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6" r:id="rId1"/>
  </p:sldMasterIdLst>
  <p:notesMasterIdLst>
    <p:notesMasterId r:id="rId27"/>
  </p:notesMasterIdLst>
  <p:sldIdLst>
    <p:sldId id="256" r:id="rId2"/>
    <p:sldId id="258" r:id="rId3"/>
    <p:sldId id="259" r:id="rId4"/>
    <p:sldId id="260" r:id="rId5"/>
    <p:sldId id="263" r:id="rId6"/>
    <p:sldId id="303" r:id="rId7"/>
    <p:sldId id="262" r:id="rId8"/>
    <p:sldId id="264" r:id="rId9"/>
    <p:sldId id="274" r:id="rId10"/>
    <p:sldId id="267" r:id="rId11"/>
    <p:sldId id="265" r:id="rId12"/>
    <p:sldId id="266" r:id="rId13"/>
    <p:sldId id="276" r:id="rId14"/>
    <p:sldId id="304" r:id="rId15"/>
    <p:sldId id="270" r:id="rId16"/>
    <p:sldId id="269" r:id="rId17"/>
    <p:sldId id="271" r:id="rId18"/>
    <p:sldId id="273" r:id="rId19"/>
    <p:sldId id="275" r:id="rId20"/>
    <p:sldId id="277" r:id="rId21"/>
    <p:sldId id="280" r:id="rId22"/>
    <p:sldId id="272" r:id="rId23"/>
    <p:sldId id="305" r:id="rId24"/>
    <p:sldId id="306" r:id="rId25"/>
    <p:sldId id="282" r:id="rId26"/>
  </p:sldIdLst>
  <p:sldSz cx="9144000" cy="5143500" type="screen16x9"/>
  <p:notesSz cx="6858000" cy="9144000"/>
  <p:embeddedFontLst>
    <p:embeddedFont>
      <p:font typeface="Abel" panose="020B0604020202020204" charset="0"/>
      <p:regular r:id="rId28"/>
    </p:embeddedFont>
    <p:embeddedFont>
      <p:font typeface="2  Bardiya" panose="00000400000000000000" pitchFamily="2" charset="-78"/>
      <p:regular r:id="rId29"/>
      <p:bold r:id="rId30"/>
    </p:embeddedFont>
    <p:embeddedFont>
      <p:font typeface="Sakkal Majalla" panose="02000000000000000000" pitchFamily="2" charset="-78"/>
      <p:regular r:id="rId31"/>
      <p:bold r:id="rId32"/>
    </p:embeddedFont>
    <p:embeddedFont>
      <p:font typeface="Share Tech" panose="020B0604020202020204" charset="0"/>
      <p:regular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p15:guide id="1" orient="horz" pos="576">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2C8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1B5EADCB-4706-4BD2-8CE2-05A667DD73DE}">
  <a:tblStyle styleId="{1B5EADCB-4706-4BD2-8CE2-05A667DD73DE}"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669" autoAdjust="0"/>
  </p:normalViewPr>
  <p:slideViewPr>
    <p:cSldViewPr snapToGrid="0">
      <p:cViewPr varScale="1">
        <p:scale>
          <a:sx n="113" d="100"/>
          <a:sy n="113" d="100"/>
        </p:scale>
        <p:origin x="-342" y="-96"/>
      </p:cViewPr>
      <p:guideLst>
        <p:guide orient="horz" pos="576"/>
      </p:guideLst>
    </p:cSldViewPr>
  </p:slideViewPr>
  <p:outlineViewPr>
    <p:cViewPr>
      <p:scale>
        <a:sx n="33" d="100"/>
        <a:sy n="33" d="100"/>
      </p:scale>
      <p:origin x="48" y="864"/>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44564047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2" name="Google Shape;28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5"/>
        <p:cNvGrpSpPr/>
        <p:nvPr/>
      </p:nvGrpSpPr>
      <p:grpSpPr>
        <a:xfrm>
          <a:off x="0" y="0"/>
          <a:ext cx="0" cy="0"/>
          <a:chOff x="0" y="0"/>
          <a:chExt cx="0" cy="0"/>
        </a:xfrm>
      </p:grpSpPr>
      <p:sp>
        <p:nvSpPr>
          <p:cNvPr id="556" name="Google Shape;556;ge4e7c5a600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7" name="Google Shape;557;ge4e7c5a600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1"/>
        <p:cNvGrpSpPr/>
        <p:nvPr/>
      </p:nvGrpSpPr>
      <p:grpSpPr>
        <a:xfrm>
          <a:off x="0" y="0"/>
          <a:ext cx="0" cy="0"/>
          <a:chOff x="0" y="0"/>
          <a:chExt cx="0" cy="0"/>
        </a:xfrm>
      </p:grpSpPr>
      <p:sp>
        <p:nvSpPr>
          <p:cNvPr id="512" name="Google Shape;512;ge2e85277c2_0_40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3" name="Google Shape;513;ge2e85277c2_0_40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8"/>
        <p:cNvGrpSpPr/>
        <p:nvPr/>
      </p:nvGrpSpPr>
      <p:grpSpPr>
        <a:xfrm>
          <a:off x="0" y="0"/>
          <a:ext cx="0" cy="0"/>
          <a:chOff x="0" y="0"/>
          <a:chExt cx="0" cy="0"/>
        </a:xfrm>
      </p:grpSpPr>
      <p:sp>
        <p:nvSpPr>
          <p:cNvPr id="539" name="Google Shape;539;ge4e7c5a60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0" name="Google Shape;540;ge4e7c5a60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7"/>
        <p:cNvGrpSpPr/>
        <p:nvPr/>
      </p:nvGrpSpPr>
      <p:grpSpPr>
        <a:xfrm>
          <a:off x="0" y="0"/>
          <a:ext cx="0" cy="0"/>
          <a:chOff x="0" y="0"/>
          <a:chExt cx="0" cy="0"/>
        </a:xfrm>
      </p:grpSpPr>
      <p:sp>
        <p:nvSpPr>
          <p:cNvPr id="768" name="Google Shape;768;ge2e85277c2_0_44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9" name="Google Shape;769;ge2e85277c2_0_44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0"/>
        <p:cNvGrpSpPr/>
        <p:nvPr/>
      </p:nvGrpSpPr>
      <p:grpSpPr>
        <a:xfrm>
          <a:off x="0" y="0"/>
          <a:ext cx="0" cy="0"/>
          <a:chOff x="0" y="0"/>
          <a:chExt cx="0" cy="0"/>
        </a:xfrm>
      </p:grpSpPr>
      <p:sp>
        <p:nvSpPr>
          <p:cNvPr id="571" name="Google Shape;571;ge2e85277c2_0_43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2" name="Google Shape;572;ge2e85277c2_0_43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2"/>
        <p:cNvGrpSpPr/>
        <p:nvPr/>
      </p:nvGrpSpPr>
      <p:grpSpPr>
        <a:xfrm>
          <a:off x="0" y="0"/>
          <a:ext cx="0" cy="0"/>
          <a:chOff x="0" y="0"/>
          <a:chExt cx="0" cy="0"/>
        </a:xfrm>
      </p:grpSpPr>
      <p:sp>
        <p:nvSpPr>
          <p:cNvPr id="623" name="Google Shape;623;ge2e85277c2_0_41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4" name="Google Shape;624;ge2e85277c2_0_41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1"/>
        <p:cNvGrpSpPr/>
        <p:nvPr/>
      </p:nvGrpSpPr>
      <p:grpSpPr>
        <a:xfrm>
          <a:off x="0" y="0"/>
          <a:ext cx="0" cy="0"/>
          <a:chOff x="0" y="0"/>
          <a:chExt cx="0" cy="0"/>
        </a:xfrm>
      </p:grpSpPr>
      <p:sp>
        <p:nvSpPr>
          <p:cNvPr id="602" name="Google Shape;602;ge2e85277c2_0_41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3" name="Google Shape;603;ge2e85277c2_0_41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6"/>
        <p:cNvGrpSpPr/>
        <p:nvPr/>
      </p:nvGrpSpPr>
      <p:grpSpPr>
        <a:xfrm>
          <a:off x="0" y="0"/>
          <a:ext cx="0" cy="0"/>
          <a:chOff x="0" y="0"/>
          <a:chExt cx="0" cy="0"/>
        </a:xfrm>
      </p:grpSpPr>
      <p:sp>
        <p:nvSpPr>
          <p:cNvPr id="667" name="Google Shape;667;ge4e7c5a600_0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8" name="Google Shape;668;ge4e7c5a600_0_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2"/>
        <p:cNvGrpSpPr/>
        <p:nvPr/>
      </p:nvGrpSpPr>
      <p:grpSpPr>
        <a:xfrm>
          <a:off x="0" y="0"/>
          <a:ext cx="0" cy="0"/>
          <a:chOff x="0" y="0"/>
          <a:chExt cx="0" cy="0"/>
        </a:xfrm>
      </p:grpSpPr>
      <p:sp>
        <p:nvSpPr>
          <p:cNvPr id="713" name="Google Shape;713;ge2e85277c2_0_42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4" name="Google Shape;714;ge2e85277c2_0_42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8"/>
        <p:cNvGrpSpPr/>
        <p:nvPr/>
      </p:nvGrpSpPr>
      <p:grpSpPr>
        <a:xfrm>
          <a:off x="0" y="0"/>
          <a:ext cx="0" cy="0"/>
          <a:chOff x="0" y="0"/>
          <a:chExt cx="0" cy="0"/>
        </a:xfrm>
      </p:grpSpPr>
      <p:sp>
        <p:nvSpPr>
          <p:cNvPr id="749" name="Google Shape;749;ge2e85277c2_0_43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0" name="Google Shape;750;ge2e85277c2_0_43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ge2d20e6a94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2" name="Google Shape;312;ge2d20e6a94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8"/>
        <p:cNvGrpSpPr/>
        <p:nvPr/>
      </p:nvGrpSpPr>
      <p:grpSpPr>
        <a:xfrm>
          <a:off x="0" y="0"/>
          <a:ext cx="0" cy="0"/>
          <a:chOff x="0" y="0"/>
          <a:chExt cx="0" cy="0"/>
        </a:xfrm>
      </p:grpSpPr>
      <p:sp>
        <p:nvSpPr>
          <p:cNvPr id="799" name="Google Shape;799;ge2e85277c2_0_45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0" name="Google Shape;800;ge2e85277c2_0_45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3"/>
        <p:cNvGrpSpPr/>
        <p:nvPr/>
      </p:nvGrpSpPr>
      <p:grpSpPr>
        <a:xfrm>
          <a:off x="0" y="0"/>
          <a:ext cx="0" cy="0"/>
          <a:chOff x="0" y="0"/>
          <a:chExt cx="0" cy="0"/>
        </a:xfrm>
      </p:grpSpPr>
      <p:sp>
        <p:nvSpPr>
          <p:cNvPr id="914" name="Google Shape;914;ge4e7c5a600_0_7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15" name="Google Shape;915;ge4e7c5a600_0_7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8"/>
        <p:cNvGrpSpPr/>
        <p:nvPr/>
      </p:nvGrpSpPr>
      <p:grpSpPr>
        <a:xfrm>
          <a:off x="0" y="0"/>
          <a:ext cx="0" cy="0"/>
          <a:chOff x="0" y="0"/>
          <a:chExt cx="0" cy="0"/>
        </a:xfrm>
      </p:grpSpPr>
      <p:sp>
        <p:nvSpPr>
          <p:cNvPr id="679" name="Google Shape;679;ge4e7c5a600_0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0" name="Google Shape;680;ge4e7c5a600_0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ge2d20e6a94_0_6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7" name="Google Shape;357;ge2d20e6a94_0_6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6"/>
        <p:cNvGrpSpPr/>
        <p:nvPr/>
      </p:nvGrpSpPr>
      <p:grpSpPr>
        <a:xfrm>
          <a:off x="0" y="0"/>
          <a:ext cx="0" cy="0"/>
          <a:chOff x="0" y="0"/>
          <a:chExt cx="0" cy="0"/>
        </a:xfrm>
      </p:grpSpPr>
      <p:sp>
        <p:nvSpPr>
          <p:cNvPr id="667" name="Google Shape;667;ge4e7c5a600_0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8" name="Google Shape;668;ge4e7c5a600_0_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5"/>
        <p:cNvGrpSpPr/>
        <p:nvPr/>
      </p:nvGrpSpPr>
      <p:grpSpPr>
        <a:xfrm>
          <a:off x="0" y="0"/>
          <a:ext cx="0" cy="0"/>
          <a:chOff x="0" y="0"/>
          <a:chExt cx="0" cy="0"/>
        </a:xfrm>
      </p:grpSpPr>
      <p:sp>
        <p:nvSpPr>
          <p:cNvPr id="966" name="Google Shape;966;ge4e7c5a600_0_7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7" name="Google Shape;967;ge4e7c5a600_0_7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ge2d20e6a94_0_6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7" name="Google Shape;357;ge2d20e6a94_0_6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Google Shape;378;ge2d20e6a94_0_10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9" name="Google Shape;379;ge2d20e6a94_0_10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ge2e85277c2_0_33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7" name="Google Shape;467;ge2e85277c2_0_33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ge2d20e6a94_0_6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7" name="Google Shape;357;ge2d20e6a94_0_6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4"/>
        <p:cNvGrpSpPr/>
        <p:nvPr/>
      </p:nvGrpSpPr>
      <p:grpSpPr>
        <a:xfrm>
          <a:off x="0" y="0"/>
          <a:ext cx="0" cy="0"/>
          <a:chOff x="0" y="0"/>
          <a:chExt cx="0" cy="0"/>
        </a:xfrm>
      </p:grpSpPr>
      <p:sp>
        <p:nvSpPr>
          <p:cNvPr id="445" name="Google Shape;445;ge2e85277c2_0_33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6" name="Google Shape;446;ge2e85277c2_0_33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4"/>
        <p:cNvGrpSpPr/>
        <p:nvPr/>
      </p:nvGrpSpPr>
      <p:grpSpPr>
        <a:xfrm>
          <a:off x="0" y="0"/>
          <a:ext cx="0" cy="0"/>
          <a:chOff x="0" y="0"/>
          <a:chExt cx="0" cy="0"/>
        </a:xfrm>
      </p:grpSpPr>
      <p:sp>
        <p:nvSpPr>
          <p:cNvPr id="485" name="Google Shape;485;ge2e85277c2_0_40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6" name="Google Shape;486;ge2e85277c2_0_40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6"/>
        <p:cNvGrpSpPr/>
        <p:nvPr/>
      </p:nvGrpSpPr>
      <p:grpSpPr>
        <a:xfrm>
          <a:off x="0" y="0"/>
          <a:ext cx="0" cy="0"/>
          <a:chOff x="0" y="0"/>
          <a:chExt cx="0" cy="0"/>
        </a:xfrm>
      </p:grpSpPr>
      <p:sp>
        <p:nvSpPr>
          <p:cNvPr id="727" name="Google Shape;727;ge2e85277c2_0_43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8" name="Google Shape;728;ge2e85277c2_0_43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734350" y="420225"/>
            <a:ext cx="4416900" cy="1785600"/>
          </a:xfrm>
          <a:prstGeom prst="rect">
            <a:avLst/>
          </a:prstGeom>
        </p:spPr>
        <p:txBody>
          <a:bodyPr spcFirstLastPara="1" wrap="square" lIns="91425" tIns="91425" rIns="91425" bIns="91425" anchor="b" anchorCtr="0">
            <a:noAutofit/>
          </a:bodyPr>
          <a:lstStyle>
            <a:lvl1pPr lvl="0">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0" name="Google Shape;10;p2"/>
          <p:cNvSpPr txBox="1">
            <a:spLocks noGrp="1"/>
          </p:cNvSpPr>
          <p:nvPr>
            <p:ph type="subTitle" idx="1"/>
          </p:nvPr>
        </p:nvSpPr>
        <p:spPr>
          <a:xfrm>
            <a:off x="1030675" y="2337913"/>
            <a:ext cx="3852300" cy="4617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a:solidFill>
                  <a:schemeClr val="dk1"/>
                </a:solidFill>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1" name="Google Shape;11;p2"/>
          <p:cNvSpPr/>
          <p:nvPr/>
        </p:nvSpPr>
        <p:spPr>
          <a:xfrm>
            <a:off x="5981700" y="-1396375"/>
            <a:ext cx="5718300" cy="5718300"/>
          </a:xfrm>
          <a:prstGeom prst="ellipse">
            <a:avLst/>
          </a:prstGeom>
          <a:gradFill>
            <a:gsLst>
              <a:gs pos="0">
                <a:srgbClr val="FF296D">
                  <a:alpha val="67058"/>
                </a:srgbClr>
              </a:gs>
              <a:gs pos="30000">
                <a:srgbClr val="FF296D">
                  <a:alpha val="49411"/>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a:off x="-1466050" y="3657575"/>
            <a:ext cx="2909400" cy="2909400"/>
          </a:xfrm>
          <a:prstGeom prst="ellipse">
            <a:avLst/>
          </a:prstGeom>
          <a:gradFill>
            <a:gsLst>
              <a:gs pos="0">
                <a:srgbClr val="05D8E7">
                  <a:alpha val="70980"/>
                </a:srgbClr>
              </a:gs>
              <a:gs pos="30000">
                <a:srgbClr val="05D8E7">
                  <a:alpha val="48235"/>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able of content">
  <p:cSld name="CUSTOM_1">
    <p:spTree>
      <p:nvGrpSpPr>
        <p:cNvPr id="1" name="Shape 86"/>
        <p:cNvGrpSpPr/>
        <p:nvPr/>
      </p:nvGrpSpPr>
      <p:grpSpPr>
        <a:xfrm>
          <a:off x="0" y="0"/>
          <a:ext cx="0" cy="0"/>
          <a:chOff x="0" y="0"/>
          <a:chExt cx="0" cy="0"/>
        </a:xfrm>
      </p:grpSpPr>
      <p:sp>
        <p:nvSpPr>
          <p:cNvPr id="87" name="Google Shape;87;p13"/>
          <p:cNvSpPr/>
          <p:nvPr/>
        </p:nvSpPr>
        <p:spPr>
          <a:xfrm>
            <a:off x="6812650" y="-1965225"/>
            <a:ext cx="4165200" cy="4165200"/>
          </a:xfrm>
          <a:prstGeom prst="ellipse">
            <a:avLst/>
          </a:prstGeom>
          <a:gradFill>
            <a:gsLst>
              <a:gs pos="0">
                <a:srgbClr val="05D8E7">
                  <a:alpha val="70980"/>
                </a:srgbClr>
              </a:gs>
              <a:gs pos="30000">
                <a:srgbClr val="05D8E7">
                  <a:alpha val="48235"/>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13"/>
          <p:cNvSpPr txBox="1">
            <a:spLocks noGrp="1"/>
          </p:cNvSpPr>
          <p:nvPr>
            <p:ph type="subTitle" idx="1"/>
          </p:nvPr>
        </p:nvSpPr>
        <p:spPr>
          <a:xfrm>
            <a:off x="720300" y="1885125"/>
            <a:ext cx="2386800" cy="461700"/>
          </a:xfrm>
          <a:prstGeom prst="rect">
            <a:avLst/>
          </a:prstGeom>
        </p:spPr>
        <p:txBody>
          <a:bodyPr spcFirstLastPara="1" wrap="square" lIns="91425" tIns="91425" rIns="91425" bIns="91425" anchor="b" anchorCtr="0">
            <a:noAutofit/>
          </a:bodyPr>
          <a:lstStyle>
            <a:lvl1pPr lvl="0" rtl="0">
              <a:spcBef>
                <a:spcPts val="0"/>
              </a:spcBef>
              <a:spcAft>
                <a:spcPts val="0"/>
              </a:spcAft>
              <a:buNone/>
              <a:defRPr sz="1800" b="1">
                <a:latin typeface="Share Tech"/>
                <a:ea typeface="Share Tech"/>
                <a:cs typeface="Share Tech"/>
                <a:sym typeface="Share Tech"/>
              </a:defRPr>
            </a:lvl1pPr>
            <a:lvl2pPr lvl="1" rtl="0">
              <a:spcBef>
                <a:spcPts val="1200"/>
              </a:spcBef>
              <a:spcAft>
                <a:spcPts val="0"/>
              </a:spcAft>
              <a:buNone/>
              <a:defRPr sz="1800" b="1">
                <a:latin typeface="Share Tech"/>
                <a:ea typeface="Share Tech"/>
                <a:cs typeface="Share Tech"/>
                <a:sym typeface="Share Tech"/>
              </a:defRPr>
            </a:lvl2pPr>
            <a:lvl3pPr lvl="2" rtl="0">
              <a:spcBef>
                <a:spcPts val="1200"/>
              </a:spcBef>
              <a:spcAft>
                <a:spcPts val="0"/>
              </a:spcAft>
              <a:buNone/>
              <a:defRPr sz="1800" b="1">
                <a:latin typeface="Share Tech"/>
                <a:ea typeface="Share Tech"/>
                <a:cs typeface="Share Tech"/>
                <a:sym typeface="Share Tech"/>
              </a:defRPr>
            </a:lvl3pPr>
            <a:lvl4pPr lvl="3" rtl="0">
              <a:spcBef>
                <a:spcPts val="1200"/>
              </a:spcBef>
              <a:spcAft>
                <a:spcPts val="0"/>
              </a:spcAft>
              <a:buNone/>
              <a:defRPr sz="1800" b="1">
                <a:latin typeface="Share Tech"/>
                <a:ea typeface="Share Tech"/>
                <a:cs typeface="Share Tech"/>
                <a:sym typeface="Share Tech"/>
              </a:defRPr>
            </a:lvl4pPr>
            <a:lvl5pPr lvl="4" rtl="0">
              <a:spcBef>
                <a:spcPts val="1200"/>
              </a:spcBef>
              <a:spcAft>
                <a:spcPts val="0"/>
              </a:spcAft>
              <a:buNone/>
              <a:defRPr sz="1800" b="1">
                <a:latin typeface="Share Tech"/>
                <a:ea typeface="Share Tech"/>
                <a:cs typeface="Share Tech"/>
                <a:sym typeface="Share Tech"/>
              </a:defRPr>
            </a:lvl5pPr>
            <a:lvl6pPr lvl="5" rtl="0">
              <a:spcBef>
                <a:spcPts val="1200"/>
              </a:spcBef>
              <a:spcAft>
                <a:spcPts val="0"/>
              </a:spcAft>
              <a:buNone/>
              <a:defRPr sz="1800" b="1">
                <a:latin typeface="Share Tech"/>
                <a:ea typeface="Share Tech"/>
                <a:cs typeface="Share Tech"/>
                <a:sym typeface="Share Tech"/>
              </a:defRPr>
            </a:lvl6pPr>
            <a:lvl7pPr lvl="6" rtl="0">
              <a:spcBef>
                <a:spcPts val="1200"/>
              </a:spcBef>
              <a:spcAft>
                <a:spcPts val="0"/>
              </a:spcAft>
              <a:buNone/>
              <a:defRPr sz="1800" b="1">
                <a:latin typeface="Share Tech"/>
                <a:ea typeface="Share Tech"/>
                <a:cs typeface="Share Tech"/>
                <a:sym typeface="Share Tech"/>
              </a:defRPr>
            </a:lvl7pPr>
            <a:lvl8pPr lvl="7" rtl="0">
              <a:spcBef>
                <a:spcPts val="1200"/>
              </a:spcBef>
              <a:spcAft>
                <a:spcPts val="0"/>
              </a:spcAft>
              <a:buNone/>
              <a:defRPr sz="1800" b="1">
                <a:latin typeface="Share Tech"/>
                <a:ea typeface="Share Tech"/>
                <a:cs typeface="Share Tech"/>
                <a:sym typeface="Share Tech"/>
              </a:defRPr>
            </a:lvl8pPr>
            <a:lvl9pPr lvl="8" rtl="0">
              <a:spcBef>
                <a:spcPts val="1200"/>
              </a:spcBef>
              <a:spcAft>
                <a:spcPts val="1200"/>
              </a:spcAft>
              <a:buNone/>
              <a:defRPr sz="1800" b="1">
                <a:latin typeface="Share Tech"/>
                <a:ea typeface="Share Tech"/>
                <a:cs typeface="Share Tech"/>
                <a:sym typeface="Share Tech"/>
              </a:defRPr>
            </a:lvl9pPr>
          </a:lstStyle>
          <a:p>
            <a:endParaRPr/>
          </a:p>
        </p:txBody>
      </p:sp>
      <p:sp>
        <p:nvSpPr>
          <p:cNvPr id="89" name="Google Shape;89;p13"/>
          <p:cNvSpPr txBox="1">
            <a:spLocks noGrp="1"/>
          </p:cNvSpPr>
          <p:nvPr>
            <p:ph type="title" hasCustomPrompt="1"/>
          </p:nvPr>
        </p:nvSpPr>
        <p:spPr>
          <a:xfrm>
            <a:off x="815274" y="1238250"/>
            <a:ext cx="623100" cy="5541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chemeClr val="accent4"/>
              </a:buClr>
              <a:buSzPts val="2400"/>
              <a:buNone/>
              <a:defRPr sz="2400">
                <a:solidFill>
                  <a:schemeClr val="dk2"/>
                </a:solidFill>
              </a:defRPr>
            </a:lvl1pPr>
            <a:lvl2pPr lvl="1" algn="ctr" rtl="0">
              <a:spcBef>
                <a:spcPts val="0"/>
              </a:spcBef>
              <a:spcAft>
                <a:spcPts val="0"/>
              </a:spcAft>
              <a:buClr>
                <a:schemeClr val="accent4"/>
              </a:buClr>
              <a:buSzPts val="2400"/>
              <a:buNone/>
              <a:defRPr sz="2400">
                <a:solidFill>
                  <a:schemeClr val="accent4"/>
                </a:solidFill>
              </a:defRPr>
            </a:lvl2pPr>
            <a:lvl3pPr lvl="2" algn="ctr" rtl="0">
              <a:spcBef>
                <a:spcPts val="0"/>
              </a:spcBef>
              <a:spcAft>
                <a:spcPts val="0"/>
              </a:spcAft>
              <a:buClr>
                <a:schemeClr val="accent4"/>
              </a:buClr>
              <a:buSzPts val="2400"/>
              <a:buNone/>
              <a:defRPr sz="2400">
                <a:solidFill>
                  <a:schemeClr val="accent4"/>
                </a:solidFill>
              </a:defRPr>
            </a:lvl3pPr>
            <a:lvl4pPr lvl="3" algn="ctr" rtl="0">
              <a:spcBef>
                <a:spcPts val="0"/>
              </a:spcBef>
              <a:spcAft>
                <a:spcPts val="0"/>
              </a:spcAft>
              <a:buClr>
                <a:schemeClr val="accent4"/>
              </a:buClr>
              <a:buSzPts val="2400"/>
              <a:buNone/>
              <a:defRPr sz="2400">
                <a:solidFill>
                  <a:schemeClr val="accent4"/>
                </a:solidFill>
              </a:defRPr>
            </a:lvl4pPr>
            <a:lvl5pPr lvl="4" algn="ctr" rtl="0">
              <a:spcBef>
                <a:spcPts val="0"/>
              </a:spcBef>
              <a:spcAft>
                <a:spcPts val="0"/>
              </a:spcAft>
              <a:buClr>
                <a:schemeClr val="accent4"/>
              </a:buClr>
              <a:buSzPts val="2400"/>
              <a:buNone/>
              <a:defRPr sz="2400">
                <a:solidFill>
                  <a:schemeClr val="accent4"/>
                </a:solidFill>
              </a:defRPr>
            </a:lvl5pPr>
            <a:lvl6pPr lvl="5" algn="ctr" rtl="0">
              <a:spcBef>
                <a:spcPts val="0"/>
              </a:spcBef>
              <a:spcAft>
                <a:spcPts val="0"/>
              </a:spcAft>
              <a:buClr>
                <a:schemeClr val="accent4"/>
              </a:buClr>
              <a:buSzPts val="2400"/>
              <a:buNone/>
              <a:defRPr sz="2400">
                <a:solidFill>
                  <a:schemeClr val="accent4"/>
                </a:solidFill>
              </a:defRPr>
            </a:lvl6pPr>
            <a:lvl7pPr lvl="6" algn="ctr" rtl="0">
              <a:spcBef>
                <a:spcPts val="0"/>
              </a:spcBef>
              <a:spcAft>
                <a:spcPts val="0"/>
              </a:spcAft>
              <a:buClr>
                <a:schemeClr val="accent4"/>
              </a:buClr>
              <a:buSzPts val="2400"/>
              <a:buNone/>
              <a:defRPr sz="2400">
                <a:solidFill>
                  <a:schemeClr val="accent4"/>
                </a:solidFill>
              </a:defRPr>
            </a:lvl7pPr>
            <a:lvl8pPr lvl="7" algn="ctr" rtl="0">
              <a:spcBef>
                <a:spcPts val="0"/>
              </a:spcBef>
              <a:spcAft>
                <a:spcPts val="0"/>
              </a:spcAft>
              <a:buClr>
                <a:schemeClr val="accent4"/>
              </a:buClr>
              <a:buSzPts val="2400"/>
              <a:buNone/>
              <a:defRPr sz="2400">
                <a:solidFill>
                  <a:schemeClr val="accent4"/>
                </a:solidFill>
              </a:defRPr>
            </a:lvl8pPr>
            <a:lvl9pPr lvl="8" algn="ctr" rtl="0">
              <a:spcBef>
                <a:spcPts val="0"/>
              </a:spcBef>
              <a:spcAft>
                <a:spcPts val="0"/>
              </a:spcAft>
              <a:buClr>
                <a:schemeClr val="accent4"/>
              </a:buClr>
              <a:buSzPts val="2400"/>
              <a:buNone/>
              <a:defRPr sz="2400">
                <a:solidFill>
                  <a:schemeClr val="accent4"/>
                </a:solidFill>
              </a:defRPr>
            </a:lvl9pPr>
          </a:lstStyle>
          <a:p>
            <a:r>
              <a:t>xx%</a:t>
            </a:r>
          </a:p>
        </p:txBody>
      </p:sp>
      <p:sp>
        <p:nvSpPr>
          <p:cNvPr id="90" name="Google Shape;90;p13"/>
          <p:cNvSpPr txBox="1">
            <a:spLocks noGrp="1"/>
          </p:cNvSpPr>
          <p:nvPr>
            <p:ph type="subTitle" idx="2"/>
          </p:nvPr>
        </p:nvSpPr>
        <p:spPr>
          <a:xfrm>
            <a:off x="720300" y="2193500"/>
            <a:ext cx="2385600" cy="6771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None/>
              <a:defRPr sz="1600"/>
            </a:lvl1pPr>
            <a:lvl2pPr lvl="1" rtl="0">
              <a:lnSpc>
                <a:spcPct val="100000"/>
              </a:lnSpc>
              <a:spcBef>
                <a:spcPts val="1200"/>
              </a:spcBef>
              <a:spcAft>
                <a:spcPts val="0"/>
              </a:spcAft>
              <a:buNone/>
              <a:defRPr sz="1600" b="1"/>
            </a:lvl2pPr>
            <a:lvl3pPr lvl="2" rtl="0">
              <a:lnSpc>
                <a:spcPct val="100000"/>
              </a:lnSpc>
              <a:spcBef>
                <a:spcPts val="1200"/>
              </a:spcBef>
              <a:spcAft>
                <a:spcPts val="0"/>
              </a:spcAft>
              <a:buNone/>
              <a:defRPr sz="1600" b="1"/>
            </a:lvl3pPr>
            <a:lvl4pPr lvl="3" rtl="0">
              <a:lnSpc>
                <a:spcPct val="100000"/>
              </a:lnSpc>
              <a:spcBef>
                <a:spcPts val="1200"/>
              </a:spcBef>
              <a:spcAft>
                <a:spcPts val="0"/>
              </a:spcAft>
              <a:buNone/>
              <a:defRPr sz="1600" b="1"/>
            </a:lvl4pPr>
            <a:lvl5pPr lvl="4" rtl="0">
              <a:lnSpc>
                <a:spcPct val="100000"/>
              </a:lnSpc>
              <a:spcBef>
                <a:spcPts val="1200"/>
              </a:spcBef>
              <a:spcAft>
                <a:spcPts val="0"/>
              </a:spcAft>
              <a:buNone/>
              <a:defRPr sz="1600" b="1"/>
            </a:lvl5pPr>
            <a:lvl6pPr lvl="5" rtl="0">
              <a:lnSpc>
                <a:spcPct val="100000"/>
              </a:lnSpc>
              <a:spcBef>
                <a:spcPts val="1200"/>
              </a:spcBef>
              <a:spcAft>
                <a:spcPts val="0"/>
              </a:spcAft>
              <a:buNone/>
              <a:defRPr sz="1600" b="1"/>
            </a:lvl6pPr>
            <a:lvl7pPr lvl="6" rtl="0">
              <a:lnSpc>
                <a:spcPct val="100000"/>
              </a:lnSpc>
              <a:spcBef>
                <a:spcPts val="1200"/>
              </a:spcBef>
              <a:spcAft>
                <a:spcPts val="0"/>
              </a:spcAft>
              <a:buNone/>
              <a:defRPr sz="1600" b="1"/>
            </a:lvl7pPr>
            <a:lvl8pPr lvl="7" rtl="0">
              <a:lnSpc>
                <a:spcPct val="100000"/>
              </a:lnSpc>
              <a:spcBef>
                <a:spcPts val="1200"/>
              </a:spcBef>
              <a:spcAft>
                <a:spcPts val="0"/>
              </a:spcAft>
              <a:buNone/>
              <a:defRPr sz="1600" b="1"/>
            </a:lvl8pPr>
            <a:lvl9pPr lvl="8" rtl="0">
              <a:lnSpc>
                <a:spcPct val="100000"/>
              </a:lnSpc>
              <a:spcBef>
                <a:spcPts val="1200"/>
              </a:spcBef>
              <a:spcAft>
                <a:spcPts val="1200"/>
              </a:spcAft>
              <a:buNone/>
              <a:defRPr sz="1600" b="1"/>
            </a:lvl9pPr>
          </a:lstStyle>
          <a:p>
            <a:endParaRPr/>
          </a:p>
        </p:txBody>
      </p:sp>
      <p:sp>
        <p:nvSpPr>
          <p:cNvPr id="91" name="Google Shape;91;p13"/>
          <p:cNvSpPr txBox="1">
            <a:spLocks noGrp="1"/>
          </p:cNvSpPr>
          <p:nvPr>
            <p:ph type="title" idx="3" hasCustomPrompt="1"/>
          </p:nvPr>
        </p:nvSpPr>
        <p:spPr>
          <a:xfrm>
            <a:off x="3350624" y="1238250"/>
            <a:ext cx="623100" cy="5541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chemeClr val="accent4"/>
              </a:buClr>
              <a:buSzPts val="2400"/>
              <a:buNone/>
              <a:defRPr sz="2400">
                <a:solidFill>
                  <a:schemeClr val="dk2"/>
                </a:solidFill>
              </a:defRPr>
            </a:lvl1pPr>
            <a:lvl2pPr lvl="1" algn="ctr" rtl="0">
              <a:spcBef>
                <a:spcPts val="0"/>
              </a:spcBef>
              <a:spcAft>
                <a:spcPts val="0"/>
              </a:spcAft>
              <a:buClr>
                <a:schemeClr val="accent4"/>
              </a:buClr>
              <a:buSzPts val="2400"/>
              <a:buNone/>
              <a:defRPr sz="2400">
                <a:solidFill>
                  <a:schemeClr val="accent4"/>
                </a:solidFill>
              </a:defRPr>
            </a:lvl2pPr>
            <a:lvl3pPr lvl="2" algn="ctr" rtl="0">
              <a:spcBef>
                <a:spcPts val="0"/>
              </a:spcBef>
              <a:spcAft>
                <a:spcPts val="0"/>
              </a:spcAft>
              <a:buClr>
                <a:schemeClr val="accent4"/>
              </a:buClr>
              <a:buSzPts val="2400"/>
              <a:buNone/>
              <a:defRPr sz="2400">
                <a:solidFill>
                  <a:schemeClr val="accent4"/>
                </a:solidFill>
              </a:defRPr>
            </a:lvl3pPr>
            <a:lvl4pPr lvl="3" algn="ctr" rtl="0">
              <a:spcBef>
                <a:spcPts val="0"/>
              </a:spcBef>
              <a:spcAft>
                <a:spcPts val="0"/>
              </a:spcAft>
              <a:buClr>
                <a:schemeClr val="accent4"/>
              </a:buClr>
              <a:buSzPts val="2400"/>
              <a:buNone/>
              <a:defRPr sz="2400">
                <a:solidFill>
                  <a:schemeClr val="accent4"/>
                </a:solidFill>
              </a:defRPr>
            </a:lvl4pPr>
            <a:lvl5pPr lvl="4" algn="ctr" rtl="0">
              <a:spcBef>
                <a:spcPts val="0"/>
              </a:spcBef>
              <a:spcAft>
                <a:spcPts val="0"/>
              </a:spcAft>
              <a:buClr>
                <a:schemeClr val="accent4"/>
              </a:buClr>
              <a:buSzPts val="2400"/>
              <a:buNone/>
              <a:defRPr sz="2400">
                <a:solidFill>
                  <a:schemeClr val="accent4"/>
                </a:solidFill>
              </a:defRPr>
            </a:lvl5pPr>
            <a:lvl6pPr lvl="5" algn="ctr" rtl="0">
              <a:spcBef>
                <a:spcPts val="0"/>
              </a:spcBef>
              <a:spcAft>
                <a:spcPts val="0"/>
              </a:spcAft>
              <a:buClr>
                <a:schemeClr val="accent4"/>
              </a:buClr>
              <a:buSzPts val="2400"/>
              <a:buNone/>
              <a:defRPr sz="2400">
                <a:solidFill>
                  <a:schemeClr val="accent4"/>
                </a:solidFill>
              </a:defRPr>
            </a:lvl6pPr>
            <a:lvl7pPr lvl="6" algn="ctr" rtl="0">
              <a:spcBef>
                <a:spcPts val="0"/>
              </a:spcBef>
              <a:spcAft>
                <a:spcPts val="0"/>
              </a:spcAft>
              <a:buClr>
                <a:schemeClr val="accent4"/>
              </a:buClr>
              <a:buSzPts val="2400"/>
              <a:buNone/>
              <a:defRPr sz="2400">
                <a:solidFill>
                  <a:schemeClr val="accent4"/>
                </a:solidFill>
              </a:defRPr>
            </a:lvl7pPr>
            <a:lvl8pPr lvl="7" algn="ctr" rtl="0">
              <a:spcBef>
                <a:spcPts val="0"/>
              </a:spcBef>
              <a:spcAft>
                <a:spcPts val="0"/>
              </a:spcAft>
              <a:buClr>
                <a:schemeClr val="accent4"/>
              </a:buClr>
              <a:buSzPts val="2400"/>
              <a:buNone/>
              <a:defRPr sz="2400">
                <a:solidFill>
                  <a:schemeClr val="accent4"/>
                </a:solidFill>
              </a:defRPr>
            </a:lvl8pPr>
            <a:lvl9pPr lvl="8" algn="ctr" rtl="0">
              <a:spcBef>
                <a:spcPts val="0"/>
              </a:spcBef>
              <a:spcAft>
                <a:spcPts val="0"/>
              </a:spcAft>
              <a:buClr>
                <a:schemeClr val="accent4"/>
              </a:buClr>
              <a:buSzPts val="2400"/>
              <a:buNone/>
              <a:defRPr sz="2400">
                <a:solidFill>
                  <a:schemeClr val="accent4"/>
                </a:solidFill>
              </a:defRPr>
            </a:lvl9pPr>
          </a:lstStyle>
          <a:p>
            <a:r>
              <a:t>xx%</a:t>
            </a:r>
          </a:p>
        </p:txBody>
      </p:sp>
      <p:sp>
        <p:nvSpPr>
          <p:cNvPr id="92" name="Google Shape;92;p13"/>
          <p:cNvSpPr txBox="1">
            <a:spLocks noGrp="1"/>
          </p:cNvSpPr>
          <p:nvPr>
            <p:ph type="title" idx="4" hasCustomPrompt="1"/>
          </p:nvPr>
        </p:nvSpPr>
        <p:spPr>
          <a:xfrm>
            <a:off x="5885697" y="1238250"/>
            <a:ext cx="623100" cy="5541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chemeClr val="accent4"/>
              </a:buClr>
              <a:buSzPts val="2400"/>
              <a:buNone/>
              <a:defRPr sz="2400">
                <a:solidFill>
                  <a:schemeClr val="dk2"/>
                </a:solidFill>
              </a:defRPr>
            </a:lvl1pPr>
            <a:lvl2pPr lvl="1" algn="ctr" rtl="0">
              <a:spcBef>
                <a:spcPts val="0"/>
              </a:spcBef>
              <a:spcAft>
                <a:spcPts val="0"/>
              </a:spcAft>
              <a:buClr>
                <a:schemeClr val="accent4"/>
              </a:buClr>
              <a:buSzPts val="2400"/>
              <a:buNone/>
              <a:defRPr sz="2400">
                <a:solidFill>
                  <a:schemeClr val="accent4"/>
                </a:solidFill>
              </a:defRPr>
            </a:lvl2pPr>
            <a:lvl3pPr lvl="2" algn="ctr" rtl="0">
              <a:spcBef>
                <a:spcPts val="0"/>
              </a:spcBef>
              <a:spcAft>
                <a:spcPts val="0"/>
              </a:spcAft>
              <a:buClr>
                <a:schemeClr val="accent4"/>
              </a:buClr>
              <a:buSzPts val="2400"/>
              <a:buNone/>
              <a:defRPr sz="2400">
                <a:solidFill>
                  <a:schemeClr val="accent4"/>
                </a:solidFill>
              </a:defRPr>
            </a:lvl3pPr>
            <a:lvl4pPr lvl="3" algn="ctr" rtl="0">
              <a:spcBef>
                <a:spcPts val="0"/>
              </a:spcBef>
              <a:spcAft>
                <a:spcPts val="0"/>
              </a:spcAft>
              <a:buClr>
                <a:schemeClr val="accent4"/>
              </a:buClr>
              <a:buSzPts val="2400"/>
              <a:buNone/>
              <a:defRPr sz="2400">
                <a:solidFill>
                  <a:schemeClr val="accent4"/>
                </a:solidFill>
              </a:defRPr>
            </a:lvl4pPr>
            <a:lvl5pPr lvl="4" algn="ctr" rtl="0">
              <a:spcBef>
                <a:spcPts val="0"/>
              </a:spcBef>
              <a:spcAft>
                <a:spcPts val="0"/>
              </a:spcAft>
              <a:buClr>
                <a:schemeClr val="accent4"/>
              </a:buClr>
              <a:buSzPts val="2400"/>
              <a:buNone/>
              <a:defRPr sz="2400">
                <a:solidFill>
                  <a:schemeClr val="accent4"/>
                </a:solidFill>
              </a:defRPr>
            </a:lvl5pPr>
            <a:lvl6pPr lvl="5" algn="ctr" rtl="0">
              <a:spcBef>
                <a:spcPts val="0"/>
              </a:spcBef>
              <a:spcAft>
                <a:spcPts val="0"/>
              </a:spcAft>
              <a:buClr>
                <a:schemeClr val="accent4"/>
              </a:buClr>
              <a:buSzPts val="2400"/>
              <a:buNone/>
              <a:defRPr sz="2400">
                <a:solidFill>
                  <a:schemeClr val="accent4"/>
                </a:solidFill>
              </a:defRPr>
            </a:lvl6pPr>
            <a:lvl7pPr lvl="6" algn="ctr" rtl="0">
              <a:spcBef>
                <a:spcPts val="0"/>
              </a:spcBef>
              <a:spcAft>
                <a:spcPts val="0"/>
              </a:spcAft>
              <a:buClr>
                <a:schemeClr val="accent4"/>
              </a:buClr>
              <a:buSzPts val="2400"/>
              <a:buNone/>
              <a:defRPr sz="2400">
                <a:solidFill>
                  <a:schemeClr val="accent4"/>
                </a:solidFill>
              </a:defRPr>
            </a:lvl7pPr>
            <a:lvl8pPr lvl="7" algn="ctr" rtl="0">
              <a:spcBef>
                <a:spcPts val="0"/>
              </a:spcBef>
              <a:spcAft>
                <a:spcPts val="0"/>
              </a:spcAft>
              <a:buClr>
                <a:schemeClr val="accent4"/>
              </a:buClr>
              <a:buSzPts val="2400"/>
              <a:buNone/>
              <a:defRPr sz="2400">
                <a:solidFill>
                  <a:schemeClr val="accent4"/>
                </a:solidFill>
              </a:defRPr>
            </a:lvl8pPr>
            <a:lvl9pPr lvl="8" algn="ctr" rtl="0">
              <a:spcBef>
                <a:spcPts val="0"/>
              </a:spcBef>
              <a:spcAft>
                <a:spcPts val="0"/>
              </a:spcAft>
              <a:buClr>
                <a:schemeClr val="accent4"/>
              </a:buClr>
              <a:buSzPts val="2400"/>
              <a:buNone/>
              <a:defRPr sz="2400">
                <a:solidFill>
                  <a:schemeClr val="accent4"/>
                </a:solidFill>
              </a:defRPr>
            </a:lvl9pPr>
          </a:lstStyle>
          <a:p>
            <a:r>
              <a:t>xx%</a:t>
            </a:r>
          </a:p>
        </p:txBody>
      </p:sp>
      <p:sp>
        <p:nvSpPr>
          <p:cNvPr id="93" name="Google Shape;93;p13"/>
          <p:cNvSpPr txBox="1">
            <a:spLocks noGrp="1"/>
          </p:cNvSpPr>
          <p:nvPr>
            <p:ph type="title" idx="5" hasCustomPrompt="1"/>
          </p:nvPr>
        </p:nvSpPr>
        <p:spPr>
          <a:xfrm>
            <a:off x="814575" y="3027797"/>
            <a:ext cx="623100" cy="5541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chemeClr val="accent4"/>
              </a:buClr>
              <a:buSzPts val="2400"/>
              <a:buNone/>
              <a:defRPr sz="2400">
                <a:solidFill>
                  <a:schemeClr val="dk2"/>
                </a:solidFill>
              </a:defRPr>
            </a:lvl1pPr>
            <a:lvl2pPr lvl="1" algn="ctr" rtl="0">
              <a:spcBef>
                <a:spcPts val="0"/>
              </a:spcBef>
              <a:spcAft>
                <a:spcPts val="0"/>
              </a:spcAft>
              <a:buClr>
                <a:schemeClr val="accent4"/>
              </a:buClr>
              <a:buSzPts val="2400"/>
              <a:buNone/>
              <a:defRPr sz="2400">
                <a:solidFill>
                  <a:schemeClr val="accent4"/>
                </a:solidFill>
              </a:defRPr>
            </a:lvl2pPr>
            <a:lvl3pPr lvl="2" algn="ctr" rtl="0">
              <a:spcBef>
                <a:spcPts val="0"/>
              </a:spcBef>
              <a:spcAft>
                <a:spcPts val="0"/>
              </a:spcAft>
              <a:buClr>
                <a:schemeClr val="accent4"/>
              </a:buClr>
              <a:buSzPts val="2400"/>
              <a:buNone/>
              <a:defRPr sz="2400">
                <a:solidFill>
                  <a:schemeClr val="accent4"/>
                </a:solidFill>
              </a:defRPr>
            </a:lvl3pPr>
            <a:lvl4pPr lvl="3" algn="ctr" rtl="0">
              <a:spcBef>
                <a:spcPts val="0"/>
              </a:spcBef>
              <a:spcAft>
                <a:spcPts val="0"/>
              </a:spcAft>
              <a:buClr>
                <a:schemeClr val="accent4"/>
              </a:buClr>
              <a:buSzPts val="2400"/>
              <a:buNone/>
              <a:defRPr sz="2400">
                <a:solidFill>
                  <a:schemeClr val="accent4"/>
                </a:solidFill>
              </a:defRPr>
            </a:lvl4pPr>
            <a:lvl5pPr lvl="4" algn="ctr" rtl="0">
              <a:spcBef>
                <a:spcPts val="0"/>
              </a:spcBef>
              <a:spcAft>
                <a:spcPts val="0"/>
              </a:spcAft>
              <a:buClr>
                <a:schemeClr val="accent4"/>
              </a:buClr>
              <a:buSzPts val="2400"/>
              <a:buNone/>
              <a:defRPr sz="2400">
                <a:solidFill>
                  <a:schemeClr val="accent4"/>
                </a:solidFill>
              </a:defRPr>
            </a:lvl5pPr>
            <a:lvl6pPr lvl="5" algn="ctr" rtl="0">
              <a:spcBef>
                <a:spcPts val="0"/>
              </a:spcBef>
              <a:spcAft>
                <a:spcPts val="0"/>
              </a:spcAft>
              <a:buClr>
                <a:schemeClr val="accent4"/>
              </a:buClr>
              <a:buSzPts val="2400"/>
              <a:buNone/>
              <a:defRPr sz="2400">
                <a:solidFill>
                  <a:schemeClr val="accent4"/>
                </a:solidFill>
              </a:defRPr>
            </a:lvl6pPr>
            <a:lvl7pPr lvl="6" algn="ctr" rtl="0">
              <a:spcBef>
                <a:spcPts val="0"/>
              </a:spcBef>
              <a:spcAft>
                <a:spcPts val="0"/>
              </a:spcAft>
              <a:buClr>
                <a:schemeClr val="accent4"/>
              </a:buClr>
              <a:buSzPts val="2400"/>
              <a:buNone/>
              <a:defRPr sz="2400">
                <a:solidFill>
                  <a:schemeClr val="accent4"/>
                </a:solidFill>
              </a:defRPr>
            </a:lvl7pPr>
            <a:lvl8pPr lvl="7" algn="ctr" rtl="0">
              <a:spcBef>
                <a:spcPts val="0"/>
              </a:spcBef>
              <a:spcAft>
                <a:spcPts val="0"/>
              </a:spcAft>
              <a:buClr>
                <a:schemeClr val="accent4"/>
              </a:buClr>
              <a:buSzPts val="2400"/>
              <a:buNone/>
              <a:defRPr sz="2400">
                <a:solidFill>
                  <a:schemeClr val="accent4"/>
                </a:solidFill>
              </a:defRPr>
            </a:lvl8pPr>
            <a:lvl9pPr lvl="8" algn="ctr" rtl="0">
              <a:spcBef>
                <a:spcPts val="0"/>
              </a:spcBef>
              <a:spcAft>
                <a:spcPts val="0"/>
              </a:spcAft>
              <a:buClr>
                <a:schemeClr val="accent4"/>
              </a:buClr>
              <a:buSzPts val="2400"/>
              <a:buNone/>
              <a:defRPr sz="2400">
                <a:solidFill>
                  <a:schemeClr val="accent4"/>
                </a:solidFill>
              </a:defRPr>
            </a:lvl9pPr>
          </a:lstStyle>
          <a:p>
            <a:r>
              <a:t>xx%</a:t>
            </a:r>
          </a:p>
        </p:txBody>
      </p:sp>
      <p:sp>
        <p:nvSpPr>
          <p:cNvPr id="94" name="Google Shape;94;p13"/>
          <p:cNvSpPr txBox="1">
            <a:spLocks noGrp="1"/>
          </p:cNvSpPr>
          <p:nvPr>
            <p:ph type="subTitle" idx="6"/>
          </p:nvPr>
        </p:nvSpPr>
        <p:spPr>
          <a:xfrm>
            <a:off x="3255370" y="1885150"/>
            <a:ext cx="2386800" cy="461700"/>
          </a:xfrm>
          <a:prstGeom prst="rect">
            <a:avLst/>
          </a:prstGeom>
        </p:spPr>
        <p:txBody>
          <a:bodyPr spcFirstLastPara="1" wrap="square" lIns="91425" tIns="91425" rIns="91425" bIns="91425" anchor="b" anchorCtr="0">
            <a:noAutofit/>
          </a:bodyPr>
          <a:lstStyle>
            <a:lvl1pPr lvl="0" rtl="0">
              <a:spcBef>
                <a:spcPts val="0"/>
              </a:spcBef>
              <a:spcAft>
                <a:spcPts val="0"/>
              </a:spcAft>
              <a:buNone/>
              <a:defRPr sz="1800" b="1">
                <a:latin typeface="Share Tech"/>
                <a:ea typeface="Share Tech"/>
                <a:cs typeface="Share Tech"/>
                <a:sym typeface="Share Tech"/>
              </a:defRPr>
            </a:lvl1pPr>
            <a:lvl2pPr lvl="1" rtl="0">
              <a:spcBef>
                <a:spcPts val="1200"/>
              </a:spcBef>
              <a:spcAft>
                <a:spcPts val="0"/>
              </a:spcAft>
              <a:buNone/>
              <a:defRPr sz="1800" b="1">
                <a:latin typeface="Share Tech"/>
                <a:ea typeface="Share Tech"/>
                <a:cs typeface="Share Tech"/>
                <a:sym typeface="Share Tech"/>
              </a:defRPr>
            </a:lvl2pPr>
            <a:lvl3pPr lvl="2" rtl="0">
              <a:spcBef>
                <a:spcPts val="1200"/>
              </a:spcBef>
              <a:spcAft>
                <a:spcPts val="0"/>
              </a:spcAft>
              <a:buNone/>
              <a:defRPr sz="1800" b="1">
                <a:latin typeface="Share Tech"/>
                <a:ea typeface="Share Tech"/>
                <a:cs typeface="Share Tech"/>
                <a:sym typeface="Share Tech"/>
              </a:defRPr>
            </a:lvl3pPr>
            <a:lvl4pPr lvl="3" rtl="0">
              <a:spcBef>
                <a:spcPts val="1200"/>
              </a:spcBef>
              <a:spcAft>
                <a:spcPts val="0"/>
              </a:spcAft>
              <a:buNone/>
              <a:defRPr sz="1800" b="1">
                <a:latin typeface="Share Tech"/>
                <a:ea typeface="Share Tech"/>
                <a:cs typeface="Share Tech"/>
                <a:sym typeface="Share Tech"/>
              </a:defRPr>
            </a:lvl4pPr>
            <a:lvl5pPr lvl="4" rtl="0">
              <a:spcBef>
                <a:spcPts val="1200"/>
              </a:spcBef>
              <a:spcAft>
                <a:spcPts val="0"/>
              </a:spcAft>
              <a:buNone/>
              <a:defRPr sz="1800" b="1">
                <a:latin typeface="Share Tech"/>
                <a:ea typeface="Share Tech"/>
                <a:cs typeface="Share Tech"/>
                <a:sym typeface="Share Tech"/>
              </a:defRPr>
            </a:lvl5pPr>
            <a:lvl6pPr lvl="5" rtl="0">
              <a:spcBef>
                <a:spcPts val="1200"/>
              </a:spcBef>
              <a:spcAft>
                <a:spcPts val="0"/>
              </a:spcAft>
              <a:buNone/>
              <a:defRPr sz="1800" b="1">
                <a:latin typeface="Share Tech"/>
                <a:ea typeface="Share Tech"/>
                <a:cs typeface="Share Tech"/>
                <a:sym typeface="Share Tech"/>
              </a:defRPr>
            </a:lvl6pPr>
            <a:lvl7pPr lvl="6" rtl="0">
              <a:spcBef>
                <a:spcPts val="1200"/>
              </a:spcBef>
              <a:spcAft>
                <a:spcPts val="0"/>
              </a:spcAft>
              <a:buNone/>
              <a:defRPr sz="1800" b="1">
                <a:latin typeface="Share Tech"/>
                <a:ea typeface="Share Tech"/>
                <a:cs typeface="Share Tech"/>
                <a:sym typeface="Share Tech"/>
              </a:defRPr>
            </a:lvl7pPr>
            <a:lvl8pPr lvl="7" rtl="0">
              <a:spcBef>
                <a:spcPts val="1200"/>
              </a:spcBef>
              <a:spcAft>
                <a:spcPts val="0"/>
              </a:spcAft>
              <a:buNone/>
              <a:defRPr sz="1800" b="1">
                <a:latin typeface="Share Tech"/>
                <a:ea typeface="Share Tech"/>
                <a:cs typeface="Share Tech"/>
                <a:sym typeface="Share Tech"/>
              </a:defRPr>
            </a:lvl8pPr>
            <a:lvl9pPr lvl="8" rtl="0">
              <a:spcBef>
                <a:spcPts val="1200"/>
              </a:spcBef>
              <a:spcAft>
                <a:spcPts val="1200"/>
              </a:spcAft>
              <a:buNone/>
              <a:defRPr sz="1800" b="1">
                <a:latin typeface="Share Tech"/>
                <a:ea typeface="Share Tech"/>
                <a:cs typeface="Share Tech"/>
                <a:sym typeface="Share Tech"/>
              </a:defRPr>
            </a:lvl9pPr>
          </a:lstStyle>
          <a:p>
            <a:endParaRPr/>
          </a:p>
        </p:txBody>
      </p:sp>
      <p:sp>
        <p:nvSpPr>
          <p:cNvPr id="95" name="Google Shape;95;p13"/>
          <p:cNvSpPr txBox="1">
            <a:spLocks noGrp="1"/>
          </p:cNvSpPr>
          <p:nvPr>
            <p:ph type="subTitle" idx="7"/>
          </p:nvPr>
        </p:nvSpPr>
        <p:spPr>
          <a:xfrm>
            <a:off x="3257550" y="2193500"/>
            <a:ext cx="2384700" cy="6771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None/>
              <a:defRPr sz="1600"/>
            </a:lvl1pPr>
            <a:lvl2pPr lvl="1" rtl="0">
              <a:lnSpc>
                <a:spcPct val="100000"/>
              </a:lnSpc>
              <a:spcBef>
                <a:spcPts val="1200"/>
              </a:spcBef>
              <a:spcAft>
                <a:spcPts val="0"/>
              </a:spcAft>
              <a:buNone/>
              <a:defRPr sz="1600" b="1"/>
            </a:lvl2pPr>
            <a:lvl3pPr lvl="2" rtl="0">
              <a:lnSpc>
                <a:spcPct val="100000"/>
              </a:lnSpc>
              <a:spcBef>
                <a:spcPts val="1200"/>
              </a:spcBef>
              <a:spcAft>
                <a:spcPts val="0"/>
              </a:spcAft>
              <a:buNone/>
              <a:defRPr sz="1600" b="1"/>
            </a:lvl3pPr>
            <a:lvl4pPr lvl="3" rtl="0">
              <a:lnSpc>
                <a:spcPct val="100000"/>
              </a:lnSpc>
              <a:spcBef>
                <a:spcPts val="1200"/>
              </a:spcBef>
              <a:spcAft>
                <a:spcPts val="0"/>
              </a:spcAft>
              <a:buNone/>
              <a:defRPr sz="1600" b="1"/>
            </a:lvl4pPr>
            <a:lvl5pPr lvl="4" rtl="0">
              <a:lnSpc>
                <a:spcPct val="100000"/>
              </a:lnSpc>
              <a:spcBef>
                <a:spcPts val="1200"/>
              </a:spcBef>
              <a:spcAft>
                <a:spcPts val="0"/>
              </a:spcAft>
              <a:buNone/>
              <a:defRPr sz="1600" b="1"/>
            </a:lvl5pPr>
            <a:lvl6pPr lvl="5" rtl="0">
              <a:lnSpc>
                <a:spcPct val="100000"/>
              </a:lnSpc>
              <a:spcBef>
                <a:spcPts val="1200"/>
              </a:spcBef>
              <a:spcAft>
                <a:spcPts val="0"/>
              </a:spcAft>
              <a:buNone/>
              <a:defRPr sz="1600" b="1"/>
            </a:lvl6pPr>
            <a:lvl7pPr lvl="6" rtl="0">
              <a:lnSpc>
                <a:spcPct val="100000"/>
              </a:lnSpc>
              <a:spcBef>
                <a:spcPts val="1200"/>
              </a:spcBef>
              <a:spcAft>
                <a:spcPts val="0"/>
              </a:spcAft>
              <a:buNone/>
              <a:defRPr sz="1600" b="1"/>
            </a:lvl7pPr>
            <a:lvl8pPr lvl="7" rtl="0">
              <a:lnSpc>
                <a:spcPct val="100000"/>
              </a:lnSpc>
              <a:spcBef>
                <a:spcPts val="1200"/>
              </a:spcBef>
              <a:spcAft>
                <a:spcPts val="0"/>
              </a:spcAft>
              <a:buNone/>
              <a:defRPr sz="1600" b="1"/>
            </a:lvl8pPr>
            <a:lvl9pPr lvl="8" rtl="0">
              <a:lnSpc>
                <a:spcPct val="100000"/>
              </a:lnSpc>
              <a:spcBef>
                <a:spcPts val="1200"/>
              </a:spcBef>
              <a:spcAft>
                <a:spcPts val="1200"/>
              </a:spcAft>
              <a:buNone/>
              <a:defRPr sz="1600" b="1"/>
            </a:lvl9pPr>
          </a:lstStyle>
          <a:p>
            <a:endParaRPr/>
          </a:p>
        </p:txBody>
      </p:sp>
      <p:sp>
        <p:nvSpPr>
          <p:cNvPr id="96" name="Google Shape;96;p13"/>
          <p:cNvSpPr txBox="1">
            <a:spLocks noGrp="1"/>
          </p:cNvSpPr>
          <p:nvPr>
            <p:ph type="subTitle" idx="8"/>
          </p:nvPr>
        </p:nvSpPr>
        <p:spPr>
          <a:xfrm>
            <a:off x="5790440" y="1875725"/>
            <a:ext cx="2386800" cy="461700"/>
          </a:xfrm>
          <a:prstGeom prst="rect">
            <a:avLst/>
          </a:prstGeom>
        </p:spPr>
        <p:txBody>
          <a:bodyPr spcFirstLastPara="1" wrap="square" lIns="91425" tIns="91425" rIns="91425" bIns="91425" anchor="b" anchorCtr="0">
            <a:noAutofit/>
          </a:bodyPr>
          <a:lstStyle>
            <a:lvl1pPr lvl="0" rtl="0">
              <a:spcBef>
                <a:spcPts val="0"/>
              </a:spcBef>
              <a:spcAft>
                <a:spcPts val="0"/>
              </a:spcAft>
              <a:buNone/>
              <a:defRPr sz="1800" b="1">
                <a:latin typeface="Share Tech"/>
                <a:ea typeface="Share Tech"/>
                <a:cs typeface="Share Tech"/>
                <a:sym typeface="Share Tech"/>
              </a:defRPr>
            </a:lvl1pPr>
            <a:lvl2pPr lvl="1" rtl="0">
              <a:spcBef>
                <a:spcPts val="1200"/>
              </a:spcBef>
              <a:spcAft>
                <a:spcPts val="0"/>
              </a:spcAft>
              <a:buNone/>
              <a:defRPr sz="1800" b="1">
                <a:latin typeface="Share Tech"/>
                <a:ea typeface="Share Tech"/>
                <a:cs typeface="Share Tech"/>
                <a:sym typeface="Share Tech"/>
              </a:defRPr>
            </a:lvl2pPr>
            <a:lvl3pPr lvl="2" rtl="0">
              <a:spcBef>
                <a:spcPts val="1200"/>
              </a:spcBef>
              <a:spcAft>
                <a:spcPts val="0"/>
              </a:spcAft>
              <a:buNone/>
              <a:defRPr sz="1800" b="1">
                <a:latin typeface="Share Tech"/>
                <a:ea typeface="Share Tech"/>
                <a:cs typeface="Share Tech"/>
                <a:sym typeface="Share Tech"/>
              </a:defRPr>
            </a:lvl3pPr>
            <a:lvl4pPr lvl="3" rtl="0">
              <a:spcBef>
                <a:spcPts val="1200"/>
              </a:spcBef>
              <a:spcAft>
                <a:spcPts val="0"/>
              </a:spcAft>
              <a:buNone/>
              <a:defRPr sz="1800" b="1">
                <a:latin typeface="Share Tech"/>
                <a:ea typeface="Share Tech"/>
                <a:cs typeface="Share Tech"/>
                <a:sym typeface="Share Tech"/>
              </a:defRPr>
            </a:lvl4pPr>
            <a:lvl5pPr lvl="4" rtl="0">
              <a:spcBef>
                <a:spcPts val="1200"/>
              </a:spcBef>
              <a:spcAft>
                <a:spcPts val="0"/>
              </a:spcAft>
              <a:buNone/>
              <a:defRPr sz="1800" b="1">
                <a:latin typeface="Share Tech"/>
                <a:ea typeface="Share Tech"/>
                <a:cs typeface="Share Tech"/>
                <a:sym typeface="Share Tech"/>
              </a:defRPr>
            </a:lvl5pPr>
            <a:lvl6pPr lvl="5" rtl="0">
              <a:spcBef>
                <a:spcPts val="1200"/>
              </a:spcBef>
              <a:spcAft>
                <a:spcPts val="0"/>
              </a:spcAft>
              <a:buNone/>
              <a:defRPr sz="1800" b="1">
                <a:latin typeface="Share Tech"/>
                <a:ea typeface="Share Tech"/>
                <a:cs typeface="Share Tech"/>
                <a:sym typeface="Share Tech"/>
              </a:defRPr>
            </a:lvl6pPr>
            <a:lvl7pPr lvl="6" rtl="0">
              <a:spcBef>
                <a:spcPts val="1200"/>
              </a:spcBef>
              <a:spcAft>
                <a:spcPts val="0"/>
              </a:spcAft>
              <a:buNone/>
              <a:defRPr sz="1800" b="1">
                <a:latin typeface="Share Tech"/>
                <a:ea typeface="Share Tech"/>
                <a:cs typeface="Share Tech"/>
                <a:sym typeface="Share Tech"/>
              </a:defRPr>
            </a:lvl7pPr>
            <a:lvl8pPr lvl="7" rtl="0">
              <a:spcBef>
                <a:spcPts val="1200"/>
              </a:spcBef>
              <a:spcAft>
                <a:spcPts val="0"/>
              </a:spcAft>
              <a:buNone/>
              <a:defRPr sz="1800" b="1">
                <a:latin typeface="Share Tech"/>
                <a:ea typeface="Share Tech"/>
                <a:cs typeface="Share Tech"/>
                <a:sym typeface="Share Tech"/>
              </a:defRPr>
            </a:lvl8pPr>
            <a:lvl9pPr lvl="8" rtl="0">
              <a:spcBef>
                <a:spcPts val="1200"/>
              </a:spcBef>
              <a:spcAft>
                <a:spcPts val="1200"/>
              </a:spcAft>
              <a:buNone/>
              <a:defRPr sz="1800" b="1">
                <a:latin typeface="Share Tech"/>
                <a:ea typeface="Share Tech"/>
                <a:cs typeface="Share Tech"/>
                <a:sym typeface="Share Tech"/>
              </a:defRPr>
            </a:lvl9pPr>
          </a:lstStyle>
          <a:p>
            <a:endParaRPr/>
          </a:p>
        </p:txBody>
      </p:sp>
      <p:sp>
        <p:nvSpPr>
          <p:cNvPr id="97" name="Google Shape;97;p13"/>
          <p:cNvSpPr txBox="1">
            <a:spLocks noGrp="1"/>
          </p:cNvSpPr>
          <p:nvPr>
            <p:ph type="subTitle" idx="9"/>
          </p:nvPr>
        </p:nvSpPr>
        <p:spPr>
          <a:xfrm>
            <a:off x="5792551" y="2199975"/>
            <a:ext cx="2384700" cy="6771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None/>
              <a:defRPr sz="1600"/>
            </a:lvl1pPr>
            <a:lvl2pPr lvl="1" rtl="0">
              <a:lnSpc>
                <a:spcPct val="100000"/>
              </a:lnSpc>
              <a:spcBef>
                <a:spcPts val="1200"/>
              </a:spcBef>
              <a:spcAft>
                <a:spcPts val="0"/>
              </a:spcAft>
              <a:buNone/>
              <a:defRPr sz="1600" b="1"/>
            </a:lvl2pPr>
            <a:lvl3pPr lvl="2" rtl="0">
              <a:lnSpc>
                <a:spcPct val="100000"/>
              </a:lnSpc>
              <a:spcBef>
                <a:spcPts val="1200"/>
              </a:spcBef>
              <a:spcAft>
                <a:spcPts val="0"/>
              </a:spcAft>
              <a:buNone/>
              <a:defRPr sz="1600" b="1"/>
            </a:lvl3pPr>
            <a:lvl4pPr lvl="3" rtl="0">
              <a:lnSpc>
                <a:spcPct val="100000"/>
              </a:lnSpc>
              <a:spcBef>
                <a:spcPts val="1200"/>
              </a:spcBef>
              <a:spcAft>
                <a:spcPts val="0"/>
              </a:spcAft>
              <a:buNone/>
              <a:defRPr sz="1600" b="1"/>
            </a:lvl4pPr>
            <a:lvl5pPr lvl="4" rtl="0">
              <a:lnSpc>
                <a:spcPct val="100000"/>
              </a:lnSpc>
              <a:spcBef>
                <a:spcPts val="1200"/>
              </a:spcBef>
              <a:spcAft>
                <a:spcPts val="0"/>
              </a:spcAft>
              <a:buNone/>
              <a:defRPr sz="1600" b="1"/>
            </a:lvl5pPr>
            <a:lvl6pPr lvl="5" rtl="0">
              <a:lnSpc>
                <a:spcPct val="100000"/>
              </a:lnSpc>
              <a:spcBef>
                <a:spcPts val="1200"/>
              </a:spcBef>
              <a:spcAft>
                <a:spcPts val="0"/>
              </a:spcAft>
              <a:buNone/>
              <a:defRPr sz="1600" b="1"/>
            </a:lvl6pPr>
            <a:lvl7pPr lvl="6" rtl="0">
              <a:lnSpc>
                <a:spcPct val="100000"/>
              </a:lnSpc>
              <a:spcBef>
                <a:spcPts val="1200"/>
              </a:spcBef>
              <a:spcAft>
                <a:spcPts val="0"/>
              </a:spcAft>
              <a:buNone/>
              <a:defRPr sz="1600" b="1"/>
            </a:lvl7pPr>
            <a:lvl8pPr lvl="7" rtl="0">
              <a:lnSpc>
                <a:spcPct val="100000"/>
              </a:lnSpc>
              <a:spcBef>
                <a:spcPts val="1200"/>
              </a:spcBef>
              <a:spcAft>
                <a:spcPts val="0"/>
              </a:spcAft>
              <a:buNone/>
              <a:defRPr sz="1600" b="1"/>
            </a:lvl8pPr>
            <a:lvl9pPr lvl="8" rtl="0">
              <a:lnSpc>
                <a:spcPct val="100000"/>
              </a:lnSpc>
              <a:spcBef>
                <a:spcPts val="1200"/>
              </a:spcBef>
              <a:spcAft>
                <a:spcPts val="1200"/>
              </a:spcAft>
              <a:buNone/>
              <a:defRPr sz="1600" b="1"/>
            </a:lvl9pPr>
          </a:lstStyle>
          <a:p>
            <a:endParaRPr/>
          </a:p>
        </p:txBody>
      </p:sp>
      <p:sp>
        <p:nvSpPr>
          <p:cNvPr id="98" name="Google Shape;98;p13"/>
          <p:cNvSpPr txBox="1">
            <a:spLocks noGrp="1"/>
          </p:cNvSpPr>
          <p:nvPr>
            <p:ph type="subTitle" idx="13"/>
          </p:nvPr>
        </p:nvSpPr>
        <p:spPr>
          <a:xfrm>
            <a:off x="721421" y="3664251"/>
            <a:ext cx="2386800" cy="461700"/>
          </a:xfrm>
          <a:prstGeom prst="rect">
            <a:avLst/>
          </a:prstGeom>
        </p:spPr>
        <p:txBody>
          <a:bodyPr spcFirstLastPara="1" wrap="square" lIns="91425" tIns="91425" rIns="91425" bIns="91425" anchor="b" anchorCtr="0">
            <a:noAutofit/>
          </a:bodyPr>
          <a:lstStyle>
            <a:lvl1pPr lvl="0" rtl="0">
              <a:spcBef>
                <a:spcPts val="0"/>
              </a:spcBef>
              <a:spcAft>
                <a:spcPts val="0"/>
              </a:spcAft>
              <a:buNone/>
              <a:defRPr sz="1800" b="1">
                <a:latin typeface="Share Tech"/>
                <a:ea typeface="Share Tech"/>
                <a:cs typeface="Share Tech"/>
                <a:sym typeface="Share Tech"/>
              </a:defRPr>
            </a:lvl1pPr>
            <a:lvl2pPr lvl="1" rtl="0">
              <a:spcBef>
                <a:spcPts val="1200"/>
              </a:spcBef>
              <a:spcAft>
                <a:spcPts val="0"/>
              </a:spcAft>
              <a:buNone/>
              <a:defRPr sz="1800" b="1">
                <a:latin typeface="Share Tech"/>
                <a:ea typeface="Share Tech"/>
                <a:cs typeface="Share Tech"/>
                <a:sym typeface="Share Tech"/>
              </a:defRPr>
            </a:lvl2pPr>
            <a:lvl3pPr lvl="2" rtl="0">
              <a:spcBef>
                <a:spcPts val="1200"/>
              </a:spcBef>
              <a:spcAft>
                <a:spcPts val="0"/>
              </a:spcAft>
              <a:buNone/>
              <a:defRPr sz="1800" b="1">
                <a:latin typeface="Share Tech"/>
                <a:ea typeface="Share Tech"/>
                <a:cs typeface="Share Tech"/>
                <a:sym typeface="Share Tech"/>
              </a:defRPr>
            </a:lvl3pPr>
            <a:lvl4pPr lvl="3" rtl="0">
              <a:spcBef>
                <a:spcPts val="1200"/>
              </a:spcBef>
              <a:spcAft>
                <a:spcPts val="0"/>
              </a:spcAft>
              <a:buNone/>
              <a:defRPr sz="1800" b="1">
                <a:latin typeface="Share Tech"/>
                <a:ea typeface="Share Tech"/>
                <a:cs typeface="Share Tech"/>
                <a:sym typeface="Share Tech"/>
              </a:defRPr>
            </a:lvl4pPr>
            <a:lvl5pPr lvl="4" rtl="0">
              <a:spcBef>
                <a:spcPts val="1200"/>
              </a:spcBef>
              <a:spcAft>
                <a:spcPts val="0"/>
              </a:spcAft>
              <a:buNone/>
              <a:defRPr sz="1800" b="1">
                <a:latin typeface="Share Tech"/>
                <a:ea typeface="Share Tech"/>
                <a:cs typeface="Share Tech"/>
                <a:sym typeface="Share Tech"/>
              </a:defRPr>
            </a:lvl5pPr>
            <a:lvl6pPr lvl="5" rtl="0">
              <a:spcBef>
                <a:spcPts val="1200"/>
              </a:spcBef>
              <a:spcAft>
                <a:spcPts val="0"/>
              </a:spcAft>
              <a:buNone/>
              <a:defRPr sz="1800" b="1">
                <a:latin typeface="Share Tech"/>
                <a:ea typeface="Share Tech"/>
                <a:cs typeface="Share Tech"/>
                <a:sym typeface="Share Tech"/>
              </a:defRPr>
            </a:lvl6pPr>
            <a:lvl7pPr lvl="6" rtl="0">
              <a:spcBef>
                <a:spcPts val="1200"/>
              </a:spcBef>
              <a:spcAft>
                <a:spcPts val="0"/>
              </a:spcAft>
              <a:buNone/>
              <a:defRPr sz="1800" b="1">
                <a:latin typeface="Share Tech"/>
                <a:ea typeface="Share Tech"/>
                <a:cs typeface="Share Tech"/>
                <a:sym typeface="Share Tech"/>
              </a:defRPr>
            </a:lvl7pPr>
            <a:lvl8pPr lvl="7" rtl="0">
              <a:spcBef>
                <a:spcPts val="1200"/>
              </a:spcBef>
              <a:spcAft>
                <a:spcPts val="0"/>
              </a:spcAft>
              <a:buNone/>
              <a:defRPr sz="1800" b="1">
                <a:latin typeface="Share Tech"/>
                <a:ea typeface="Share Tech"/>
                <a:cs typeface="Share Tech"/>
                <a:sym typeface="Share Tech"/>
              </a:defRPr>
            </a:lvl8pPr>
            <a:lvl9pPr lvl="8" rtl="0">
              <a:spcBef>
                <a:spcPts val="1200"/>
              </a:spcBef>
              <a:spcAft>
                <a:spcPts val="1200"/>
              </a:spcAft>
              <a:buNone/>
              <a:defRPr sz="1800" b="1">
                <a:latin typeface="Share Tech"/>
                <a:ea typeface="Share Tech"/>
                <a:cs typeface="Share Tech"/>
                <a:sym typeface="Share Tech"/>
              </a:defRPr>
            </a:lvl9pPr>
          </a:lstStyle>
          <a:p>
            <a:endParaRPr/>
          </a:p>
        </p:txBody>
      </p:sp>
      <p:sp>
        <p:nvSpPr>
          <p:cNvPr id="99" name="Google Shape;99;p13"/>
          <p:cNvSpPr txBox="1">
            <a:spLocks noGrp="1"/>
          </p:cNvSpPr>
          <p:nvPr>
            <p:ph type="subTitle" idx="14"/>
          </p:nvPr>
        </p:nvSpPr>
        <p:spPr>
          <a:xfrm>
            <a:off x="721422" y="3967466"/>
            <a:ext cx="2385600" cy="6771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None/>
              <a:defRPr sz="1600"/>
            </a:lvl1pPr>
            <a:lvl2pPr lvl="1" rtl="0">
              <a:lnSpc>
                <a:spcPct val="100000"/>
              </a:lnSpc>
              <a:spcBef>
                <a:spcPts val="1200"/>
              </a:spcBef>
              <a:spcAft>
                <a:spcPts val="0"/>
              </a:spcAft>
              <a:buNone/>
              <a:defRPr sz="1600" b="1"/>
            </a:lvl2pPr>
            <a:lvl3pPr lvl="2" rtl="0">
              <a:lnSpc>
                <a:spcPct val="100000"/>
              </a:lnSpc>
              <a:spcBef>
                <a:spcPts val="1200"/>
              </a:spcBef>
              <a:spcAft>
                <a:spcPts val="0"/>
              </a:spcAft>
              <a:buNone/>
              <a:defRPr sz="1600" b="1"/>
            </a:lvl3pPr>
            <a:lvl4pPr lvl="3" rtl="0">
              <a:lnSpc>
                <a:spcPct val="100000"/>
              </a:lnSpc>
              <a:spcBef>
                <a:spcPts val="1200"/>
              </a:spcBef>
              <a:spcAft>
                <a:spcPts val="0"/>
              </a:spcAft>
              <a:buNone/>
              <a:defRPr sz="1600" b="1"/>
            </a:lvl4pPr>
            <a:lvl5pPr lvl="4" rtl="0">
              <a:lnSpc>
                <a:spcPct val="100000"/>
              </a:lnSpc>
              <a:spcBef>
                <a:spcPts val="1200"/>
              </a:spcBef>
              <a:spcAft>
                <a:spcPts val="0"/>
              </a:spcAft>
              <a:buNone/>
              <a:defRPr sz="1600" b="1"/>
            </a:lvl5pPr>
            <a:lvl6pPr lvl="5" rtl="0">
              <a:lnSpc>
                <a:spcPct val="100000"/>
              </a:lnSpc>
              <a:spcBef>
                <a:spcPts val="1200"/>
              </a:spcBef>
              <a:spcAft>
                <a:spcPts val="0"/>
              </a:spcAft>
              <a:buNone/>
              <a:defRPr sz="1600" b="1"/>
            </a:lvl6pPr>
            <a:lvl7pPr lvl="6" rtl="0">
              <a:lnSpc>
                <a:spcPct val="100000"/>
              </a:lnSpc>
              <a:spcBef>
                <a:spcPts val="1200"/>
              </a:spcBef>
              <a:spcAft>
                <a:spcPts val="0"/>
              </a:spcAft>
              <a:buNone/>
              <a:defRPr sz="1600" b="1"/>
            </a:lvl7pPr>
            <a:lvl8pPr lvl="7" rtl="0">
              <a:lnSpc>
                <a:spcPct val="100000"/>
              </a:lnSpc>
              <a:spcBef>
                <a:spcPts val="1200"/>
              </a:spcBef>
              <a:spcAft>
                <a:spcPts val="0"/>
              </a:spcAft>
              <a:buNone/>
              <a:defRPr sz="1600" b="1"/>
            </a:lvl8pPr>
            <a:lvl9pPr lvl="8" rtl="0">
              <a:lnSpc>
                <a:spcPct val="100000"/>
              </a:lnSpc>
              <a:spcBef>
                <a:spcPts val="1200"/>
              </a:spcBef>
              <a:spcAft>
                <a:spcPts val="1200"/>
              </a:spcAft>
              <a:buNone/>
              <a:defRPr sz="1600" b="1"/>
            </a:lvl9pPr>
          </a:lstStyle>
          <a:p>
            <a:endParaRPr/>
          </a:p>
        </p:txBody>
      </p:sp>
      <p:sp>
        <p:nvSpPr>
          <p:cNvPr id="100" name="Google Shape;100;p13"/>
          <p:cNvSpPr txBox="1">
            <a:spLocks noGrp="1"/>
          </p:cNvSpPr>
          <p:nvPr>
            <p:ph type="title" idx="15"/>
          </p:nvPr>
        </p:nvSpPr>
        <p:spPr>
          <a:xfrm>
            <a:off x="720300" y="452325"/>
            <a:ext cx="7176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1" name="Google Shape;101;p13"/>
          <p:cNvSpPr txBox="1">
            <a:spLocks noGrp="1"/>
          </p:cNvSpPr>
          <p:nvPr>
            <p:ph type="title" idx="16" hasCustomPrompt="1"/>
          </p:nvPr>
        </p:nvSpPr>
        <p:spPr>
          <a:xfrm>
            <a:off x="3350624" y="3027775"/>
            <a:ext cx="623100" cy="5541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chemeClr val="accent4"/>
              </a:buClr>
              <a:buSzPts val="2400"/>
              <a:buNone/>
              <a:defRPr sz="2400">
                <a:solidFill>
                  <a:schemeClr val="dk2"/>
                </a:solidFill>
              </a:defRPr>
            </a:lvl1pPr>
            <a:lvl2pPr lvl="1" algn="ctr" rtl="0">
              <a:spcBef>
                <a:spcPts val="0"/>
              </a:spcBef>
              <a:spcAft>
                <a:spcPts val="0"/>
              </a:spcAft>
              <a:buClr>
                <a:schemeClr val="accent4"/>
              </a:buClr>
              <a:buSzPts val="2400"/>
              <a:buNone/>
              <a:defRPr sz="2400">
                <a:solidFill>
                  <a:schemeClr val="accent4"/>
                </a:solidFill>
              </a:defRPr>
            </a:lvl2pPr>
            <a:lvl3pPr lvl="2" algn="ctr" rtl="0">
              <a:spcBef>
                <a:spcPts val="0"/>
              </a:spcBef>
              <a:spcAft>
                <a:spcPts val="0"/>
              </a:spcAft>
              <a:buClr>
                <a:schemeClr val="accent4"/>
              </a:buClr>
              <a:buSzPts val="2400"/>
              <a:buNone/>
              <a:defRPr sz="2400">
                <a:solidFill>
                  <a:schemeClr val="accent4"/>
                </a:solidFill>
              </a:defRPr>
            </a:lvl3pPr>
            <a:lvl4pPr lvl="3" algn="ctr" rtl="0">
              <a:spcBef>
                <a:spcPts val="0"/>
              </a:spcBef>
              <a:spcAft>
                <a:spcPts val="0"/>
              </a:spcAft>
              <a:buClr>
                <a:schemeClr val="accent4"/>
              </a:buClr>
              <a:buSzPts val="2400"/>
              <a:buNone/>
              <a:defRPr sz="2400">
                <a:solidFill>
                  <a:schemeClr val="accent4"/>
                </a:solidFill>
              </a:defRPr>
            </a:lvl4pPr>
            <a:lvl5pPr lvl="4" algn="ctr" rtl="0">
              <a:spcBef>
                <a:spcPts val="0"/>
              </a:spcBef>
              <a:spcAft>
                <a:spcPts val="0"/>
              </a:spcAft>
              <a:buClr>
                <a:schemeClr val="accent4"/>
              </a:buClr>
              <a:buSzPts val="2400"/>
              <a:buNone/>
              <a:defRPr sz="2400">
                <a:solidFill>
                  <a:schemeClr val="accent4"/>
                </a:solidFill>
              </a:defRPr>
            </a:lvl5pPr>
            <a:lvl6pPr lvl="5" algn="ctr" rtl="0">
              <a:spcBef>
                <a:spcPts val="0"/>
              </a:spcBef>
              <a:spcAft>
                <a:spcPts val="0"/>
              </a:spcAft>
              <a:buClr>
                <a:schemeClr val="accent4"/>
              </a:buClr>
              <a:buSzPts val="2400"/>
              <a:buNone/>
              <a:defRPr sz="2400">
                <a:solidFill>
                  <a:schemeClr val="accent4"/>
                </a:solidFill>
              </a:defRPr>
            </a:lvl6pPr>
            <a:lvl7pPr lvl="6" algn="ctr" rtl="0">
              <a:spcBef>
                <a:spcPts val="0"/>
              </a:spcBef>
              <a:spcAft>
                <a:spcPts val="0"/>
              </a:spcAft>
              <a:buClr>
                <a:schemeClr val="accent4"/>
              </a:buClr>
              <a:buSzPts val="2400"/>
              <a:buNone/>
              <a:defRPr sz="2400">
                <a:solidFill>
                  <a:schemeClr val="accent4"/>
                </a:solidFill>
              </a:defRPr>
            </a:lvl7pPr>
            <a:lvl8pPr lvl="7" algn="ctr" rtl="0">
              <a:spcBef>
                <a:spcPts val="0"/>
              </a:spcBef>
              <a:spcAft>
                <a:spcPts val="0"/>
              </a:spcAft>
              <a:buClr>
                <a:schemeClr val="accent4"/>
              </a:buClr>
              <a:buSzPts val="2400"/>
              <a:buNone/>
              <a:defRPr sz="2400">
                <a:solidFill>
                  <a:schemeClr val="accent4"/>
                </a:solidFill>
              </a:defRPr>
            </a:lvl8pPr>
            <a:lvl9pPr lvl="8" algn="ctr" rtl="0">
              <a:spcBef>
                <a:spcPts val="0"/>
              </a:spcBef>
              <a:spcAft>
                <a:spcPts val="0"/>
              </a:spcAft>
              <a:buClr>
                <a:schemeClr val="accent4"/>
              </a:buClr>
              <a:buSzPts val="2400"/>
              <a:buNone/>
              <a:defRPr sz="2400">
                <a:solidFill>
                  <a:schemeClr val="accent4"/>
                </a:solidFill>
              </a:defRPr>
            </a:lvl9pPr>
          </a:lstStyle>
          <a:p>
            <a:r>
              <a:t>xx%</a:t>
            </a:r>
          </a:p>
        </p:txBody>
      </p:sp>
      <p:sp>
        <p:nvSpPr>
          <p:cNvPr id="102" name="Google Shape;102;p13"/>
          <p:cNvSpPr txBox="1">
            <a:spLocks noGrp="1"/>
          </p:cNvSpPr>
          <p:nvPr>
            <p:ph type="title" idx="17" hasCustomPrompt="1"/>
          </p:nvPr>
        </p:nvSpPr>
        <p:spPr>
          <a:xfrm>
            <a:off x="5885697" y="3027775"/>
            <a:ext cx="623100" cy="5541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chemeClr val="accent4"/>
              </a:buClr>
              <a:buSzPts val="2400"/>
              <a:buNone/>
              <a:defRPr sz="2400">
                <a:solidFill>
                  <a:schemeClr val="dk2"/>
                </a:solidFill>
              </a:defRPr>
            </a:lvl1pPr>
            <a:lvl2pPr lvl="1" algn="ctr" rtl="0">
              <a:spcBef>
                <a:spcPts val="0"/>
              </a:spcBef>
              <a:spcAft>
                <a:spcPts val="0"/>
              </a:spcAft>
              <a:buClr>
                <a:schemeClr val="accent4"/>
              </a:buClr>
              <a:buSzPts val="2400"/>
              <a:buNone/>
              <a:defRPr sz="2400">
                <a:solidFill>
                  <a:schemeClr val="accent4"/>
                </a:solidFill>
              </a:defRPr>
            </a:lvl2pPr>
            <a:lvl3pPr lvl="2" algn="ctr" rtl="0">
              <a:spcBef>
                <a:spcPts val="0"/>
              </a:spcBef>
              <a:spcAft>
                <a:spcPts val="0"/>
              </a:spcAft>
              <a:buClr>
                <a:schemeClr val="accent4"/>
              </a:buClr>
              <a:buSzPts val="2400"/>
              <a:buNone/>
              <a:defRPr sz="2400">
                <a:solidFill>
                  <a:schemeClr val="accent4"/>
                </a:solidFill>
              </a:defRPr>
            </a:lvl3pPr>
            <a:lvl4pPr lvl="3" algn="ctr" rtl="0">
              <a:spcBef>
                <a:spcPts val="0"/>
              </a:spcBef>
              <a:spcAft>
                <a:spcPts val="0"/>
              </a:spcAft>
              <a:buClr>
                <a:schemeClr val="accent4"/>
              </a:buClr>
              <a:buSzPts val="2400"/>
              <a:buNone/>
              <a:defRPr sz="2400">
                <a:solidFill>
                  <a:schemeClr val="accent4"/>
                </a:solidFill>
              </a:defRPr>
            </a:lvl4pPr>
            <a:lvl5pPr lvl="4" algn="ctr" rtl="0">
              <a:spcBef>
                <a:spcPts val="0"/>
              </a:spcBef>
              <a:spcAft>
                <a:spcPts val="0"/>
              </a:spcAft>
              <a:buClr>
                <a:schemeClr val="accent4"/>
              </a:buClr>
              <a:buSzPts val="2400"/>
              <a:buNone/>
              <a:defRPr sz="2400">
                <a:solidFill>
                  <a:schemeClr val="accent4"/>
                </a:solidFill>
              </a:defRPr>
            </a:lvl5pPr>
            <a:lvl6pPr lvl="5" algn="ctr" rtl="0">
              <a:spcBef>
                <a:spcPts val="0"/>
              </a:spcBef>
              <a:spcAft>
                <a:spcPts val="0"/>
              </a:spcAft>
              <a:buClr>
                <a:schemeClr val="accent4"/>
              </a:buClr>
              <a:buSzPts val="2400"/>
              <a:buNone/>
              <a:defRPr sz="2400">
                <a:solidFill>
                  <a:schemeClr val="accent4"/>
                </a:solidFill>
              </a:defRPr>
            </a:lvl6pPr>
            <a:lvl7pPr lvl="6" algn="ctr" rtl="0">
              <a:spcBef>
                <a:spcPts val="0"/>
              </a:spcBef>
              <a:spcAft>
                <a:spcPts val="0"/>
              </a:spcAft>
              <a:buClr>
                <a:schemeClr val="accent4"/>
              </a:buClr>
              <a:buSzPts val="2400"/>
              <a:buNone/>
              <a:defRPr sz="2400">
                <a:solidFill>
                  <a:schemeClr val="accent4"/>
                </a:solidFill>
              </a:defRPr>
            </a:lvl7pPr>
            <a:lvl8pPr lvl="7" algn="ctr" rtl="0">
              <a:spcBef>
                <a:spcPts val="0"/>
              </a:spcBef>
              <a:spcAft>
                <a:spcPts val="0"/>
              </a:spcAft>
              <a:buClr>
                <a:schemeClr val="accent4"/>
              </a:buClr>
              <a:buSzPts val="2400"/>
              <a:buNone/>
              <a:defRPr sz="2400">
                <a:solidFill>
                  <a:schemeClr val="accent4"/>
                </a:solidFill>
              </a:defRPr>
            </a:lvl8pPr>
            <a:lvl9pPr lvl="8" algn="ctr" rtl="0">
              <a:spcBef>
                <a:spcPts val="0"/>
              </a:spcBef>
              <a:spcAft>
                <a:spcPts val="0"/>
              </a:spcAft>
              <a:buClr>
                <a:schemeClr val="accent4"/>
              </a:buClr>
              <a:buSzPts val="2400"/>
              <a:buNone/>
              <a:defRPr sz="2400">
                <a:solidFill>
                  <a:schemeClr val="accent4"/>
                </a:solidFill>
              </a:defRPr>
            </a:lvl9pPr>
          </a:lstStyle>
          <a:p>
            <a:r>
              <a:t>xx%</a:t>
            </a:r>
          </a:p>
        </p:txBody>
      </p:sp>
      <p:sp>
        <p:nvSpPr>
          <p:cNvPr id="103" name="Google Shape;103;p13"/>
          <p:cNvSpPr txBox="1">
            <a:spLocks noGrp="1"/>
          </p:cNvSpPr>
          <p:nvPr>
            <p:ph type="subTitle" idx="18"/>
          </p:nvPr>
        </p:nvSpPr>
        <p:spPr>
          <a:xfrm>
            <a:off x="3255370" y="3673675"/>
            <a:ext cx="2387700" cy="461700"/>
          </a:xfrm>
          <a:prstGeom prst="rect">
            <a:avLst/>
          </a:prstGeom>
        </p:spPr>
        <p:txBody>
          <a:bodyPr spcFirstLastPara="1" wrap="square" lIns="91425" tIns="91425" rIns="91425" bIns="91425" anchor="b" anchorCtr="0">
            <a:noAutofit/>
          </a:bodyPr>
          <a:lstStyle>
            <a:lvl1pPr lvl="0" rtl="0">
              <a:spcBef>
                <a:spcPts val="0"/>
              </a:spcBef>
              <a:spcAft>
                <a:spcPts val="0"/>
              </a:spcAft>
              <a:buNone/>
              <a:defRPr sz="1800" b="1">
                <a:latin typeface="Share Tech"/>
                <a:ea typeface="Share Tech"/>
                <a:cs typeface="Share Tech"/>
                <a:sym typeface="Share Tech"/>
              </a:defRPr>
            </a:lvl1pPr>
            <a:lvl2pPr lvl="1" rtl="0">
              <a:spcBef>
                <a:spcPts val="1200"/>
              </a:spcBef>
              <a:spcAft>
                <a:spcPts val="0"/>
              </a:spcAft>
              <a:buNone/>
              <a:defRPr sz="1800" b="1">
                <a:latin typeface="Share Tech"/>
                <a:ea typeface="Share Tech"/>
                <a:cs typeface="Share Tech"/>
                <a:sym typeface="Share Tech"/>
              </a:defRPr>
            </a:lvl2pPr>
            <a:lvl3pPr lvl="2" rtl="0">
              <a:spcBef>
                <a:spcPts val="1200"/>
              </a:spcBef>
              <a:spcAft>
                <a:spcPts val="0"/>
              </a:spcAft>
              <a:buNone/>
              <a:defRPr sz="1800" b="1">
                <a:latin typeface="Share Tech"/>
                <a:ea typeface="Share Tech"/>
                <a:cs typeface="Share Tech"/>
                <a:sym typeface="Share Tech"/>
              </a:defRPr>
            </a:lvl3pPr>
            <a:lvl4pPr lvl="3" rtl="0">
              <a:spcBef>
                <a:spcPts val="1200"/>
              </a:spcBef>
              <a:spcAft>
                <a:spcPts val="0"/>
              </a:spcAft>
              <a:buNone/>
              <a:defRPr sz="1800" b="1">
                <a:latin typeface="Share Tech"/>
                <a:ea typeface="Share Tech"/>
                <a:cs typeface="Share Tech"/>
                <a:sym typeface="Share Tech"/>
              </a:defRPr>
            </a:lvl4pPr>
            <a:lvl5pPr lvl="4" rtl="0">
              <a:spcBef>
                <a:spcPts val="1200"/>
              </a:spcBef>
              <a:spcAft>
                <a:spcPts val="0"/>
              </a:spcAft>
              <a:buNone/>
              <a:defRPr sz="1800" b="1">
                <a:latin typeface="Share Tech"/>
                <a:ea typeface="Share Tech"/>
                <a:cs typeface="Share Tech"/>
                <a:sym typeface="Share Tech"/>
              </a:defRPr>
            </a:lvl5pPr>
            <a:lvl6pPr lvl="5" rtl="0">
              <a:spcBef>
                <a:spcPts val="1200"/>
              </a:spcBef>
              <a:spcAft>
                <a:spcPts val="0"/>
              </a:spcAft>
              <a:buNone/>
              <a:defRPr sz="1800" b="1">
                <a:latin typeface="Share Tech"/>
                <a:ea typeface="Share Tech"/>
                <a:cs typeface="Share Tech"/>
                <a:sym typeface="Share Tech"/>
              </a:defRPr>
            </a:lvl6pPr>
            <a:lvl7pPr lvl="6" rtl="0">
              <a:spcBef>
                <a:spcPts val="1200"/>
              </a:spcBef>
              <a:spcAft>
                <a:spcPts val="0"/>
              </a:spcAft>
              <a:buNone/>
              <a:defRPr sz="1800" b="1">
                <a:latin typeface="Share Tech"/>
                <a:ea typeface="Share Tech"/>
                <a:cs typeface="Share Tech"/>
                <a:sym typeface="Share Tech"/>
              </a:defRPr>
            </a:lvl7pPr>
            <a:lvl8pPr lvl="7" rtl="0">
              <a:spcBef>
                <a:spcPts val="1200"/>
              </a:spcBef>
              <a:spcAft>
                <a:spcPts val="0"/>
              </a:spcAft>
              <a:buNone/>
              <a:defRPr sz="1800" b="1">
                <a:latin typeface="Share Tech"/>
                <a:ea typeface="Share Tech"/>
                <a:cs typeface="Share Tech"/>
                <a:sym typeface="Share Tech"/>
              </a:defRPr>
            </a:lvl8pPr>
            <a:lvl9pPr lvl="8" rtl="0">
              <a:spcBef>
                <a:spcPts val="1200"/>
              </a:spcBef>
              <a:spcAft>
                <a:spcPts val="1200"/>
              </a:spcAft>
              <a:buNone/>
              <a:defRPr sz="1800" b="1">
                <a:latin typeface="Share Tech"/>
                <a:ea typeface="Share Tech"/>
                <a:cs typeface="Share Tech"/>
                <a:sym typeface="Share Tech"/>
              </a:defRPr>
            </a:lvl9pPr>
          </a:lstStyle>
          <a:p>
            <a:endParaRPr/>
          </a:p>
        </p:txBody>
      </p:sp>
      <p:sp>
        <p:nvSpPr>
          <p:cNvPr id="104" name="Google Shape;104;p13"/>
          <p:cNvSpPr txBox="1">
            <a:spLocks noGrp="1"/>
          </p:cNvSpPr>
          <p:nvPr>
            <p:ph type="subTitle" idx="19"/>
          </p:nvPr>
        </p:nvSpPr>
        <p:spPr>
          <a:xfrm>
            <a:off x="3256575" y="3960987"/>
            <a:ext cx="2385600" cy="6771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None/>
              <a:defRPr sz="1600"/>
            </a:lvl1pPr>
            <a:lvl2pPr lvl="1" rtl="0">
              <a:lnSpc>
                <a:spcPct val="100000"/>
              </a:lnSpc>
              <a:spcBef>
                <a:spcPts val="1200"/>
              </a:spcBef>
              <a:spcAft>
                <a:spcPts val="0"/>
              </a:spcAft>
              <a:buNone/>
              <a:defRPr sz="1600" b="1"/>
            </a:lvl2pPr>
            <a:lvl3pPr lvl="2" rtl="0">
              <a:lnSpc>
                <a:spcPct val="100000"/>
              </a:lnSpc>
              <a:spcBef>
                <a:spcPts val="1200"/>
              </a:spcBef>
              <a:spcAft>
                <a:spcPts val="0"/>
              </a:spcAft>
              <a:buNone/>
              <a:defRPr sz="1600" b="1"/>
            </a:lvl3pPr>
            <a:lvl4pPr lvl="3" rtl="0">
              <a:lnSpc>
                <a:spcPct val="100000"/>
              </a:lnSpc>
              <a:spcBef>
                <a:spcPts val="1200"/>
              </a:spcBef>
              <a:spcAft>
                <a:spcPts val="0"/>
              </a:spcAft>
              <a:buNone/>
              <a:defRPr sz="1600" b="1"/>
            </a:lvl4pPr>
            <a:lvl5pPr lvl="4" rtl="0">
              <a:lnSpc>
                <a:spcPct val="100000"/>
              </a:lnSpc>
              <a:spcBef>
                <a:spcPts val="1200"/>
              </a:spcBef>
              <a:spcAft>
                <a:spcPts val="0"/>
              </a:spcAft>
              <a:buNone/>
              <a:defRPr sz="1600" b="1"/>
            </a:lvl5pPr>
            <a:lvl6pPr lvl="5" rtl="0">
              <a:lnSpc>
                <a:spcPct val="100000"/>
              </a:lnSpc>
              <a:spcBef>
                <a:spcPts val="1200"/>
              </a:spcBef>
              <a:spcAft>
                <a:spcPts val="0"/>
              </a:spcAft>
              <a:buNone/>
              <a:defRPr sz="1600" b="1"/>
            </a:lvl6pPr>
            <a:lvl7pPr lvl="6" rtl="0">
              <a:lnSpc>
                <a:spcPct val="100000"/>
              </a:lnSpc>
              <a:spcBef>
                <a:spcPts val="1200"/>
              </a:spcBef>
              <a:spcAft>
                <a:spcPts val="0"/>
              </a:spcAft>
              <a:buNone/>
              <a:defRPr sz="1600" b="1"/>
            </a:lvl7pPr>
            <a:lvl8pPr lvl="7" rtl="0">
              <a:lnSpc>
                <a:spcPct val="100000"/>
              </a:lnSpc>
              <a:spcBef>
                <a:spcPts val="1200"/>
              </a:spcBef>
              <a:spcAft>
                <a:spcPts val="0"/>
              </a:spcAft>
              <a:buNone/>
              <a:defRPr sz="1600" b="1"/>
            </a:lvl8pPr>
            <a:lvl9pPr lvl="8" rtl="0">
              <a:lnSpc>
                <a:spcPct val="100000"/>
              </a:lnSpc>
              <a:spcBef>
                <a:spcPts val="1200"/>
              </a:spcBef>
              <a:spcAft>
                <a:spcPts val="1200"/>
              </a:spcAft>
              <a:buNone/>
              <a:defRPr sz="1600" b="1"/>
            </a:lvl9pPr>
          </a:lstStyle>
          <a:p>
            <a:endParaRPr/>
          </a:p>
        </p:txBody>
      </p:sp>
      <p:sp>
        <p:nvSpPr>
          <p:cNvPr id="105" name="Google Shape;105;p13"/>
          <p:cNvSpPr txBox="1">
            <a:spLocks noGrp="1"/>
          </p:cNvSpPr>
          <p:nvPr>
            <p:ph type="subTitle" idx="20"/>
          </p:nvPr>
        </p:nvSpPr>
        <p:spPr>
          <a:xfrm>
            <a:off x="5790440" y="3665250"/>
            <a:ext cx="2386800" cy="461700"/>
          </a:xfrm>
          <a:prstGeom prst="rect">
            <a:avLst/>
          </a:prstGeom>
        </p:spPr>
        <p:txBody>
          <a:bodyPr spcFirstLastPara="1" wrap="square" lIns="91425" tIns="91425" rIns="91425" bIns="91425" anchor="b" anchorCtr="0">
            <a:noAutofit/>
          </a:bodyPr>
          <a:lstStyle>
            <a:lvl1pPr lvl="0" rtl="0">
              <a:spcBef>
                <a:spcPts val="0"/>
              </a:spcBef>
              <a:spcAft>
                <a:spcPts val="0"/>
              </a:spcAft>
              <a:buNone/>
              <a:defRPr sz="1800" b="1">
                <a:latin typeface="Share Tech"/>
                <a:ea typeface="Share Tech"/>
                <a:cs typeface="Share Tech"/>
                <a:sym typeface="Share Tech"/>
              </a:defRPr>
            </a:lvl1pPr>
            <a:lvl2pPr lvl="1" rtl="0">
              <a:spcBef>
                <a:spcPts val="1200"/>
              </a:spcBef>
              <a:spcAft>
                <a:spcPts val="0"/>
              </a:spcAft>
              <a:buNone/>
              <a:defRPr sz="1800" b="1">
                <a:latin typeface="Share Tech"/>
                <a:ea typeface="Share Tech"/>
                <a:cs typeface="Share Tech"/>
                <a:sym typeface="Share Tech"/>
              </a:defRPr>
            </a:lvl2pPr>
            <a:lvl3pPr lvl="2" rtl="0">
              <a:spcBef>
                <a:spcPts val="1200"/>
              </a:spcBef>
              <a:spcAft>
                <a:spcPts val="0"/>
              </a:spcAft>
              <a:buNone/>
              <a:defRPr sz="1800" b="1">
                <a:latin typeface="Share Tech"/>
                <a:ea typeface="Share Tech"/>
                <a:cs typeface="Share Tech"/>
                <a:sym typeface="Share Tech"/>
              </a:defRPr>
            </a:lvl3pPr>
            <a:lvl4pPr lvl="3" rtl="0">
              <a:spcBef>
                <a:spcPts val="1200"/>
              </a:spcBef>
              <a:spcAft>
                <a:spcPts val="0"/>
              </a:spcAft>
              <a:buNone/>
              <a:defRPr sz="1800" b="1">
                <a:latin typeface="Share Tech"/>
                <a:ea typeface="Share Tech"/>
                <a:cs typeface="Share Tech"/>
                <a:sym typeface="Share Tech"/>
              </a:defRPr>
            </a:lvl4pPr>
            <a:lvl5pPr lvl="4" rtl="0">
              <a:spcBef>
                <a:spcPts val="1200"/>
              </a:spcBef>
              <a:spcAft>
                <a:spcPts val="0"/>
              </a:spcAft>
              <a:buNone/>
              <a:defRPr sz="1800" b="1">
                <a:latin typeface="Share Tech"/>
                <a:ea typeface="Share Tech"/>
                <a:cs typeface="Share Tech"/>
                <a:sym typeface="Share Tech"/>
              </a:defRPr>
            </a:lvl5pPr>
            <a:lvl6pPr lvl="5" rtl="0">
              <a:spcBef>
                <a:spcPts val="1200"/>
              </a:spcBef>
              <a:spcAft>
                <a:spcPts val="0"/>
              </a:spcAft>
              <a:buNone/>
              <a:defRPr sz="1800" b="1">
                <a:latin typeface="Share Tech"/>
                <a:ea typeface="Share Tech"/>
                <a:cs typeface="Share Tech"/>
                <a:sym typeface="Share Tech"/>
              </a:defRPr>
            </a:lvl6pPr>
            <a:lvl7pPr lvl="6" rtl="0">
              <a:spcBef>
                <a:spcPts val="1200"/>
              </a:spcBef>
              <a:spcAft>
                <a:spcPts val="0"/>
              </a:spcAft>
              <a:buNone/>
              <a:defRPr sz="1800" b="1">
                <a:latin typeface="Share Tech"/>
                <a:ea typeface="Share Tech"/>
                <a:cs typeface="Share Tech"/>
                <a:sym typeface="Share Tech"/>
              </a:defRPr>
            </a:lvl7pPr>
            <a:lvl8pPr lvl="7" rtl="0">
              <a:spcBef>
                <a:spcPts val="1200"/>
              </a:spcBef>
              <a:spcAft>
                <a:spcPts val="0"/>
              </a:spcAft>
              <a:buNone/>
              <a:defRPr sz="1800" b="1">
                <a:latin typeface="Share Tech"/>
                <a:ea typeface="Share Tech"/>
                <a:cs typeface="Share Tech"/>
                <a:sym typeface="Share Tech"/>
              </a:defRPr>
            </a:lvl8pPr>
            <a:lvl9pPr lvl="8" rtl="0">
              <a:spcBef>
                <a:spcPts val="1200"/>
              </a:spcBef>
              <a:spcAft>
                <a:spcPts val="1200"/>
              </a:spcAft>
              <a:buNone/>
              <a:defRPr sz="1800" b="1">
                <a:latin typeface="Share Tech"/>
                <a:ea typeface="Share Tech"/>
                <a:cs typeface="Share Tech"/>
                <a:sym typeface="Share Tech"/>
              </a:defRPr>
            </a:lvl9pPr>
          </a:lstStyle>
          <a:p>
            <a:endParaRPr/>
          </a:p>
        </p:txBody>
      </p:sp>
      <p:sp>
        <p:nvSpPr>
          <p:cNvPr id="106" name="Google Shape;106;p13"/>
          <p:cNvSpPr txBox="1">
            <a:spLocks noGrp="1"/>
          </p:cNvSpPr>
          <p:nvPr>
            <p:ph type="subTitle" idx="21"/>
          </p:nvPr>
        </p:nvSpPr>
        <p:spPr>
          <a:xfrm>
            <a:off x="5792551" y="3967463"/>
            <a:ext cx="2384700" cy="6771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None/>
              <a:defRPr sz="1600"/>
            </a:lvl1pPr>
            <a:lvl2pPr lvl="1" rtl="0">
              <a:lnSpc>
                <a:spcPct val="100000"/>
              </a:lnSpc>
              <a:spcBef>
                <a:spcPts val="1200"/>
              </a:spcBef>
              <a:spcAft>
                <a:spcPts val="0"/>
              </a:spcAft>
              <a:buNone/>
              <a:defRPr sz="1600" b="1"/>
            </a:lvl2pPr>
            <a:lvl3pPr lvl="2" rtl="0">
              <a:lnSpc>
                <a:spcPct val="100000"/>
              </a:lnSpc>
              <a:spcBef>
                <a:spcPts val="1200"/>
              </a:spcBef>
              <a:spcAft>
                <a:spcPts val="0"/>
              </a:spcAft>
              <a:buNone/>
              <a:defRPr sz="1600" b="1"/>
            </a:lvl3pPr>
            <a:lvl4pPr lvl="3" rtl="0">
              <a:lnSpc>
                <a:spcPct val="100000"/>
              </a:lnSpc>
              <a:spcBef>
                <a:spcPts val="1200"/>
              </a:spcBef>
              <a:spcAft>
                <a:spcPts val="0"/>
              </a:spcAft>
              <a:buNone/>
              <a:defRPr sz="1600" b="1"/>
            </a:lvl4pPr>
            <a:lvl5pPr lvl="4" rtl="0">
              <a:lnSpc>
                <a:spcPct val="100000"/>
              </a:lnSpc>
              <a:spcBef>
                <a:spcPts val="1200"/>
              </a:spcBef>
              <a:spcAft>
                <a:spcPts val="0"/>
              </a:spcAft>
              <a:buNone/>
              <a:defRPr sz="1600" b="1"/>
            </a:lvl5pPr>
            <a:lvl6pPr lvl="5" rtl="0">
              <a:lnSpc>
                <a:spcPct val="100000"/>
              </a:lnSpc>
              <a:spcBef>
                <a:spcPts val="1200"/>
              </a:spcBef>
              <a:spcAft>
                <a:spcPts val="0"/>
              </a:spcAft>
              <a:buNone/>
              <a:defRPr sz="1600" b="1"/>
            </a:lvl6pPr>
            <a:lvl7pPr lvl="6" rtl="0">
              <a:lnSpc>
                <a:spcPct val="100000"/>
              </a:lnSpc>
              <a:spcBef>
                <a:spcPts val="1200"/>
              </a:spcBef>
              <a:spcAft>
                <a:spcPts val="0"/>
              </a:spcAft>
              <a:buNone/>
              <a:defRPr sz="1600" b="1"/>
            </a:lvl7pPr>
            <a:lvl8pPr lvl="7" rtl="0">
              <a:lnSpc>
                <a:spcPct val="100000"/>
              </a:lnSpc>
              <a:spcBef>
                <a:spcPts val="1200"/>
              </a:spcBef>
              <a:spcAft>
                <a:spcPts val="0"/>
              </a:spcAft>
              <a:buNone/>
              <a:defRPr sz="1600" b="1"/>
            </a:lvl8pPr>
            <a:lvl9pPr lvl="8" rtl="0">
              <a:lnSpc>
                <a:spcPct val="100000"/>
              </a:lnSpc>
              <a:spcBef>
                <a:spcPts val="1200"/>
              </a:spcBef>
              <a:spcAft>
                <a:spcPts val="1200"/>
              </a:spcAft>
              <a:buNone/>
              <a:defRPr sz="1600" b="1"/>
            </a:lvl9pPr>
          </a:lstStyle>
          <a:p>
            <a:endParaRPr/>
          </a:p>
        </p:txBody>
      </p:sp>
      <p:grpSp>
        <p:nvGrpSpPr>
          <p:cNvPr id="107" name="Google Shape;107;p13"/>
          <p:cNvGrpSpPr/>
          <p:nvPr/>
        </p:nvGrpSpPr>
        <p:grpSpPr>
          <a:xfrm rot="10800000" flipH="1">
            <a:off x="-15825" y="153044"/>
            <a:ext cx="2913450" cy="579363"/>
            <a:chOff x="267350" y="-205412"/>
            <a:chExt cx="2913450" cy="579363"/>
          </a:xfrm>
        </p:grpSpPr>
        <p:cxnSp>
          <p:nvCxnSpPr>
            <p:cNvPr id="108" name="Google Shape;108;p13"/>
            <p:cNvCxnSpPr/>
            <p:nvPr/>
          </p:nvCxnSpPr>
          <p:spPr>
            <a:xfrm>
              <a:off x="267350" y="-205412"/>
              <a:ext cx="575700" cy="575700"/>
            </a:xfrm>
            <a:prstGeom prst="straightConnector1">
              <a:avLst/>
            </a:prstGeom>
            <a:noFill/>
            <a:ln w="9525" cap="flat" cmpd="sng">
              <a:solidFill>
                <a:schemeClr val="accent2"/>
              </a:solidFill>
              <a:prstDash val="solid"/>
              <a:round/>
              <a:headEnd type="none" w="med" len="med"/>
              <a:tailEnd type="none" w="med" len="med"/>
            </a:ln>
          </p:spPr>
        </p:cxnSp>
        <p:cxnSp>
          <p:nvCxnSpPr>
            <p:cNvPr id="109" name="Google Shape;109;p13"/>
            <p:cNvCxnSpPr/>
            <p:nvPr/>
          </p:nvCxnSpPr>
          <p:spPr>
            <a:xfrm>
              <a:off x="839600" y="373950"/>
              <a:ext cx="2341200" cy="0"/>
            </a:xfrm>
            <a:prstGeom prst="straightConnector1">
              <a:avLst/>
            </a:prstGeom>
            <a:noFill/>
            <a:ln w="9525" cap="flat" cmpd="sng">
              <a:solidFill>
                <a:schemeClr val="accent2"/>
              </a:solidFill>
              <a:prstDash val="solid"/>
              <a:round/>
              <a:headEnd type="none" w="med" len="med"/>
              <a:tailEnd type="oval" w="med" len="med"/>
            </a:ln>
          </p:spPr>
        </p:cxnSp>
      </p:grpSp>
      <p:grpSp>
        <p:nvGrpSpPr>
          <p:cNvPr id="110" name="Google Shape;110;p13"/>
          <p:cNvGrpSpPr/>
          <p:nvPr/>
        </p:nvGrpSpPr>
        <p:grpSpPr>
          <a:xfrm flipH="1">
            <a:off x="6246375" y="4411094"/>
            <a:ext cx="2913450" cy="579363"/>
            <a:chOff x="267350" y="-205412"/>
            <a:chExt cx="2913450" cy="579363"/>
          </a:xfrm>
        </p:grpSpPr>
        <p:cxnSp>
          <p:nvCxnSpPr>
            <p:cNvPr id="111" name="Google Shape;111;p13"/>
            <p:cNvCxnSpPr/>
            <p:nvPr/>
          </p:nvCxnSpPr>
          <p:spPr>
            <a:xfrm>
              <a:off x="267350" y="-205412"/>
              <a:ext cx="575700" cy="575700"/>
            </a:xfrm>
            <a:prstGeom prst="straightConnector1">
              <a:avLst/>
            </a:prstGeom>
            <a:noFill/>
            <a:ln w="9525" cap="flat" cmpd="sng">
              <a:solidFill>
                <a:schemeClr val="accent2"/>
              </a:solidFill>
              <a:prstDash val="solid"/>
              <a:round/>
              <a:headEnd type="none" w="med" len="med"/>
              <a:tailEnd type="none" w="med" len="med"/>
            </a:ln>
          </p:spPr>
        </p:cxnSp>
        <p:cxnSp>
          <p:nvCxnSpPr>
            <p:cNvPr id="112" name="Google Shape;112;p13"/>
            <p:cNvCxnSpPr/>
            <p:nvPr/>
          </p:nvCxnSpPr>
          <p:spPr>
            <a:xfrm>
              <a:off x="839600" y="373950"/>
              <a:ext cx="2341200" cy="0"/>
            </a:xfrm>
            <a:prstGeom prst="straightConnector1">
              <a:avLst/>
            </a:prstGeom>
            <a:noFill/>
            <a:ln w="9525" cap="flat" cmpd="sng">
              <a:solidFill>
                <a:schemeClr val="accent2"/>
              </a:solidFill>
              <a:prstDash val="solid"/>
              <a:round/>
              <a:headEnd type="none" w="med" len="med"/>
              <a:tailEnd type="oval" w="med" len="med"/>
            </a:ln>
          </p:spPr>
        </p:cxn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three columns 1">
  <p:cSld name="CUSTOM_13_1">
    <p:spTree>
      <p:nvGrpSpPr>
        <p:cNvPr id="1" name="Shape 131"/>
        <p:cNvGrpSpPr/>
        <p:nvPr/>
      </p:nvGrpSpPr>
      <p:grpSpPr>
        <a:xfrm>
          <a:off x="0" y="0"/>
          <a:ext cx="0" cy="0"/>
          <a:chOff x="0" y="0"/>
          <a:chExt cx="0" cy="0"/>
        </a:xfrm>
      </p:grpSpPr>
      <p:sp>
        <p:nvSpPr>
          <p:cNvPr id="132" name="Google Shape;132;p15"/>
          <p:cNvSpPr/>
          <p:nvPr/>
        </p:nvSpPr>
        <p:spPr>
          <a:xfrm>
            <a:off x="1712850" y="-3641150"/>
            <a:ext cx="5718300" cy="5718300"/>
          </a:xfrm>
          <a:prstGeom prst="ellipse">
            <a:avLst/>
          </a:prstGeom>
          <a:gradFill>
            <a:gsLst>
              <a:gs pos="0">
                <a:srgbClr val="FF296D">
                  <a:alpha val="67058"/>
                </a:srgbClr>
              </a:gs>
              <a:gs pos="30000">
                <a:srgbClr val="FF296D">
                  <a:alpha val="49411"/>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15"/>
          <p:cNvSpPr txBox="1">
            <a:spLocks noGrp="1"/>
          </p:cNvSpPr>
          <p:nvPr>
            <p:ph type="subTitle" idx="1"/>
          </p:nvPr>
        </p:nvSpPr>
        <p:spPr>
          <a:xfrm>
            <a:off x="716061" y="2058813"/>
            <a:ext cx="2265000" cy="461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800"/>
              <a:buFont typeface="Share Tech"/>
              <a:buNone/>
              <a:defRPr sz="1800" b="1">
                <a:latin typeface="Share Tech"/>
                <a:ea typeface="Share Tech"/>
                <a:cs typeface="Share Tech"/>
                <a:sym typeface="Share Tech"/>
              </a:defRPr>
            </a:lvl1pPr>
            <a:lvl2pPr lvl="1" algn="ctr" rtl="0">
              <a:spcBef>
                <a:spcPts val="0"/>
              </a:spcBef>
              <a:spcAft>
                <a:spcPts val="0"/>
              </a:spcAft>
              <a:buSzPts val="1400"/>
              <a:buFont typeface="Share Tech"/>
              <a:buNone/>
              <a:defRPr b="1">
                <a:latin typeface="Share Tech"/>
                <a:ea typeface="Share Tech"/>
                <a:cs typeface="Share Tech"/>
                <a:sym typeface="Share Tech"/>
              </a:defRPr>
            </a:lvl2pPr>
            <a:lvl3pPr lvl="2" algn="ctr" rtl="0">
              <a:spcBef>
                <a:spcPts val="0"/>
              </a:spcBef>
              <a:spcAft>
                <a:spcPts val="0"/>
              </a:spcAft>
              <a:buSzPts val="1400"/>
              <a:buFont typeface="Share Tech"/>
              <a:buNone/>
              <a:defRPr b="1">
                <a:latin typeface="Share Tech"/>
                <a:ea typeface="Share Tech"/>
                <a:cs typeface="Share Tech"/>
                <a:sym typeface="Share Tech"/>
              </a:defRPr>
            </a:lvl3pPr>
            <a:lvl4pPr lvl="3" algn="ctr" rtl="0">
              <a:spcBef>
                <a:spcPts val="0"/>
              </a:spcBef>
              <a:spcAft>
                <a:spcPts val="0"/>
              </a:spcAft>
              <a:buSzPts val="1400"/>
              <a:buFont typeface="Share Tech"/>
              <a:buNone/>
              <a:defRPr b="1">
                <a:latin typeface="Share Tech"/>
                <a:ea typeface="Share Tech"/>
                <a:cs typeface="Share Tech"/>
                <a:sym typeface="Share Tech"/>
              </a:defRPr>
            </a:lvl4pPr>
            <a:lvl5pPr lvl="4" algn="ctr" rtl="0">
              <a:spcBef>
                <a:spcPts val="0"/>
              </a:spcBef>
              <a:spcAft>
                <a:spcPts val="0"/>
              </a:spcAft>
              <a:buSzPts val="1400"/>
              <a:buFont typeface="Share Tech"/>
              <a:buNone/>
              <a:defRPr b="1">
                <a:latin typeface="Share Tech"/>
                <a:ea typeface="Share Tech"/>
                <a:cs typeface="Share Tech"/>
                <a:sym typeface="Share Tech"/>
              </a:defRPr>
            </a:lvl5pPr>
            <a:lvl6pPr lvl="5" algn="ctr" rtl="0">
              <a:spcBef>
                <a:spcPts val="0"/>
              </a:spcBef>
              <a:spcAft>
                <a:spcPts val="0"/>
              </a:spcAft>
              <a:buSzPts val="1400"/>
              <a:buFont typeface="Share Tech"/>
              <a:buNone/>
              <a:defRPr b="1">
                <a:latin typeface="Share Tech"/>
                <a:ea typeface="Share Tech"/>
                <a:cs typeface="Share Tech"/>
                <a:sym typeface="Share Tech"/>
              </a:defRPr>
            </a:lvl6pPr>
            <a:lvl7pPr lvl="6" algn="ctr" rtl="0">
              <a:spcBef>
                <a:spcPts val="0"/>
              </a:spcBef>
              <a:spcAft>
                <a:spcPts val="0"/>
              </a:spcAft>
              <a:buSzPts val="1400"/>
              <a:buFont typeface="Share Tech"/>
              <a:buNone/>
              <a:defRPr b="1">
                <a:latin typeface="Share Tech"/>
                <a:ea typeface="Share Tech"/>
                <a:cs typeface="Share Tech"/>
                <a:sym typeface="Share Tech"/>
              </a:defRPr>
            </a:lvl7pPr>
            <a:lvl8pPr lvl="7" algn="ctr" rtl="0">
              <a:spcBef>
                <a:spcPts val="0"/>
              </a:spcBef>
              <a:spcAft>
                <a:spcPts val="0"/>
              </a:spcAft>
              <a:buSzPts val="1400"/>
              <a:buFont typeface="Share Tech"/>
              <a:buNone/>
              <a:defRPr b="1">
                <a:latin typeface="Share Tech"/>
                <a:ea typeface="Share Tech"/>
                <a:cs typeface="Share Tech"/>
                <a:sym typeface="Share Tech"/>
              </a:defRPr>
            </a:lvl8pPr>
            <a:lvl9pPr lvl="8" algn="ctr" rtl="0">
              <a:spcBef>
                <a:spcPts val="0"/>
              </a:spcBef>
              <a:spcAft>
                <a:spcPts val="0"/>
              </a:spcAft>
              <a:buSzPts val="1400"/>
              <a:buFont typeface="Share Tech"/>
              <a:buNone/>
              <a:defRPr b="1">
                <a:latin typeface="Share Tech"/>
                <a:ea typeface="Share Tech"/>
                <a:cs typeface="Share Tech"/>
                <a:sym typeface="Share Tech"/>
              </a:defRPr>
            </a:lvl9pPr>
          </a:lstStyle>
          <a:p>
            <a:endParaRPr/>
          </a:p>
        </p:txBody>
      </p:sp>
      <p:sp>
        <p:nvSpPr>
          <p:cNvPr id="134" name="Google Shape;134;p15"/>
          <p:cNvSpPr txBox="1">
            <a:spLocks noGrp="1"/>
          </p:cNvSpPr>
          <p:nvPr>
            <p:ph type="subTitle" idx="2"/>
          </p:nvPr>
        </p:nvSpPr>
        <p:spPr>
          <a:xfrm>
            <a:off x="716075" y="2418990"/>
            <a:ext cx="2265000" cy="923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1600"/>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a:p>
        </p:txBody>
      </p:sp>
      <p:sp>
        <p:nvSpPr>
          <p:cNvPr id="135" name="Google Shape;135;p15"/>
          <p:cNvSpPr txBox="1">
            <a:spLocks noGrp="1"/>
          </p:cNvSpPr>
          <p:nvPr>
            <p:ph type="subTitle" idx="3"/>
          </p:nvPr>
        </p:nvSpPr>
        <p:spPr>
          <a:xfrm>
            <a:off x="3439499" y="2820838"/>
            <a:ext cx="2265000" cy="461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800"/>
              <a:buFont typeface="Share Tech"/>
              <a:buNone/>
              <a:defRPr sz="1800" b="1">
                <a:latin typeface="Share Tech"/>
                <a:ea typeface="Share Tech"/>
                <a:cs typeface="Share Tech"/>
                <a:sym typeface="Share Tech"/>
              </a:defRPr>
            </a:lvl1pPr>
            <a:lvl2pPr lvl="1" algn="ctr" rtl="0">
              <a:spcBef>
                <a:spcPts val="0"/>
              </a:spcBef>
              <a:spcAft>
                <a:spcPts val="0"/>
              </a:spcAft>
              <a:buSzPts val="1400"/>
              <a:buFont typeface="Share Tech"/>
              <a:buNone/>
              <a:defRPr b="1">
                <a:latin typeface="Share Tech"/>
                <a:ea typeface="Share Tech"/>
                <a:cs typeface="Share Tech"/>
                <a:sym typeface="Share Tech"/>
              </a:defRPr>
            </a:lvl2pPr>
            <a:lvl3pPr lvl="2" algn="ctr" rtl="0">
              <a:spcBef>
                <a:spcPts val="0"/>
              </a:spcBef>
              <a:spcAft>
                <a:spcPts val="0"/>
              </a:spcAft>
              <a:buSzPts val="1400"/>
              <a:buFont typeface="Share Tech"/>
              <a:buNone/>
              <a:defRPr b="1">
                <a:latin typeface="Share Tech"/>
                <a:ea typeface="Share Tech"/>
                <a:cs typeface="Share Tech"/>
                <a:sym typeface="Share Tech"/>
              </a:defRPr>
            </a:lvl3pPr>
            <a:lvl4pPr lvl="3" algn="ctr" rtl="0">
              <a:spcBef>
                <a:spcPts val="0"/>
              </a:spcBef>
              <a:spcAft>
                <a:spcPts val="0"/>
              </a:spcAft>
              <a:buSzPts val="1400"/>
              <a:buFont typeface="Share Tech"/>
              <a:buNone/>
              <a:defRPr b="1">
                <a:latin typeface="Share Tech"/>
                <a:ea typeface="Share Tech"/>
                <a:cs typeface="Share Tech"/>
                <a:sym typeface="Share Tech"/>
              </a:defRPr>
            </a:lvl4pPr>
            <a:lvl5pPr lvl="4" algn="ctr" rtl="0">
              <a:spcBef>
                <a:spcPts val="0"/>
              </a:spcBef>
              <a:spcAft>
                <a:spcPts val="0"/>
              </a:spcAft>
              <a:buSzPts val="1400"/>
              <a:buFont typeface="Share Tech"/>
              <a:buNone/>
              <a:defRPr b="1">
                <a:latin typeface="Share Tech"/>
                <a:ea typeface="Share Tech"/>
                <a:cs typeface="Share Tech"/>
                <a:sym typeface="Share Tech"/>
              </a:defRPr>
            </a:lvl5pPr>
            <a:lvl6pPr lvl="5" algn="ctr" rtl="0">
              <a:spcBef>
                <a:spcPts val="0"/>
              </a:spcBef>
              <a:spcAft>
                <a:spcPts val="0"/>
              </a:spcAft>
              <a:buSzPts val="1400"/>
              <a:buFont typeface="Share Tech"/>
              <a:buNone/>
              <a:defRPr b="1">
                <a:latin typeface="Share Tech"/>
                <a:ea typeface="Share Tech"/>
                <a:cs typeface="Share Tech"/>
                <a:sym typeface="Share Tech"/>
              </a:defRPr>
            </a:lvl6pPr>
            <a:lvl7pPr lvl="6" algn="ctr" rtl="0">
              <a:spcBef>
                <a:spcPts val="0"/>
              </a:spcBef>
              <a:spcAft>
                <a:spcPts val="0"/>
              </a:spcAft>
              <a:buSzPts val="1400"/>
              <a:buFont typeface="Share Tech"/>
              <a:buNone/>
              <a:defRPr b="1">
                <a:latin typeface="Share Tech"/>
                <a:ea typeface="Share Tech"/>
                <a:cs typeface="Share Tech"/>
                <a:sym typeface="Share Tech"/>
              </a:defRPr>
            </a:lvl7pPr>
            <a:lvl8pPr lvl="7" algn="ctr" rtl="0">
              <a:spcBef>
                <a:spcPts val="0"/>
              </a:spcBef>
              <a:spcAft>
                <a:spcPts val="0"/>
              </a:spcAft>
              <a:buSzPts val="1400"/>
              <a:buFont typeface="Share Tech"/>
              <a:buNone/>
              <a:defRPr b="1">
                <a:latin typeface="Share Tech"/>
                <a:ea typeface="Share Tech"/>
                <a:cs typeface="Share Tech"/>
                <a:sym typeface="Share Tech"/>
              </a:defRPr>
            </a:lvl8pPr>
            <a:lvl9pPr lvl="8" algn="ctr" rtl="0">
              <a:spcBef>
                <a:spcPts val="0"/>
              </a:spcBef>
              <a:spcAft>
                <a:spcPts val="0"/>
              </a:spcAft>
              <a:buSzPts val="1400"/>
              <a:buFont typeface="Share Tech"/>
              <a:buNone/>
              <a:defRPr b="1">
                <a:latin typeface="Share Tech"/>
                <a:ea typeface="Share Tech"/>
                <a:cs typeface="Share Tech"/>
                <a:sym typeface="Share Tech"/>
              </a:defRPr>
            </a:lvl9pPr>
          </a:lstStyle>
          <a:p>
            <a:endParaRPr/>
          </a:p>
        </p:txBody>
      </p:sp>
      <p:sp>
        <p:nvSpPr>
          <p:cNvPr id="136" name="Google Shape;136;p15"/>
          <p:cNvSpPr txBox="1">
            <a:spLocks noGrp="1"/>
          </p:cNvSpPr>
          <p:nvPr>
            <p:ph type="subTitle" idx="4"/>
          </p:nvPr>
        </p:nvSpPr>
        <p:spPr>
          <a:xfrm>
            <a:off x="3439507" y="3181015"/>
            <a:ext cx="2265000" cy="923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1600"/>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a:p>
        </p:txBody>
      </p:sp>
      <p:sp>
        <p:nvSpPr>
          <p:cNvPr id="137" name="Google Shape;137;p15"/>
          <p:cNvSpPr txBox="1">
            <a:spLocks noGrp="1"/>
          </p:cNvSpPr>
          <p:nvPr>
            <p:ph type="subTitle" idx="5"/>
          </p:nvPr>
        </p:nvSpPr>
        <p:spPr>
          <a:xfrm>
            <a:off x="6162949" y="1595438"/>
            <a:ext cx="2265000" cy="461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800"/>
              <a:buFont typeface="Share Tech"/>
              <a:buNone/>
              <a:defRPr sz="1800" b="1">
                <a:latin typeface="Share Tech"/>
                <a:ea typeface="Share Tech"/>
                <a:cs typeface="Share Tech"/>
                <a:sym typeface="Share Tech"/>
              </a:defRPr>
            </a:lvl1pPr>
            <a:lvl2pPr lvl="1" algn="ctr" rtl="0">
              <a:spcBef>
                <a:spcPts val="0"/>
              </a:spcBef>
              <a:spcAft>
                <a:spcPts val="0"/>
              </a:spcAft>
              <a:buSzPts val="1400"/>
              <a:buFont typeface="Share Tech"/>
              <a:buNone/>
              <a:defRPr b="1">
                <a:latin typeface="Share Tech"/>
                <a:ea typeface="Share Tech"/>
                <a:cs typeface="Share Tech"/>
                <a:sym typeface="Share Tech"/>
              </a:defRPr>
            </a:lvl2pPr>
            <a:lvl3pPr lvl="2" algn="ctr" rtl="0">
              <a:spcBef>
                <a:spcPts val="0"/>
              </a:spcBef>
              <a:spcAft>
                <a:spcPts val="0"/>
              </a:spcAft>
              <a:buSzPts val="1400"/>
              <a:buFont typeface="Share Tech"/>
              <a:buNone/>
              <a:defRPr b="1">
                <a:latin typeface="Share Tech"/>
                <a:ea typeface="Share Tech"/>
                <a:cs typeface="Share Tech"/>
                <a:sym typeface="Share Tech"/>
              </a:defRPr>
            </a:lvl3pPr>
            <a:lvl4pPr lvl="3" algn="ctr" rtl="0">
              <a:spcBef>
                <a:spcPts val="0"/>
              </a:spcBef>
              <a:spcAft>
                <a:spcPts val="0"/>
              </a:spcAft>
              <a:buSzPts val="1400"/>
              <a:buFont typeface="Share Tech"/>
              <a:buNone/>
              <a:defRPr b="1">
                <a:latin typeface="Share Tech"/>
                <a:ea typeface="Share Tech"/>
                <a:cs typeface="Share Tech"/>
                <a:sym typeface="Share Tech"/>
              </a:defRPr>
            </a:lvl4pPr>
            <a:lvl5pPr lvl="4" algn="ctr" rtl="0">
              <a:spcBef>
                <a:spcPts val="0"/>
              </a:spcBef>
              <a:spcAft>
                <a:spcPts val="0"/>
              </a:spcAft>
              <a:buSzPts val="1400"/>
              <a:buFont typeface="Share Tech"/>
              <a:buNone/>
              <a:defRPr b="1">
                <a:latin typeface="Share Tech"/>
                <a:ea typeface="Share Tech"/>
                <a:cs typeface="Share Tech"/>
                <a:sym typeface="Share Tech"/>
              </a:defRPr>
            </a:lvl5pPr>
            <a:lvl6pPr lvl="5" algn="ctr" rtl="0">
              <a:spcBef>
                <a:spcPts val="0"/>
              </a:spcBef>
              <a:spcAft>
                <a:spcPts val="0"/>
              </a:spcAft>
              <a:buSzPts val="1400"/>
              <a:buFont typeface="Share Tech"/>
              <a:buNone/>
              <a:defRPr b="1">
                <a:latin typeface="Share Tech"/>
                <a:ea typeface="Share Tech"/>
                <a:cs typeface="Share Tech"/>
                <a:sym typeface="Share Tech"/>
              </a:defRPr>
            </a:lvl6pPr>
            <a:lvl7pPr lvl="6" algn="ctr" rtl="0">
              <a:spcBef>
                <a:spcPts val="0"/>
              </a:spcBef>
              <a:spcAft>
                <a:spcPts val="0"/>
              </a:spcAft>
              <a:buSzPts val="1400"/>
              <a:buFont typeface="Share Tech"/>
              <a:buNone/>
              <a:defRPr b="1">
                <a:latin typeface="Share Tech"/>
                <a:ea typeface="Share Tech"/>
                <a:cs typeface="Share Tech"/>
                <a:sym typeface="Share Tech"/>
              </a:defRPr>
            </a:lvl7pPr>
            <a:lvl8pPr lvl="7" algn="ctr" rtl="0">
              <a:spcBef>
                <a:spcPts val="0"/>
              </a:spcBef>
              <a:spcAft>
                <a:spcPts val="0"/>
              </a:spcAft>
              <a:buSzPts val="1400"/>
              <a:buFont typeface="Share Tech"/>
              <a:buNone/>
              <a:defRPr b="1">
                <a:latin typeface="Share Tech"/>
                <a:ea typeface="Share Tech"/>
                <a:cs typeface="Share Tech"/>
                <a:sym typeface="Share Tech"/>
              </a:defRPr>
            </a:lvl8pPr>
            <a:lvl9pPr lvl="8" algn="ctr" rtl="0">
              <a:spcBef>
                <a:spcPts val="0"/>
              </a:spcBef>
              <a:spcAft>
                <a:spcPts val="0"/>
              </a:spcAft>
              <a:buSzPts val="1400"/>
              <a:buFont typeface="Share Tech"/>
              <a:buNone/>
              <a:defRPr b="1">
                <a:latin typeface="Share Tech"/>
                <a:ea typeface="Share Tech"/>
                <a:cs typeface="Share Tech"/>
                <a:sym typeface="Share Tech"/>
              </a:defRPr>
            </a:lvl9pPr>
          </a:lstStyle>
          <a:p>
            <a:endParaRPr/>
          </a:p>
        </p:txBody>
      </p:sp>
      <p:sp>
        <p:nvSpPr>
          <p:cNvPr id="138" name="Google Shape;138;p15"/>
          <p:cNvSpPr txBox="1">
            <a:spLocks noGrp="1"/>
          </p:cNvSpPr>
          <p:nvPr>
            <p:ph type="subTitle" idx="6"/>
          </p:nvPr>
        </p:nvSpPr>
        <p:spPr>
          <a:xfrm>
            <a:off x="6162951" y="1955615"/>
            <a:ext cx="2265000" cy="923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1600"/>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a:p>
        </p:txBody>
      </p:sp>
      <p:sp>
        <p:nvSpPr>
          <p:cNvPr id="139" name="Google Shape;139;p15"/>
          <p:cNvSpPr txBox="1">
            <a:spLocks noGrp="1"/>
          </p:cNvSpPr>
          <p:nvPr>
            <p:ph type="title"/>
          </p:nvPr>
        </p:nvSpPr>
        <p:spPr>
          <a:xfrm>
            <a:off x="720300" y="452325"/>
            <a:ext cx="7176000" cy="6156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40" name="Google Shape;140;p15"/>
          <p:cNvSpPr/>
          <p:nvPr/>
        </p:nvSpPr>
        <p:spPr>
          <a:xfrm>
            <a:off x="8487620" y="186600"/>
            <a:ext cx="493800" cy="256500"/>
          </a:xfrm>
          <a:prstGeom prst="snip2DiagRect">
            <a:avLst>
              <a:gd name="adj1" fmla="val 0"/>
              <a:gd name="adj2"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four columns">
  <p:cSld name="CUSTOM_13_1_1">
    <p:spTree>
      <p:nvGrpSpPr>
        <p:cNvPr id="1" name="Shape 141"/>
        <p:cNvGrpSpPr/>
        <p:nvPr/>
      </p:nvGrpSpPr>
      <p:grpSpPr>
        <a:xfrm>
          <a:off x="0" y="0"/>
          <a:ext cx="0" cy="0"/>
          <a:chOff x="0" y="0"/>
          <a:chExt cx="0" cy="0"/>
        </a:xfrm>
      </p:grpSpPr>
      <p:sp>
        <p:nvSpPr>
          <p:cNvPr id="142" name="Google Shape;142;p16"/>
          <p:cNvSpPr txBox="1">
            <a:spLocks noGrp="1"/>
          </p:cNvSpPr>
          <p:nvPr>
            <p:ph type="subTitle" idx="1"/>
          </p:nvPr>
        </p:nvSpPr>
        <p:spPr>
          <a:xfrm>
            <a:off x="1336174" y="1534213"/>
            <a:ext cx="2265000" cy="461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800"/>
              <a:buFont typeface="Share Tech"/>
              <a:buNone/>
              <a:defRPr sz="1800" b="1">
                <a:latin typeface="Share Tech"/>
                <a:ea typeface="Share Tech"/>
                <a:cs typeface="Share Tech"/>
                <a:sym typeface="Share Tech"/>
              </a:defRPr>
            </a:lvl1pPr>
            <a:lvl2pPr lvl="1" rtl="0">
              <a:spcBef>
                <a:spcPts val="0"/>
              </a:spcBef>
              <a:spcAft>
                <a:spcPts val="0"/>
              </a:spcAft>
              <a:buSzPts val="1400"/>
              <a:buFont typeface="Share Tech"/>
              <a:buNone/>
              <a:defRPr b="1">
                <a:latin typeface="Share Tech"/>
                <a:ea typeface="Share Tech"/>
                <a:cs typeface="Share Tech"/>
                <a:sym typeface="Share Tech"/>
              </a:defRPr>
            </a:lvl2pPr>
            <a:lvl3pPr lvl="2" rtl="0">
              <a:spcBef>
                <a:spcPts val="0"/>
              </a:spcBef>
              <a:spcAft>
                <a:spcPts val="0"/>
              </a:spcAft>
              <a:buSzPts val="1400"/>
              <a:buFont typeface="Share Tech"/>
              <a:buNone/>
              <a:defRPr b="1">
                <a:latin typeface="Share Tech"/>
                <a:ea typeface="Share Tech"/>
                <a:cs typeface="Share Tech"/>
                <a:sym typeface="Share Tech"/>
              </a:defRPr>
            </a:lvl3pPr>
            <a:lvl4pPr lvl="3" rtl="0">
              <a:spcBef>
                <a:spcPts val="0"/>
              </a:spcBef>
              <a:spcAft>
                <a:spcPts val="0"/>
              </a:spcAft>
              <a:buSzPts val="1400"/>
              <a:buFont typeface="Share Tech"/>
              <a:buNone/>
              <a:defRPr b="1">
                <a:latin typeface="Share Tech"/>
                <a:ea typeface="Share Tech"/>
                <a:cs typeface="Share Tech"/>
                <a:sym typeface="Share Tech"/>
              </a:defRPr>
            </a:lvl4pPr>
            <a:lvl5pPr lvl="4" rtl="0">
              <a:spcBef>
                <a:spcPts val="0"/>
              </a:spcBef>
              <a:spcAft>
                <a:spcPts val="0"/>
              </a:spcAft>
              <a:buSzPts val="1400"/>
              <a:buFont typeface="Share Tech"/>
              <a:buNone/>
              <a:defRPr b="1">
                <a:latin typeface="Share Tech"/>
                <a:ea typeface="Share Tech"/>
                <a:cs typeface="Share Tech"/>
                <a:sym typeface="Share Tech"/>
              </a:defRPr>
            </a:lvl5pPr>
            <a:lvl6pPr lvl="5" rtl="0">
              <a:spcBef>
                <a:spcPts val="0"/>
              </a:spcBef>
              <a:spcAft>
                <a:spcPts val="0"/>
              </a:spcAft>
              <a:buSzPts val="1400"/>
              <a:buFont typeface="Share Tech"/>
              <a:buNone/>
              <a:defRPr b="1">
                <a:latin typeface="Share Tech"/>
                <a:ea typeface="Share Tech"/>
                <a:cs typeface="Share Tech"/>
                <a:sym typeface="Share Tech"/>
              </a:defRPr>
            </a:lvl6pPr>
            <a:lvl7pPr lvl="6" rtl="0">
              <a:spcBef>
                <a:spcPts val="0"/>
              </a:spcBef>
              <a:spcAft>
                <a:spcPts val="0"/>
              </a:spcAft>
              <a:buSzPts val="1400"/>
              <a:buFont typeface="Share Tech"/>
              <a:buNone/>
              <a:defRPr b="1">
                <a:latin typeface="Share Tech"/>
                <a:ea typeface="Share Tech"/>
                <a:cs typeface="Share Tech"/>
                <a:sym typeface="Share Tech"/>
              </a:defRPr>
            </a:lvl7pPr>
            <a:lvl8pPr lvl="7" rtl="0">
              <a:spcBef>
                <a:spcPts val="0"/>
              </a:spcBef>
              <a:spcAft>
                <a:spcPts val="0"/>
              </a:spcAft>
              <a:buSzPts val="1400"/>
              <a:buFont typeface="Share Tech"/>
              <a:buNone/>
              <a:defRPr b="1">
                <a:latin typeface="Share Tech"/>
                <a:ea typeface="Share Tech"/>
                <a:cs typeface="Share Tech"/>
                <a:sym typeface="Share Tech"/>
              </a:defRPr>
            </a:lvl8pPr>
            <a:lvl9pPr lvl="8" rtl="0">
              <a:spcBef>
                <a:spcPts val="0"/>
              </a:spcBef>
              <a:spcAft>
                <a:spcPts val="0"/>
              </a:spcAft>
              <a:buSzPts val="1400"/>
              <a:buFont typeface="Share Tech"/>
              <a:buNone/>
              <a:defRPr b="1">
                <a:latin typeface="Share Tech"/>
                <a:ea typeface="Share Tech"/>
                <a:cs typeface="Share Tech"/>
                <a:sym typeface="Share Tech"/>
              </a:defRPr>
            </a:lvl9pPr>
          </a:lstStyle>
          <a:p>
            <a:endParaRPr/>
          </a:p>
        </p:txBody>
      </p:sp>
      <p:sp>
        <p:nvSpPr>
          <p:cNvPr id="143" name="Google Shape;143;p16"/>
          <p:cNvSpPr txBox="1">
            <a:spLocks noGrp="1"/>
          </p:cNvSpPr>
          <p:nvPr>
            <p:ph type="subTitle" idx="2"/>
          </p:nvPr>
        </p:nvSpPr>
        <p:spPr>
          <a:xfrm>
            <a:off x="1336188" y="1894390"/>
            <a:ext cx="2265000" cy="6771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1600"/>
            </a:lvl1pPr>
            <a:lvl2pPr lvl="1" rtl="0">
              <a:spcBef>
                <a:spcPts val="0"/>
              </a:spcBef>
              <a:spcAft>
                <a:spcPts val="0"/>
              </a:spcAft>
              <a:buSzPts val="1600"/>
              <a:buNone/>
              <a:defRPr sz="1600"/>
            </a:lvl2pPr>
            <a:lvl3pPr lvl="2" rtl="0">
              <a:spcBef>
                <a:spcPts val="0"/>
              </a:spcBef>
              <a:spcAft>
                <a:spcPts val="0"/>
              </a:spcAft>
              <a:buSzPts val="1600"/>
              <a:buNone/>
              <a:defRPr sz="1600"/>
            </a:lvl3pPr>
            <a:lvl4pPr lvl="3" rtl="0">
              <a:spcBef>
                <a:spcPts val="0"/>
              </a:spcBef>
              <a:spcAft>
                <a:spcPts val="0"/>
              </a:spcAft>
              <a:buSzPts val="1600"/>
              <a:buNone/>
              <a:defRPr sz="1600"/>
            </a:lvl4pPr>
            <a:lvl5pPr lvl="4" rtl="0">
              <a:spcBef>
                <a:spcPts val="0"/>
              </a:spcBef>
              <a:spcAft>
                <a:spcPts val="0"/>
              </a:spcAft>
              <a:buSzPts val="1600"/>
              <a:buNone/>
              <a:defRPr sz="1600"/>
            </a:lvl5pPr>
            <a:lvl6pPr lvl="5" rtl="0">
              <a:spcBef>
                <a:spcPts val="0"/>
              </a:spcBef>
              <a:spcAft>
                <a:spcPts val="0"/>
              </a:spcAft>
              <a:buSzPts val="1600"/>
              <a:buNone/>
              <a:defRPr sz="1600"/>
            </a:lvl6pPr>
            <a:lvl7pPr lvl="6" rtl="0">
              <a:spcBef>
                <a:spcPts val="0"/>
              </a:spcBef>
              <a:spcAft>
                <a:spcPts val="0"/>
              </a:spcAft>
              <a:buSzPts val="1600"/>
              <a:buNone/>
              <a:defRPr sz="1600"/>
            </a:lvl7pPr>
            <a:lvl8pPr lvl="7" rtl="0">
              <a:spcBef>
                <a:spcPts val="0"/>
              </a:spcBef>
              <a:spcAft>
                <a:spcPts val="0"/>
              </a:spcAft>
              <a:buSzPts val="1600"/>
              <a:buNone/>
              <a:defRPr sz="1600"/>
            </a:lvl8pPr>
            <a:lvl9pPr lvl="8" rtl="0">
              <a:spcBef>
                <a:spcPts val="0"/>
              </a:spcBef>
              <a:spcAft>
                <a:spcPts val="0"/>
              </a:spcAft>
              <a:buSzPts val="1600"/>
              <a:buNone/>
              <a:defRPr sz="1600"/>
            </a:lvl9pPr>
          </a:lstStyle>
          <a:p>
            <a:endParaRPr/>
          </a:p>
        </p:txBody>
      </p:sp>
      <p:sp>
        <p:nvSpPr>
          <p:cNvPr id="144" name="Google Shape;144;p16"/>
          <p:cNvSpPr txBox="1">
            <a:spLocks noGrp="1"/>
          </p:cNvSpPr>
          <p:nvPr>
            <p:ph type="title"/>
          </p:nvPr>
        </p:nvSpPr>
        <p:spPr>
          <a:xfrm>
            <a:off x="720300" y="452325"/>
            <a:ext cx="7176000" cy="6156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45" name="Google Shape;145;p16"/>
          <p:cNvSpPr txBox="1">
            <a:spLocks noGrp="1"/>
          </p:cNvSpPr>
          <p:nvPr>
            <p:ph type="subTitle" idx="3"/>
          </p:nvPr>
        </p:nvSpPr>
        <p:spPr>
          <a:xfrm>
            <a:off x="4693874" y="1534213"/>
            <a:ext cx="2265000" cy="461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800"/>
              <a:buFont typeface="Share Tech"/>
              <a:buNone/>
              <a:defRPr sz="1800" b="1">
                <a:latin typeface="Share Tech"/>
                <a:ea typeface="Share Tech"/>
                <a:cs typeface="Share Tech"/>
                <a:sym typeface="Share Tech"/>
              </a:defRPr>
            </a:lvl1pPr>
            <a:lvl2pPr lvl="1" rtl="0">
              <a:spcBef>
                <a:spcPts val="0"/>
              </a:spcBef>
              <a:spcAft>
                <a:spcPts val="0"/>
              </a:spcAft>
              <a:buSzPts val="1400"/>
              <a:buFont typeface="Share Tech"/>
              <a:buNone/>
              <a:defRPr b="1">
                <a:latin typeface="Share Tech"/>
                <a:ea typeface="Share Tech"/>
                <a:cs typeface="Share Tech"/>
                <a:sym typeface="Share Tech"/>
              </a:defRPr>
            </a:lvl2pPr>
            <a:lvl3pPr lvl="2" rtl="0">
              <a:spcBef>
                <a:spcPts val="0"/>
              </a:spcBef>
              <a:spcAft>
                <a:spcPts val="0"/>
              </a:spcAft>
              <a:buSzPts val="1400"/>
              <a:buFont typeface="Share Tech"/>
              <a:buNone/>
              <a:defRPr b="1">
                <a:latin typeface="Share Tech"/>
                <a:ea typeface="Share Tech"/>
                <a:cs typeface="Share Tech"/>
                <a:sym typeface="Share Tech"/>
              </a:defRPr>
            </a:lvl3pPr>
            <a:lvl4pPr lvl="3" rtl="0">
              <a:spcBef>
                <a:spcPts val="0"/>
              </a:spcBef>
              <a:spcAft>
                <a:spcPts val="0"/>
              </a:spcAft>
              <a:buSzPts val="1400"/>
              <a:buFont typeface="Share Tech"/>
              <a:buNone/>
              <a:defRPr b="1">
                <a:latin typeface="Share Tech"/>
                <a:ea typeface="Share Tech"/>
                <a:cs typeface="Share Tech"/>
                <a:sym typeface="Share Tech"/>
              </a:defRPr>
            </a:lvl4pPr>
            <a:lvl5pPr lvl="4" rtl="0">
              <a:spcBef>
                <a:spcPts val="0"/>
              </a:spcBef>
              <a:spcAft>
                <a:spcPts val="0"/>
              </a:spcAft>
              <a:buSzPts val="1400"/>
              <a:buFont typeface="Share Tech"/>
              <a:buNone/>
              <a:defRPr b="1">
                <a:latin typeface="Share Tech"/>
                <a:ea typeface="Share Tech"/>
                <a:cs typeface="Share Tech"/>
                <a:sym typeface="Share Tech"/>
              </a:defRPr>
            </a:lvl5pPr>
            <a:lvl6pPr lvl="5" rtl="0">
              <a:spcBef>
                <a:spcPts val="0"/>
              </a:spcBef>
              <a:spcAft>
                <a:spcPts val="0"/>
              </a:spcAft>
              <a:buSzPts val="1400"/>
              <a:buFont typeface="Share Tech"/>
              <a:buNone/>
              <a:defRPr b="1">
                <a:latin typeface="Share Tech"/>
                <a:ea typeface="Share Tech"/>
                <a:cs typeface="Share Tech"/>
                <a:sym typeface="Share Tech"/>
              </a:defRPr>
            </a:lvl6pPr>
            <a:lvl7pPr lvl="6" rtl="0">
              <a:spcBef>
                <a:spcPts val="0"/>
              </a:spcBef>
              <a:spcAft>
                <a:spcPts val="0"/>
              </a:spcAft>
              <a:buSzPts val="1400"/>
              <a:buFont typeface="Share Tech"/>
              <a:buNone/>
              <a:defRPr b="1">
                <a:latin typeface="Share Tech"/>
                <a:ea typeface="Share Tech"/>
                <a:cs typeface="Share Tech"/>
                <a:sym typeface="Share Tech"/>
              </a:defRPr>
            </a:lvl7pPr>
            <a:lvl8pPr lvl="7" rtl="0">
              <a:spcBef>
                <a:spcPts val="0"/>
              </a:spcBef>
              <a:spcAft>
                <a:spcPts val="0"/>
              </a:spcAft>
              <a:buSzPts val="1400"/>
              <a:buFont typeface="Share Tech"/>
              <a:buNone/>
              <a:defRPr b="1">
                <a:latin typeface="Share Tech"/>
                <a:ea typeface="Share Tech"/>
                <a:cs typeface="Share Tech"/>
                <a:sym typeface="Share Tech"/>
              </a:defRPr>
            </a:lvl8pPr>
            <a:lvl9pPr lvl="8" rtl="0">
              <a:spcBef>
                <a:spcPts val="0"/>
              </a:spcBef>
              <a:spcAft>
                <a:spcPts val="0"/>
              </a:spcAft>
              <a:buSzPts val="1400"/>
              <a:buFont typeface="Share Tech"/>
              <a:buNone/>
              <a:defRPr b="1">
                <a:latin typeface="Share Tech"/>
                <a:ea typeface="Share Tech"/>
                <a:cs typeface="Share Tech"/>
                <a:sym typeface="Share Tech"/>
              </a:defRPr>
            </a:lvl9pPr>
          </a:lstStyle>
          <a:p>
            <a:endParaRPr/>
          </a:p>
        </p:txBody>
      </p:sp>
      <p:sp>
        <p:nvSpPr>
          <p:cNvPr id="146" name="Google Shape;146;p16"/>
          <p:cNvSpPr txBox="1">
            <a:spLocks noGrp="1"/>
          </p:cNvSpPr>
          <p:nvPr>
            <p:ph type="subTitle" idx="4"/>
          </p:nvPr>
        </p:nvSpPr>
        <p:spPr>
          <a:xfrm>
            <a:off x="4693888" y="1894390"/>
            <a:ext cx="2265000" cy="6771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1600"/>
            </a:lvl1pPr>
            <a:lvl2pPr lvl="1" rtl="0">
              <a:spcBef>
                <a:spcPts val="0"/>
              </a:spcBef>
              <a:spcAft>
                <a:spcPts val="0"/>
              </a:spcAft>
              <a:buSzPts val="1600"/>
              <a:buNone/>
              <a:defRPr sz="1600"/>
            </a:lvl2pPr>
            <a:lvl3pPr lvl="2" rtl="0">
              <a:spcBef>
                <a:spcPts val="0"/>
              </a:spcBef>
              <a:spcAft>
                <a:spcPts val="0"/>
              </a:spcAft>
              <a:buSzPts val="1600"/>
              <a:buNone/>
              <a:defRPr sz="1600"/>
            </a:lvl3pPr>
            <a:lvl4pPr lvl="3" rtl="0">
              <a:spcBef>
                <a:spcPts val="0"/>
              </a:spcBef>
              <a:spcAft>
                <a:spcPts val="0"/>
              </a:spcAft>
              <a:buSzPts val="1600"/>
              <a:buNone/>
              <a:defRPr sz="1600"/>
            </a:lvl4pPr>
            <a:lvl5pPr lvl="4" rtl="0">
              <a:spcBef>
                <a:spcPts val="0"/>
              </a:spcBef>
              <a:spcAft>
                <a:spcPts val="0"/>
              </a:spcAft>
              <a:buSzPts val="1600"/>
              <a:buNone/>
              <a:defRPr sz="1600"/>
            </a:lvl5pPr>
            <a:lvl6pPr lvl="5" rtl="0">
              <a:spcBef>
                <a:spcPts val="0"/>
              </a:spcBef>
              <a:spcAft>
                <a:spcPts val="0"/>
              </a:spcAft>
              <a:buSzPts val="1600"/>
              <a:buNone/>
              <a:defRPr sz="1600"/>
            </a:lvl6pPr>
            <a:lvl7pPr lvl="6" rtl="0">
              <a:spcBef>
                <a:spcPts val="0"/>
              </a:spcBef>
              <a:spcAft>
                <a:spcPts val="0"/>
              </a:spcAft>
              <a:buSzPts val="1600"/>
              <a:buNone/>
              <a:defRPr sz="1600"/>
            </a:lvl7pPr>
            <a:lvl8pPr lvl="7" rtl="0">
              <a:spcBef>
                <a:spcPts val="0"/>
              </a:spcBef>
              <a:spcAft>
                <a:spcPts val="0"/>
              </a:spcAft>
              <a:buSzPts val="1600"/>
              <a:buNone/>
              <a:defRPr sz="1600"/>
            </a:lvl8pPr>
            <a:lvl9pPr lvl="8" rtl="0">
              <a:spcBef>
                <a:spcPts val="0"/>
              </a:spcBef>
              <a:spcAft>
                <a:spcPts val="0"/>
              </a:spcAft>
              <a:buSzPts val="1600"/>
              <a:buNone/>
              <a:defRPr sz="1600"/>
            </a:lvl9pPr>
          </a:lstStyle>
          <a:p>
            <a:endParaRPr/>
          </a:p>
        </p:txBody>
      </p:sp>
      <p:sp>
        <p:nvSpPr>
          <p:cNvPr id="147" name="Google Shape;147;p16"/>
          <p:cNvSpPr txBox="1">
            <a:spLocks noGrp="1"/>
          </p:cNvSpPr>
          <p:nvPr>
            <p:ph type="subTitle" idx="5"/>
          </p:nvPr>
        </p:nvSpPr>
        <p:spPr>
          <a:xfrm>
            <a:off x="1977638" y="3387513"/>
            <a:ext cx="2265000" cy="461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800"/>
              <a:buFont typeface="Share Tech"/>
              <a:buNone/>
              <a:defRPr sz="1800" b="1">
                <a:latin typeface="Share Tech"/>
                <a:ea typeface="Share Tech"/>
                <a:cs typeface="Share Tech"/>
                <a:sym typeface="Share Tech"/>
              </a:defRPr>
            </a:lvl1pPr>
            <a:lvl2pPr lvl="1" rtl="0">
              <a:spcBef>
                <a:spcPts val="0"/>
              </a:spcBef>
              <a:spcAft>
                <a:spcPts val="0"/>
              </a:spcAft>
              <a:buSzPts val="1400"/>
              <a:buFont typeface="Share Tech"/>
              <a:buNone/>
              <a:defRPr b="1">
                <a:latin typeface="Share Tech"/>
                <a:ea typeface="Share Tech"/>
                <a:cs typeface="Share Tech"/>
                <a:sym typeface="Share Tech"/>
              </a:defRPr>
            </a:lvl2pPr>
            <a:lvl3pPr lvl="2" rtl="0">
              <a:spcBef>
                <a:spcPts val="0"/>
              </a:spcBef>
              <a:spcAft>
                <a:spcPts val="0"/>
              </a:spcAft>
              <a:buSzPts val="1400"/>
              <a:buFont typeface="Share Tech"/>
              <a:buNone/>
              <a:defRPr b="1">
                <a:latin typeface="Share Tech"/>
                <a:ea typeface="Share Tech"/>
                <a:cs typeface="Share Tech"/>
                <a:sym typeface="Share Tech"/>
              </a:defRPr>
            </a:lvl3pPr>
            <a:lvl4pPr lvl="3" rtl="0">
              <a:spcBef>
                <a:spcPts val="0"/>
              </a:spcBef>
              <a:spcAft>
                <a:spcPts val="0"/>
              </a:spcAft>
              <a:buSzPts val="1400"/>
              <a:buFont typeface="Share Tech"/>
              <a:buNone/>
              <a:defRPr b="1">
                <a:latin typeface="Share Tech"/>
                <a:ea typeface="Share Tech"/>
                <a:cs typeface="Share Tech"/>
                <a:sym typeface="Share Tech"/>
              </a:defRPr>
            </a:lvl4pPr>
            <a:lvl5pPr lvl="4" rtl="0">
              <a:spcBef>
                <a:spcPts val="0"/>
              </a:spcBef>
              <a:spcAft>
                <a:spcPts val="0"/>
              </a:spcAft>
              <a:buSzPts val="1400"/>
              <a:buFont typeface="Share Tech"/>
              <a:buNone/>
              <a:defRPr b="1">
                <a:latin typeface="Share Tech"/>
                <a:ea typeface="Share Tech"/>
                <a:cs typeface="Share Tech"/>
                <a:sym typeface="Share Tech"/>
              </a:defRPr>
            </a:lvl5pPr>
            <a:lvl6pPr lvl="5" rtl="0">
              <a:spcBef>
                <a:spcPts val="0"/>
              </a:spcBef>
              <a:spcAft>
                <a:spcPts val="0"/>
              </a:spcAft>
              <a:buSzPts val="1400"/>
              <a:buFont typeface="Share Tech"/>
              <a:buNone/>
              <a:defRPr b="1">
                <a:latin typeface="Share Tech"/>
                <a:ea typeface="Share Tech"/>
                <a:cs typeface="Share Tech"/>
                <a:sym typeface="Share Tech"/>
              </a:defRPr>
            </a:lvl6pPr>
            <a:lvl7pPr lvl="6" rtl="0">
              <a:spcBef>
                <a:spcPts val="0"/>
              </a:spcBef>
              <a:spcAft>
                <a:spcPts val="0"/>
              </a:spcAft>
              <a:buSzPts val="1400"/>
              <a:buFont typeface="Share Tech"/>
              <a:buNone/>
              <a:defRPr b="1">
                <a:latin typeface="Share Tech"/>
                <a:ea typeface="Share Tech"/>
                <a:cs typeface="Share Tech"/>
                <a:sym typeface="Share Tech"/>
              </a:defRPr>
            </a:lvl7pPr>
            <a:lvl8pPr lvl="7" rtl="0">
              <a:spcBef>
                <a:spcPts val="0"/>
              </a:spcBef>
              <a:spcAft>
                <a:spcPts val="0"/>
              </a:spcAft>
              <a:buSzPts val="1400"/>
              <a:buFont typeface="Share Tech"/>
              <a:buNone/>
              <a:defRPr b="1">
                <a:latin typeface="Share Tech"/>
                <a:ea typeface="Share Tech"/>
                <a:cs typeface="Share Tech"/>
                <a:sym typeface="Share Tech"/>
              </a:defRPr>
            </a:lvl8pPr>
            <a:lvl9pPr lvl="8" rtl="0">
              <a:spcBef>
                <a:spcPts val="0"/>
              </a:spcBef>
              <a:spcAft>
                <a:spcPts val="0"/>
              </a:spcAft>
              <a:buSzPts val="1400"/>
              <a:buFont typeface="Share Tech"/>
              <a:buNone/>
              <a:defRPr b="1">
                <a:latin typeface="Share Tech"/>
                <a:ea typeface="Share Tech"/>
                <a:cs typeface="Share Tech"/>
                <a:sym typeface="Share Tech"/>
              </a:defRPr>
            </a:lvl9pPr>
          </a:lstStyle>
          <a:p>
            <a:endParaRPr/>
          </a:p>
        </p:txBody>
      </p:sp>
      <p:sp>
        <p:nvSpPr>
          <p:cNvPr id="148" name="Google Shape;148;p16"/>
          <p:cNvSpPr txBox="1">
            <a:spLocks noGrp="1"/>
          </p:cNvSpPr>
          <p:nvPr>
            <p:ph type="subTitle" idx="6"/>
          </p:nvPr>
        </p:nvSpPr>
        <p:spPr>
          <a:xfrm>
            <a:off x="1977638" y="3747690"/>
            <a:ext cx="2265000" cy="6771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1600"/>
            </a:lvl1pPr>
            <a:lvl2pPr lvl="1" rtl="0">
              <a:spcBef>
                <a:spcPts val="0"/>
              </a:spcBef>
              <a:spcAft>
                <a:spcPts val="0"/>
              </a:spcAft>
              <a:buSzPts val="1600"/>
              <a:buNone/>
              <a:defRPr sz="1600"/>
            </a:lvl2pPr>
            <a:lvl3pPr lvl="2" rtl="0">
              <a:spcBef>
                <a:spcPts val="0"/>
              </a:spcBef>
              <a:spcAft>
                <a:spcPts val="0"/>
              </a:spcAft>
              <a:buSzPts val="1600"/>
              <a:buNone/>
              <a:defRPr sz="1600"/>
            </a:lvl3pPr>
            <a:lvl4pPr lvl="3" rtl="0">
              <a:spcBef>
                <a:spcPts val="0"/>
              </a:spcBef>
              <a:spcAft>
                <a:spcPts val="0"/>
              </a:spcAft>
              <a:buSzPts val="1600"/>
              <a:buNone/>
              <a:defRPr sz="1600"/>
            </a:lvl4pPr>
            <a:lvl5pPr lvl="4" rtl="0">
              <a:spcBef>
                <a:spcPts val="0"/>
              </a:spcBef>
              <a:spcAft>
                <a:spcPts val="0"/>
              </a:spcAft>
              <a:buSzPts val="1600"/>
              <a:buNone/>
              <a:defRPr sz="1600"/>
            </a:lvl5pPr>
            <a:lvl6pPr lvl="5" rtl="0">
              <a:spcBef>
                <a:spcPts val="0"/>
              </a:spcBef>
              <a:spcAft>
                <a:spcPts val="0"/>
              </a:spcAft>
              <a:buSzPts val="1600"/>
              <a:buNone/>
              <a:defRPr sz="1600"/>
            </a:lvl6pPr>
            <a:lvl7pPr lvl="6" rtl="0">
              <a:spcBef>
                <a:spcPts val="0"/>
              </a:spcBef>
              <a:spcAft>
                <a:spcPts val="0"/>
              </a:spcAft>
              <a:buSzPts val="1600"/>
              <a:buNone/>
              <a:defRPr sz="1600"/>
            </a:lvl7pPr>
            <a:lvl8pPr lvl="7" rtl="0">
              <a:spcBef>
                <a:spcPts val="0"/>
              </a:spcBef>
              <a:spcAft>
                <a:spcPts val="0"/>
              </a:spcAft>
              <a:buSzPts val="1600"/>
              <a:buNone/>
              <a:defRPr sz="1600"/>
            </a:lvl8pPr>
            <a:lvl9pPr lvl="8" rtl="0">
              <a:spcBef>
                <a:spcPts val="0"/>
              </a:spcBef>
              <a:spcAft>
                <a:spcPts val="0"/>
              </a:spcAft>
              <a:buSzPts val="1600"/>
              <a:buNone/>
              <a:defRPr sz="1600"/>
            </a:lvl9pPr>
          </a:lstStyle>
          <a:p>
            <a:endParaRPr/>
          </a:p>
        </p:txBody>
      </p:sp>
      <p:sp>
        <p:nvSpPr>
          <p:cNvPr id="149" name="Google Shape;149;p16"/>
          <p:cNvSpPr txBox="1">
            <a:spLocks noGrp="1"/>
          </p:cNvSpPr>
          <p:nvPr>
            <p:ph type="subTitle" idx="7"/>
          </p:nvPr>
        </p:nvSpPr>
        <p:spPr>
          <a:xfrm>
            <a:off x="5335324" y="3387513"/>
            <a:ext cx="2265000" cy="461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800"/>
              <a:buFont typeface="Share Tech"/>
              <a:buNone/>
              <a:defRPr sz="1800" b="1">
                <a:latin typeface="Share Tech"/>
                <a:ea typeface="Share Tech"/>
                <a:cs typeface="Share Tech"/>
                <a:sym typeface="Share Tech"/>
              </a:defRPr>
            </a:lvl1pPr>
            <a:lvl2pPr lvl="1" rtl="0">
              <a:spcBef>
                <a:spcPts val="0"/>
              </a:spcBef>
              <a:spcAft>
                <a:spcPts val="0"/>
              </a:spcAft>
              <a:buSzPts val="1400"/>
              <a:buFont typeface="Share Tech"/>
              <a:buNone/>
              <a:defRPr b="1">
                <a:latin typeface="Share Tech"/>
                <a:ea typeface="Share Tech"/>
                <a:cs typeface="Share Tech"/>
                <a:sym typeface="Share Tech"/>
              </a:defRPr>
            </a:lvl2pPr>
            <a:lvl3pPr lvl="2" rtl="0">
              <a:spcBef>
                <a:spcPts val="0"/>
              </a:spcBef>
              <a:spcAft>
                <a:spcPts val="0"/>
              </a:spcAft>
              <a:buSzPts val="1400"/>
              <a:buFont typeface="Share Tech"/>
              <a:buNone/>
              <a:defRPr b="1">
                <a:latin typeface="Share Tech"/>
                <a:ea typeface="Share Tech"/>
                <a:cs typeface="Share Tech"/>
                <a:sym typeface="Share Tech"/>
              </a:defRPr>
            </a:lvl3pPr>
            <a:lvl4pPr lvl="3" rtl="0">
              <a:spcBef>
                <a:spcPts val="0"/>
              </a:spcBef>
              <a:spcAft>
                <a:spcPts val="0"/>
              </a:spcAft>
              <a:buSzPts val="1400"/>
              <a:buFont typeface="Share Tech"/>
              <a:buNone/>
              <a:defRPr b="1">
                <a:latin typeface="Share Tech"/>
                <a:ea typeface="Share Tech"/>
                <a:cs typeface="Share Tech"/>
                <a:sym typeface="Share Tech"/>
              </a:defRPr>
            </a:lvl4pPr>
            <a:lvl5pPr lvl="4" rtl="0">
              <a:spcBef>
                <a:spcPts val="0"/>
              </a:spcBef>
              <a:spcAft>
                <a:spcPts val="0"/>
              </a:spcAft>
              <a:buSzPts val="1400"/>
              <a:buFont typeface="Share Tech"/>
              <a:buNone/>
              <a:defRPr b="1">
                <a:latin typeface="Share Tech"/>
                <a:ea typeface="Share Tech"/>
                <a:cs typeface="Share Tech"/>
                <a:sym typeface="Share Tech"/>
              </a:defRPr>
            </a:lvl5pPr>
            <a:lvl6pPr lvl="5" rtl="0">
              <a:spcBef>
                <a:spcPts val="0"/>
              </a:spcBef>
              <a:spcAft>
                <a:spcPts val="0"/>
              </a:spcAft>
              <a:buSzPts val="1400"/>
              <a:buFont typeface="Share Tech"/>
              <a:buNone/>
              <a:defRPr b="1">
                <a:latin typeface="Share Tech"/>
                <a:ea typeface="Share Tech"/>
                <a:cs typeface="Share Tech"/>
                <a:sym typeface="Share Tech"/>
              </a:defRPr>
            </a:lvl6pPr>
            <a:lvl7pPr lvl="6" rtl="0">
              <a:spcBef>
                <a:spcPts val="0"/>
              </a:spcBef>
              <a:spcAft>
                <a:spcPts val="0"/>
              </a:spcAft>
              <a:buSzPts val="1400"/>
              <a:buFont typeface="Share Tech"/>
              <a:buNone/>
              <a:defRPr b="1">
                <a:latin typeface="Share Tech"/>
                <a:ea typeface="Share Tech"/>
                <a:cs typeface="Share Tech"/>
                <a:sym typeface="Share Tech"/>
              </a:defRPr>
            </a:lvl7pPr>
            <a:lvl8pPr lvl="7" rtl="0">
              <a:spcBef>
                <a:spcPts val="0"/>
              </a:spcBef>
              <a:spcAft>
                <a:spcPts val="0"/>
              </a:spcAft>
              <a:buSzPts val="1400"/>
              <a:buFont typeface="Share Tech"/>
              <a:buNone/>
              <a:defRPr b="1">
                <a:latin typeface="Share Tech"/>
                <a:ea typeface="Share Tech"/>
                <a:cs typeface="Share Tech"/>
                <a:sym typeface="Share Tech"/>
              </a:defRPr>
            </a:lvl8pPr>
            <a:lvl9pPr lvl="8" rtl="0">
              <a:spcBef>
                <a:spcPts val="0"/>
              </a:spcBef>
              <a:spcAft>
                <a:spcPts val="0"/>
              </a:spcAft>
              <a:buSzPts val="1400"/>
              <a:buFont typeface="Share Tech"/>
              <a:buNone/>
              <a:defRPr b="1">
                <a:latin typeface="Share Tech"/>
                <a:ea typeface="Share Tech"/>
                <a:cs typeface="Share Tech"/>
                <a:sym typeface="Share Tech"/>
              </a:defRPr>
            </a:lvl9pPr>
          </a:lstStyle>
          <a:p>
            <a:endParaRPr/>
          </a:p>
        </p:txBody>
      </p:sp>
      <p:sp>
        <p:nvSpPr>
          <p:cNvPr id="150" name="Google Shape;150;p16"/>
          <p:cNvSpPr txBox="1">
            <a:spLocks noGrp="1"/>
          </p:cNvSpPr>
          <p:nvPr>
            <p:ph type="subTitle" idx="8"/>
          </p:nvPr>
        </p:nvSpPr>
        <p:spPr>
          <a:xfrm>
            <a:off x="5335338" y="3747690"/>
            <a:ext cx="2265000" cy="6771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1600"/>
            </a:lvl1pPr>
            <a:lvl2pPr lvl="1" rtl="0">
              <a:spcBef>
                <a:spcPts val="0"/>
              </a:spcBef>
              <a:spcAft>
                <a:spcPts val="0"/>
              </a:spcAft>
              <a:buSzPts val="1600"/>
              <a:buNone/>
              <a:defRPr sz="1600"/>
            </a:lvl2pPr>
            <a:lvl3pPr lvl="2" rtl="0">
              <a:spcBef>
                <a:spcPts val="0"/>
              </a:spcBef>
              <a:spcAft>
                <a:spcPts val="0"/>
              </a:spcAft>
              <a:buSzPts val="1600"/>
              <a:buNone/>
              <a:defRPr sz="1600"/>
            </a:lvl3pPr>
            <a:lvl4pPr lvl="3" rtl="0">
              <a:spcBef>
                <a:spcPts val="0"/>
              </a:spcBef>
              <a:spcAft>
                <a:spcPts val="0"/>
              </a:spcAft>
              <a:buSzPts val="1600"/>
              <a:buNone/>
              <a:defRPr sz="1600"/>
            </a:lvl4pPr>
            <a:lvl5pPr lvl="4" rtl="0">
              <a:spcBef>
                <a:spcPts val="0"/>
              </a:spcBef>
              <a:spcAft>
                <a:spcPts val="0"/>
              </a:spcAft>
              <a:buSzPts val="1600"/>
              <a:buNone/>
              <a:defRPr sz="1600"/>
            </a:lvl5pPr>
            <a:lvl6pPr lvl="5" rtl="0">
              <a:spcBef>
                <a:spcPts val="0"/>
              </a:spcBef>
              <a:spcAft>
                <a:spcPts val="0"/>
              </a:spcAft>
              <a:buSzPts val="1600"/>
              <a:buNone/>
              <a:defRPr sz="1600"/>
            </a:lvl6pPr>
            <a:lvl7pPr lvl="6" rtl="0">
              <a:spcBef>
                <a:spcPts val="0"/>
              </a:spcBef>
              <a:spcAft>
                <a:spcPts val="0"/>
              </a:spcAft>
              <a:buSzPts val="1600"/>
              <a:buNone/>
              <a:defRPr sz="1600"/>
            </a:lvl7pPr>
            <a:lvl8pPr lvl="7" rtl="0">
              <a:spcBef>
                <a:spcPts val="0"/>
              </a:spcBef>
              <a:spcAft>
                <a:spcPts val="0"/>
              </a:spcAft>
              <a:buSzPts val="1600"/>
              <a:buNone/>
              <a:defRPr sz="1600"/>
            </a:lvl8pPr>
            <a:lvl9pPr lvl="8" rtl="0">
              <a:spcBef>
                <a:spcPts val="0"/>
              </a:spcBef>
              <a:spcAft>
                <a:spcPts val="0"/>
              </a:spcAft>
              <a:buSzPts val="1600"/>
              <a:buNone/>
              <a:defRPr sz="1600"/>
            </a:lvl9pPr>
          </a:lstStyle>
          <a:p>
            <a:endParaRPr/>
          </a:p>
        </p:txBody>
      </p:sp>
      <p:sp>
        <p:nvSpPr>
          <p:cNvPr id="151" name="Google Shape;151;p16"/>
          <p:cNvSpPr txBox="1">
            <a:spLocks noGrp="1"/>
          </p:cNvSpPr>
          <p:nvPr>
            <p:ph type="title" idx="9" hasCustomPrompt="1"/>
          </p:nvPr>
        </p:nvSpPr>
        <p:spPr>
          <a:xfrm>
            <a:off x="3305300" y="1216300"/>
            <a:ext cx="527100" cy="484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800"/>
              <a:buNone/>
              <a:defRPr sz="1800"/>
            </a:lvl1pPr>
            <a:lvl2pPr lvl="1" algn="ctr" rtl="0">
              <a:spcBef>
                <a:spcPts val="0"/>
              </a:spcBef>
              <a:spcAft>
                <a:spcPts val="0"/>
              </a:spcAft>
              <a:buSzPts val="1800"/>
              <a:buNone/>
              <a:defRPr sz="1800"/>
            </a:lvl2pPr>
            <a:lvl3pPr lvl="2" algn="ctr" rtl="0">
              <a:spcBef>
                <a:spcPts val="0"/>
              </a:spcBef>
              <a:spcAft>
                <a:spcPts val="0"/>
              </a:spcAft>
              <a:buSzPts val="1800"/>
              <a:buNone/>
              <a:defRPr sz="1800"/>
            </a:lvl3pPr>
            <a:lvl4pPr lvl="3" algn="ctr" rtl="0">
              <a:spcBef>
                <a:spcPts val="0"/>
              </a:spcBef>
              <a:spcAft>
                <a:spcPts val="0"/>
              </a:spcAft>
              <a:buSzPts val="1800"/>
              <a:buNone/>
              <a:defRPr sz="1800"/>
            </a:lvl4pPr>
            <a:lvl5pPr lvl="4" algn="ctr" rtl="0">
              <a:spcBef>
                <a:spcPts val="0"/>
              </a:spcBef>
              <a:spcAft>
                <a:spcPts val="0"/>
              </a:spcAft>
              <a:buSzPts val="1800"/>
              <a:buNone/>
              <a:defRPr sz="1800"/>
            </a:lvl5pPr>
            <a:lvl6pPr lvl="5" algn="ctr" rtl="0">
              <a:spcBef>
                <a:spcPts val="0"/>
              </a:spcBef>
              <a:spcAft>
                <a:spcPts val="0"/>
              </a:spcAft>
              <a:buSzPts val="1800"/>
              <a:buNone/>
              <a:defRPr sz="1800"/>
            </a:lvl6pPr>
            <a:lvl7pPr lvl="6" algn="ctr" rtl="0">
              <a:spcBef>
                <a:spcPts val="0"/>
              </a:spcBef>
              <a:spcAft>
                <a:spcPts val="0"/>
              </a:spcAft>
              <a:buSzPts val="1800"/>
              <a:buNone/>
              <a:defRPr sz="1800"/>
            </a:lvl7pPr>
            <a:lvl8pPr lvl="7" algn="ctr" rtl="0">
              <a:spcBef>
                <a:spcPts val="0"/>
              </a:spcBef>
              <a:spcAft>
                <a:spcPts val="0"/>
              </a:spcAft>
              <a:buSzPts val="1800"/>
              <a:buNone/>
              <a:defRPr sz="1800"/>
            </a:lvl8pPr>
            <a:lvl9pPr lvl="8" algn="ctr" rtl="0">
              <a:spcBef>
                <a:spcPts val="0"/>
              </a:spcBef>
              <a:spcAft>
                <a:spcPts val="0"/>
              </a:spcAft>
              <a:buSzPts val="1800"/>
              <a:buNone/>
              <a:defRPr sz="1800"/>
            </a:lvl9pPr>
          </a:lstStyle>
          <a:p>
            <a:r>
              <a:t>xx%</a:t>
            </a:r>
          </a:p>
        </p:txBody>
      </p:sp>
      <p:sp>
        <p:nvSpPr>
          <p:cNvPr id="152" name="Google Shape;152;p16"/>
          <p:cNvSpPr txBox="1">
            <a:spLocks noGrp="1"/>
          </p:cNvSpPr>
          <p:nvPr>
            <p:ph type="title" idx="13" hasCustomPrompt="1"/>
          </p:nvPr>
        </p:nvSpPr>
        <p:spPr>
          <a:xfrm>
            <a:off x="6663125" y="1216300"/>
            <a:ext cx="527100" cy="484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800"/>
              <a:buNone/>
              <a:defRPr sz="1800"/>
            </a:lvl1pPr>
            <a:lvl2pPr lvl="1" algn="ctr" rtl="0">
              <a:spcBef>
                <a:spcPts val="0"/>
              </a:spcBef>
              <a:spcAft>
                <a:spcPts val="0"/>
              </a:spcAft>
              <a:buSzPts val="1800"/>
              <a:buNone/>
              <a:defRPr sz="1800"/>
            </a:lvl2pPr>
            <a:lvl3pPr lvl="2" algn="ctr" rtl="0">
              <a:spcBef>
                <a:spcPts val="0"/>
              </a:spcBef>
              <a:spcAft>
                <a:spcPts val="0"/>
              </a:spcAft>
              <a:buSzPts val="1800"/>
              <a:buNone/>
              <a:defRPr sz="1800"/>
            </a:lvl3pPr>
            <a:lvl4pPr lvl="3" algn="ctr" rtl="0">
              <a:spcBef>
                <a:spcPts val="0"/>
              </a:spcBef>
              <a:spcAft>
                <a:spcPts val="0"/>
              </a:spcAft>
              <a:buSzPts val="1800"/>
              <a:buNone/>
              <a:defRPr sz="1800"/>
            </a:lvl4pPr>
            <a:lvl5pPr lvl="4" algn="ctr" rtl="0">
              <a:spcBef>
                <a:spcPts val="0"/>
              </a:spcBef>
              <a:spcAft>
                <a:spcPts val="0"/>
              </a:spcAft>
              <a:buSzPts val="1800"/>
              <a:buNone/>
              <a:defRPr sz="1800"/>
            </a:lvl5pPr>
            <a:lvl6pPr lvl="5" algn="ctr" rtl="0">
              <a:spcBef>
                <a:spcPts val="0"/>
              </a:spcBef>
              <a:spcAft>
                <a:spcPts val="0"/>
              </a:spcAft>
              <a:buSzPts val="1800"/>
              <a:buNone/>
              <a:defRPr sz="1800"/>
            </a:lvl6pPr>
            <a:lvl7pPr lvl="6" algn="ctr" rtl="0">
              <a:spcBef>
                <a:spcPts val="0"/>
              </a:spcBef>
              <a:spcAft>
                <a:spcPts val="0"/>
              </a:spcAft>
              <a:buSzPts val="1800"/>
              <a:buNone/>
              <a:defRPr sz="1800"/>
            </a:lvl7pPr>
            <a:lvl8pPr lvl="7" algn="ctr" rtl="0">
              <a:spcBef>
                <a:spcPts val="0"/>
              </a:spcBef>
              <a:spcAft>
                <a:spcPts val="0"/>
              </a:spcAft>
              <a:buSzPts val="1800"/>
              <a:buNone/>
              <a:defRPr sz="1800"/>
            </a:lvl8pPr>
            <a:lvl9pPr lvl="8" algn="ctr" rtl="0">
              <a:spcBef>
                <a:spcPts val="0"/>
              </a:spcBef>
              <a:spcAft>
                <a:spcPts val="0"/>
              </a:spcAft>
              <a:buSzPts val="1800"/>
              <a:buNone/>
              <a:defRPr sz="1800"/>
            </a:lvl9pPr>
          </a:lstStyle>
          <a:p>
            <a:r>
              <a:t>xx%</a:t>
            </a:r>
          </a:p>
        </p:txBody>
      </p:sp>
      <p:sp>
        <p:nvSpPr>
          <p:cNvPr id="153" name="Google Shape;153;p16"/>
          <p:cNvSpPr txBox="1">
            <a:spLocks noGrp="1"/>
          </p:cNvSpPr>
          <p:nvPr>
            <p:ph type="title" idx="14" hasCustomPrompt="1"/>
          </p:nvPr>
        </p:nvSpPr>
        <p:spPr>
          <a:xfrm>
            <a:off x="3946896" y="3069650"/>
            <a:ext cx="527100" cy="484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800"/>
              <a:buNone/>
              <a:defRPr sz="1800"/>
            </a:lvl1pPr>
            <a:lvl2pPr lvl="1" algn="ctr" rtl="0">
              <a:spcBef>
                <a:spcPts val="0"/>
              </a:spcBef>
              <a:spcAft>
                <a:spcPts val="0"/>
              </a:spcAft>
              <a:buSzPts val="1800"/>
              <a:buNone/>
              <a:defRPr sz="1800"/>
            </a:lvl2pPr>
            <a:lvl3pPr lvl="2" algn="ctr" rtl="0">
              <a:spcBef>
                <a:spcPts val="0"/>
              </a:spcBef>
              <a:spcAft>
                <a:spcPts val="0"/>
              </a:spcAft>
              <a:buSzPts val="1800"/>
              <a:buNone/>
              <a:defRPr sz="1800"/>
            </a:lvl3pPr>
            <a:lvl4pPr lvl="3" algn="ctr" rtl="0">
              <a:spcBef>
                <a:spcPts val="0"/>
              </a:spcBef>
              <a:spcAft>
                <a:spcPts val="0"/>
              </a:spcAft>
              <a:buSzPts val="1800"/>
              <a:buNone/>
              <a:defRPr sz="1800"/>
            </a:lvl4pPr>
            <a:lvl5pPr lvl="4" algn="ctr" rtl="0">
              <a:spcBef>
                <a:spcPts val="0"/>
              </a:spcBef>
              <a:spcAft>
                <a:spcPts val="0"/>
              </a:spcAft>
              <a:buSzPts val="1800"/>
              <a:buNone/>
              <a:defRPr sz="1800"/>
            </a:lvl5pPr>
            <a:lvl6pPr lvl="5" algn="ctr" rtl="0">
              <a:spcBef>
                <a:spcPts val="0"/>
              </a:spcBef>
              <a:spcAft>
                <a:spcPts val="0"/>
              </a:spcAft>
              <a:buSzPts val="1800"/>
              <a:buNone/>
              <a:defRPr sz="1800"/>
            </a:lvl6pPr>
            <a:lvl7pPr lvl="6" algn="ctr" rtl="0">
              <a:spcBef>
                <a:spcPts val="0"/>
              </a:spcBef>
              <a:spcAft>
                <a:spcPts val="0"/>
              </a:spcAft>
              <a:buSzPts val="1800"/>
              <a:buNone/>
              <a:defRPr sz="1800"/>
            </a:lvl7pPr>
            <a:lvl8pPr lvl="7" algn="ctr" rtl="0">
              <a:spcBef>
                <a:spcPts val="0"/>
              </a:spcBef>
              <a:spcAft>
                <a:spcPts val="0"/>
              </a:spcAft>
              <a:buSzPts val="1800"/>
              <a:buNone/>
              <a:defRPr sz="1800"/>
            </a:lvl8pPr>
            <a:lvl9pPr lvl="8" algn="ctr" rtl="0">
              <a:spcBef>
                <a:spcPts val="0"/>
              </a:spcBef>
              <a:spcAft>
                <a:spcPts val="0"/>
              </a:spcAft>
              <a:buSzPts val="1800"/>
              <a:buNone/>
              <a:defRPr sz="1800"/>
            </a:lvl9pPr>
          </a:lstStyle>
          <a:p>
            <a:r>
              <a:t>xx%</a:t>
            </a:r>
          </a:p>
        </p:txBody>
      </p:sp>
      <p:sp>
        <p:nvSpPr>
          <p:cNvPr id="154" name="Google Shape;154;p16"/>
          <p:cNvSpPr txBox="1">
            <a:spLocks noGrp="1"/>
          </p:cNvSpPr>
          <p:nvPr>
            <p:ph type="title" idx="15" hasCustomPrompt="1"/>
          </p:nvPr>
        </p:nvSpPr>
        <p:spPr>
          <a:xfrm>
            <a:off x="7304563" y="3069650"/>
            <a:ext cx="527100" cy="484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800"/>
              <a:buNone/>
              <a:defRPr sz="1800"/>
            </a:lvl1pPr>
            <a:lvl2pPr lvl="1" algn="ctr" rtl="0">
              <a:spcBef>
                <a:spcPts val="0"/>
              </a:spcBef>
              <a:spcAft>
                <a:spcPts val="0"/>
              </a:spcAft>
              <a:buSzPts val="1800"/>
              <a:buNone/>
              <a:defRPr sz="1800"/>
            </a:lvl2pPr>
            <a:lvl3pPr lvl="2" algn="ctr" rtl="0">
              <a:spcBef>
                <a:spcPts val="0"/>
              </a:spcBef>
              <a:spcAft>
                <a:spcPts val="0"/>
              </a:spcAft>
              <a:buSzPts val="1800"/>
              <a:buNone/>
              <a:defRPr sz="1800"/>
            </a:lvl3pPr>
            <a:lvl4pPr lvl="3" algn="ctr" rtl="0">
              <a:spcBef>
                <a:spcPts val="0"/>
              </a:spcBef>
              <a:spcAft>
                <a:spcPts val="0"/>
              </a:spcAft>
              <a:buSzPts val="1800"/>
              <a:buNone/>
              <a:defRPr sz="1800"/>
            </a:lvl4pPr>
            <a:lvl5pPr lvl="4" algn="ctr" rtl="0">
              <a:spcBef>
                <a:spcPts val="0"/>
              </a:spcBef>
              <a:spcAft>
                <a:spcPts val="0"/>
              </a:spcAft>
              <a:buSzPts val="1800"/>
              <a:buNone/>
              <a:defRPr sz="1800"/>
            </a:lvl5pPr>
            <a:lvl6pPr lvl="5" algn="ctr" rtl="0">
              <a:spcBef>
                <a:spcPts val="0"/>
              </a:spcBef>
              <a:spcAft>
                <a:spcPts val="0"/>
              </a:spcAft>
              <a:buSzPts val="1800"/>
              <a:buNone/>
              <a:defRPr sz="1800"/>
            </a:lvl6pPr>
            <a:lvl7pPr lvl="6" algn="ctr" rtl="0">
              <a:spcBef>
                <a:spcPts val="0"/>
              </a:spcBef>
              <a:spcAft>
                <a:spcPts val="0"/>
              </a:spcAft>
              <a:buSzPts val="1800"/>
              <a:buNone/>
              <a:defRPr sz="1800"/>
            </a:lvl7pPr>
            <a:lvl8pPr lvl="7" algn="ctr" rtl="0">
              <a:spcBef>
                <a:spcPts val="0"/>
              </a:spcBef>
              <a:spcAft>
                <a:spcPts val="0"/>
              </a:spcAft>
              <a:buSzPts val="1800"/>
              <a:buNone/>
              <a:defRPr sz="1800"/>
            </a:lvl8pPr>
            <a:lvl9pPr lvl="8" algn="ctr" rtl="0">
              <a:spcBef>
                <a:spcPts val="0"/>
              </a:spcBef>
              <a:spcAft>
                <a:spcPts val="0"/>
              </a:spcAft>
              <a:buSzPts val="1800"/>
              <a:buNone/>
              <a:defRPr sz="1800"/>
            </a:lvl9pPr>
          </a:lstStyle>
          <a:p>
            <a:r>
              <a:t>xx%</a:t>
            </a:r>
          </a:p>
        </p:txBody>
      </p:sp>
      <p:sp>
        <p:nvSpPr>
          <p:cNvPr id="155" name="Google Shape;155;p16"/>
          <p:cNvSpPr/>
          <p:nvPr/>
        </p:nvSpPr>
        <p:spPr>
          <a:xfrm>
            <a:off x="122081" y="3141950"/>
            <a:ext cx="4063800" cy="4063800"/>
          </a:xfrm>
          <a:prstGeom prst="ellipse">
            <a:avLst/>
          </a:prstGeom>
          <a:gradFill>
            <a:gsLst>
              <a:gs pos="0">
                <a:srgbClr val="05D8E7">
                  <a:alpha val="70980"/>
                </a:srgbClr>
              </a:gs>
              <a:gs pos="30000">
                <a:srgbClr val="05D8E7">
                  <a:alpha val="48235"/>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16"/>
          <p:cNvSpPr/>
          <p:nvPr/>
        </p:nvSpPr>
        <p:spPr>
          <a:xfrm>
            <a:off x="4958119" y="-2062250"/>
            <a:ext cx="4063800" cy="4063800"/>
          </a:xfrm>
          <a:prstGeom prst="ellipse">
            <a:avLst/>
          </a:prstGeom>
          <a:gradFill>
            <a:gsLst>
              <a:gs pos="0">
                <a:srgbClr val="05D8E7">
                  <a:alpha val="70980"/>
                </a:srgbClr>
              </a:gs>
              <a:gs pos="30000">
                <a:srgbClr val="05D8E7">
                  <a:alpha val="48235"/>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57" name="Google Shape;157;p16"/>
          <p:cNvGrpSpPr/>
          <p:nvPr/>
        </p:nvGrpSpPr>
        <p:grpSpPr>
          <a:xfrm rot="5400000">
            <a:off x="81690" y="3985075"/>
            <a:ext cx="987245" cy="256500"/>
            <a:chOff x="713275" y="4065425"/>
            <a:chExt cx="987245" cy="256500"/>
          </a:xfrm>
        </p:grpSpPr>
        <p:sp>
          <p:nvSpPr>
            <p:cNvPr id="158" name="Google Shape;158;p16"/>
            <p:cNvSpPr/>
            <p:nvPr/>
          </p:nvSpPr>
          <p:spPr>
            <a:xfrm>
              <a:off x="713275"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16"/>
            <p:cNvSpPr/>
            <p:nvPr/>
          </p:nvSpPr>
          <p:spPr>
            <a:xfrm>
              <a:off x="1078648"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16"/>
            <p:cNvSpPr/>
            <p:nvPr/>
          </p:nvSpPr>
          <p:spPr>
            <a:xfrm>
              <a:off x="1444020"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1" name="Google Shape;161;p16"/>
          <p:cNvGrpSpPr/>
          <p:nvPr/>
        </p:nvGrpSpPr>
        <p:grpSpPr>
          <a:xfrm rot="5400000">
            <a:off x="8075065" y="904750"/>
            <a:ext cx="987245" cy="256500"/>
            <a:chOff x="713275" y="4065425"/>
            <a:chExt cx="987245" cy="256500"/>
          </a:xfrm>
        </p:grpSpPr>
        <p:sp>
          <p:nvSpPr>
            <p:cNvPr id="162" name="Google Shape;162;p16"/>
            <p:cNvSpPr/>
            <p:nvPr/>
          </p:nvSpPr>
          <p:spPr>
            <a:xfrm>
              <a:off x="713275"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p16"/>
            <p:cNvSpPr/>
            <p:nvPr/>
          </p:nvSpPr>
          <p:spPr>
            <a:xfrm>
              <a:off x="1078648"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16"/>
            <p:cNvSpPr/>
            <p:nvPr/>
          </p:nvSpPr>
          <p:spPr>
            <a:xfrm>
              <a:off x="1444020"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ext">
  <p:cSld name="CUSTOM_14">
    <p:spTree>
      <p:nvGrpSpPr>
        <p:cNvPr id="1" name="Shape 181"/>
        <p:cNvGrpSpPr/>
        <p:nvPr/>
      </p:nvGrpSpPr>
      <p:grpSpPr>
        <a:xfrm>
          <a:off x="0" y="0"/>
          <a:ext cx="0" cy="0"/>
          <a:chOff x="0" y="0"/>
          <a:chExt cx="0" cy="0"/>
        </a:xfrm>
      </p:grpSpPr>
      <p:sp>
        <p:nvSpPr>
          <p:cNvPr id="182" name="Google Shape;182;p18"/>
          <p:cNvSpPr/>
          <p:nvPr/>
        </p:nvSpPr>
        <p:spPr>
          <a:xfrm>
            <a:off x="-1035875" y="3858700"/>
            <a:ext cx="2207400" cy="2207400"/>
          </a:xfrm>
          <a:prstGeom prst="ellipse">
            <a:avLst/>
          </a:prstGeom>
          <a:gradFill>
            <a:gsLst>
              <a:gs pos="0">
                <a:srgbClr val="FF296D">
                  <a:alpha val="67058"/>
                </a:srgbClr>
              </a:gs>
              <a:gs pos="30000">
                <a:srgbClr val="FF296D">
                  <a:alpha val="49411"/>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18"/>
          <p:cNvSpPr/>
          <p:nvPr/>
        </p:nvSpPr>
        <p:spPr>
          <a:xfrm>
            <a:off x="3863825" y="356400"/>
            <a:ext cx="4175400" cy="4175400"/>
          </a:xfrm>
          <a:prstGeom prst="ellipse">
            <a:avLst/>
          </a:prstGeom>
          <a:gradFill>
            <a:gsLst>
              <a:gs pos="0">
                <a:srgbClr val="05D8E7">
                  <a:alpha val="70980"/>
                </a:srgbClr>
              </a:gs>
              <a:gs pos="30000">
                <a:srgbClr val="05D8E7">
                  <a:alpha val="48235"/>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18"/>
          <p:cNvSpPr txBox="1">
            <a:spLocks noGrp="1"/>
          </p:cNvSpPr>
          <p:nvPr>
            <p:ph type="title"/>
          </p:nvPr>
        </p:nvSpPr>
        <p:spPr>
          <a:xfrm>
            <a:off x="715500" y="2354100"/>
            <a:ext cx="4039500" cy="6156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85" name="Google Shape;185;p18"/>
          <p:cNvSpPr txBox="1">
            <a:spLocks noGrp="1"/>
          </p:cNvSpPr>
          <p:nvPr>
            <p:ph type="subTitle" idx="1"/>
          </p:nvPr>
        </p:nvSpPr>
        <p:spPr>
          <a:xfrm>
            <a:off x="713400" y="3188100"/>
            <a:ext cx="4041600" cy="1416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None/>
              <a:defRPr sz="1600"/>
            </a:lvl1pPr>
            <a:lvl2pPr lvl="1" rtl="0">
              <a:lnSpc>
                <a:spcPct val="100000"/>
              </a:lnSpc>
              <a:spcBef>
                <a:spcPts val="1200"/>
              </a:spcBef>
              <a:spcAft>
                <a:spcPts val="0"/>
              </a:spcAft>
              <a:buNone/>
              <a:defRPr sz="1600" b="1"/>
            </a:lvl2pPr>
            <a:lvl3pPr lvl="2" rtl="0">
              <a:lnSpc>
                <a:spcPct val="100000"/>
              </a:lnSpc>
              <a:spcBef>
                <a:spcPts val="1200"/>
              </a:spcBef>
              <a:spcAft>
                <a:spcPts val="0"/>
              </a:spcAft>
              <a:buNone/>
              <a:defRPr sz="1600" b="1"/>
            </a:lvl3pPr>
            <a:lvl4pPr lvl="3" rtl="0">
              <a:lnSpc>
                <a:spcPct val="100000"/>
              </a:lnSpc>
              <a:spcBef>
                <a:spcPts val="1200"/>
              </a:spcBef>
              <a:spcAft>
                <a:spcPts val="0"/>
              </a:spcAft>
              <a:buNone/>
              <a:defRPr sz="1600" b="1"/>
            </a:lvl4pPr>
            <a:lvl5pPr lvl="4" rtl="0">
              <a:lnSpc>
                <a:spcPct val="100000"/>
              </a:lnSpc>
              <a:spcBef>
                <a:spcPts val="1200"/>
              </a:spcBef>
              <a:spcAft>
                <a:spcPts val="0"/>
              </a:spcAft>
              <a:buNone/>
              <a:defRPr sz="1600" b="1"/>
            </a:lvl5pPr>
            <a:lvl6pPr lvl="5" rtl="0">
              <a:lnSpc>
                <a:spcPct val="100000"/>
              </a:lnSpc>
              <a:spcBef>
                <a:spcPts val="1200"/>
              </a:spcBef>
              <a:spcAft>
                <a:spcPts val="0"/>
              </a:spcAft>
              <a:buNone/>
              <a:defRPr sz="1600" b="1"/>
            </a:lvl6pPr>
            <a:lvl7pPr lvl="6" rtl="0">
              <a:lnSpc>
                <a:spcPct val="100000"/>
              </a:lnSpc>
              <a:spcBef>
                <a:spcPts val="1200"/>
              </a:spcBef>
              <a:spcAft>
                <a:spcPts val="0"/>
              </a:spcAft>
              <a:buNone/>
              <a:defRPr sz="1600" b="1"/>
            </a:lvl7pPr>
            <a:lvl8pPr lvl="7" rtl="0">
              <a:lnSpc>
                <a:spcPct val="100000"/>
              </a:lnSpc>
              <a:spcBef>
                <a:spcPts val="1200"/>
              </a:spcBef>
              <a:spcAft>
                <a:spcPts val="0"/>
              </a:spcAft>
              <a:buNone/>
              <a:defRPr sz="1600" b="1"/>
            </a:lvl8pPr>
            <a:lvl9pPr lvl="8" rtl="0">
              <a:lnSpc>
                <a:spcPct val="100000"/>
              </a:lnSpc>
              <a:spcBef>
                <a:spcPts val="1200"/>
              </a:spcBef>
              <a:spcAft>
                <a:spcPts val="1200"/>
              </a:spcAft>
              <a:buNone/>
              <a:defRPr sz="1600" b="1"/>
            </a:lvl9pPr>
          </a:lstStyle>
          <a:p>
            <a:endParaRPr/>
          </a:p>
        </p:txBody>
      </p:sp>
      <p:sp>
        <p:nvSpPr>
          <p:cNvPr id="186" name="Google Shape;186;p18"/>
          <p:cNvSpPr/>
          <p:nvPr/>
        </p:nvSpPr>
        <p:spPr>
          <a:xfrm>
            <a:off x="8488569" y="3741700"/>
            <a:ext cx="445800" cy="256500"/>
          </a:xfrm>
          <a:prstGeom prst="snip2DiagRect">
            <a:avLst>
              <a:gd name="adj1" fmla="val 0"/>
              <a:gd name="adj2" fmla="val 50000"/>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text 1">
  <p:cSld name="CUSTOM_14_1">
    <p:spTree>
      <p:nvGrpSpPr>
        <p:cNvPr id="1" name="Shape 187"/>
        <p:cNvGrpSpPr/>
        <p:nvPr/>
      </p:nvGrpSpPr>
      <p:grpSpPr>
        <a:xfrm>
          <a:off x="0" y="0"/>
          <a:ext cx="0" cy="0"/>
          <a:chOff x="0" y="0"/>
          <a:chExt cx="0" cy="0"/>
        </a:xfrm>
      </p:grpSpPr>
      <p:sp>
        <p:nvSpPr>
          <p:cNvPr id="188" name="Google Shape;188;p19"/>
          <p:cNvSpPr/>
          <p:nvPr/>
        </p:nvSpPr>
        <p:spPr>
          <a:xfrm>
            <a:off x="3577350" y="510150"/>
            <a:ext cx="2976600" cy="2976600"/>
          </a:xfrm>
          <a:prstGeom prst="ellipse">
            <a:avLst/>
          </a:prstGeom>
          <a:gradFill>
            <a:gsLst>
              <a:gs pos="0">
                <a:srgbClr val="05D8E7">
                  <a:alpha val="70980"/>
                </a:srgbClr>
              </a:gs>
              <a:gs pos="30000">
                <a:srgbClr val="05D8E7">
                  <a:alpha val="48235"/>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19"/>
          <p:cNvSpPr/>
          <p:nvPr/>
        </p:nvSpPr>
        <p:spPr>
          <a:xfrm>
            <a:off x="2430600" y="2102850"/>
            <a:ext cx="3242100" cy="3242100"/>
          </a:xfrm>
          <a:prstGeom prst="ellipse">
            <a:avLst/>
          </a:prstGeom>
          <a:gradFill>
            <a:gsLst>
              <a:gs pos="0">
                <a:srgbClr val="FF296D">
                  <a:alpha val="67058"/>
                </a:srgbClr>
              </a:gs>
              <a:gs pos="30000">
                <a:srgbClr val="FF296D">
                  <a:alpha val="49411"/>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19"/>
          <p:cNvSpPr txBox="1">
            <a:spLocks noGrp="1"/>
          </p:cNvSpPr>
          <p:nvPr>
            <p:ph type="title"/>
          </p:nvPr>
        </p:nvSpPr>
        <p:spPr>
          <a:xfrm>
            <a:off x="714475" y="706900"/>
            <a:ext cx="2694300" cy="6156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a:solidFill>
                  <a:schemeClr val="dk2"/>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91" name="Google Shape;191;p19"/>
          <p:cNvSpPr txBox="1">
            <a:spLocks noGrp="1"/>
          </p:cNvSpPr>
          <p:nvPr>
            <p:ph type="subTitle" idx="1"/>
          </p:nvPr>
        </p:nvSpPr>
        <p:spPr>
          <a:xfrm>
            <a:off x="713400" y="1751013"/>
            <a:ext cx="2694300" cy="923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None/>
              <a:defRPr sz="1600">
                <a:solidFill>
                  <a:schemeClr val="dk2"/>
                </a:solidFill>
              </a:defRPr>
            </a:lvl1pPr>
            <a:lvl2pPr lvl="1" rtl="0">
              <a:lnSpc>
                <a:spcPct val="100000"/>
              </a:lnSpc>
              <a:spcBef>
                <a:spcPts val="1200"/>
              </a:spcBef>
              <a:spcAft>
                <a:spcPts val="0"/>
              </a:spcAft>
              <a:buNone/>
              <a:defRPr sz="1600" b="1">
                <a:solidFill>
                  <a:schemeClr val="dk2"/>
                </a:solidFill>
              </a:defRPr>
            </a:lvl2pPr>
            <a:lvl3pPr lvl="2" rtl="0">
              <a:lnSpc>
                <a:spcPct val="100000"/>
              </a:lnSpc>
              <a:spcBef>
                <a:spcPts val="1200"/>
              </a:spcBef>
              <a:spcAft>
                <a:spcPts val="0"/>
              </a:spcAft>
              <a:buNone/>
              <a:defRPr sz="1600" b="1">
                <a:solidFill>
                  <a:schemeClr val="dk2"/>
                </a:solidFill>
              </a:defRPr>
            </a:lvl3pPr>
            <a:lvl4pPr lvl="3" rtl="0">
              <a:lnSpc>
                <a:spcPct val="100000"/>
              </a:lnSpc>
              <a:spcBef>
                <a:spcPts val="1200"/>
              </a:spcBef>
              <a:spcAft>
                <a:spcPts val="0"/>
              </a:spcAft>
              <a:buNone/>
              <a:defRPr sz="1600" b="1">
                <a:solidFill>
                  <a:schemeClr val="dk2"/>
                </a:solidFill>
              </a:defRPr>
            </a:lvl4pPr>
            <a:lvl5pPr lvl="4" rtl="0">
              <a:lnSpc>
                <a:spcPct val="100000"/>
              </a:lnSpc>
              <a:spcBef>
                <a:spcPts val="1200"/>
              </a:spcBef>
              <a:spcAft>
                <a:spcPts val="0"/>
              </a:spcAft>
              <a:buNone/>
              <a:defRPr sz="1600" b="1">
                <a:solidFill>
                  <a:schemeClr val="dk2"/>
                </a:solidFill>
              </a:defRPr>
            </a:lvl5pPr>
            <a:lvl6pPr lvl="5" rtl="0">
              <a:lnSpc>
                <a:spcPct val="100000"/>
              </a:lnSpc>
              <a:spcBef>
                <a:spcPts val="1200"/>
              </a:spcBef>
              <a:spcAft>
                <a:spcPts val="0"/>
              </a:spcAft>
              <a:buNone/>
              <a:defRPr sz="1600" b="1">
                <a:solidFill>
                  <a:schemeClr val="dk2"/>
                </a:solidFill>
              </a:defRPr>
            </a:lvl6pPr>
            <a:lvl7pPr lvl="6" rtl="0">
              <a:lnSpc>
                <a:spcPct val="100000"/>
              </a:lnSpc>
              <a:spcBef>
                <a:spcPts val="1200"/>
              </a:spcBef>
              <a:spcAft>
                <a:spcPts val="0"/>
              </a:spcAft>
              <a:buNone/>
              <a:defRPr sz="1600" b="1">
                <a:solidFill>
                  <a:schemeClr val="dk2"/>
                </a:solidFill>
              </a:defRPr>
            </a:lvl7pPr>
            <a:lvl8pPr lvl="7" rtl="0">
              <a:lnSpc>
                <a:spcPct val="100000"/>
              </a:lnSpc>
              <a:spcBef>
                <a:spcPts val="1200"/>
              </a:spcBef>
              <a:spcAft>
                <a:spcPts val="0"/>
              </a:spcAft>
              <a:buNone/>
              <a:defRPr sz="1600" b="1">
                <a:solidFill>
                  <a:schemeClr val="dk2"/>
                </a:solidFill>
              </a:defRPr>
            </a:lvl8pPr>
            <a:lvl9pPr lvl="8" rtl="0">
              <a:lnSpc>
                <a:spcPct val="100000"/>
              </a:lnSpc>
              <a:spcBef>
                <a:spcPts val="1200"/>
              </a:spcBef>
              <a:spcAft>
                <a:spcPts val="1200"/>
              </a:spcAft>
              <a:buNone/>
              <a:defRPr sz="1600" b="1">
                <a:solidFill>
                  <a:schemeClr val="dk2"/>
                </a:solidFill>
              </a:defRPr>
            </a:lvl9pPr>
          </a:lstStyle>
          <a:p>
            <a:endParaRPr/>
          </a:p>
        </p:txBody>
      </p:sp>
      <p:sp>
        <p:nvSpPr>
          <p:cNvPr id="192" name="Google Shape;192;p19"/>
          <p:cNvSpPr/>
          <p:nvPr/>
        </p:nvSpPr>
        <p:spPr>
          <a:xfrm>
            <a:off x="7350000" y="-1199175"/>
            <a:ext cx="3242100" cy="3242100"/>
          </a:xfrm>
          <a:prstGeom prst="ellipse">
            <a:avLst/>
          </a:prstGeom>
          <a:gradFill>
            <a:gsLst>
              <a:gs pos="0">
                <a:srgbClr val="FF296D">
                  <a:alpha val="67058"/>
                </a:srgbClr>
              </a:gs>
              <a:gs pos="30000">
                <a:srgbClr val="FF296D">
                  <a:alpha val="49411"/>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ext 2">
  <p:cSld name="CUSTOM_14_1_1">
    <p:spTree>
      <p:nvGrpSpPr>
        <p:cNvPr id="1" name="Shape 193"/>
        <p:cNvGrpSpPr/>
        <p:nvPr/>
      </p:nvGrpSpPr>
      <p:grpSpPr>
        <a:xfrm>
          <a:off x="0" y="0"/>
          <a:ext cx="0" cy="0"/>
          <a:chOff x="0" y="0"/>
          <a:chExt cx="0" cy="0"/>
        </a:xfrm>
      </p:grpSpPr>
      <p:sp>
        <p:nvSpPr>
          <p:cNvPr id="194" name="Google Shape;194;p20"/>
          <p:cNvSpPr/>
          <p:nvPr/>
        </p:nvSpPr>
        <p:spPr>
          <a:xfrm>
            <a:off x="2467950" y="1403350"/>
            <a:ext cx="3605100" cy="3605100"/>
          </a:xfrm>
          <a:prstGeom prst="ellipse">
            <a:avLst/>
          </a:prstGeom>
          <a:gradFill>
            <a:gsLst>
              <a:gs pos="0">
                <a:srgbClr val="05D8E7">
                  <a:alpha val="70980"/>
                </a:srgbClr>
              </a:gs>
              <a:gs pos="30000">
                <a:srgbClr val="05D8E7">
                  <a:alpha val="48235"/>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20"/>
          <p:cNvSpPr/>
          <p:nvPr/>
        </p:nvSpPr>
        <p:spPr>
          <a:xfrm>
            <a:off x="6004575" y="-953125"/>
            <a:ext cx="5718300" cy="5718300"/>
          </a:xfrm>
          <a:prstGeom prst="ellipse">
            <a:avLst/>
          </a:prstGeom>
          <a:gradFill>
            <a:gsLst>
              <a:gs pos="0">
                <a:srgbClr val="FF296D">
                  <a:alpha val="67058"/>
                </a:srgbClr>
              </a:gs>
              <a:gs pos="30000">
                <a:srgbClr val="FF296D">
                  <a:alpha val="49411"/>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20"/>
          <p:cNvSpPr txBox="1">
            <a:spLocks noGrp="1"/>
          </p:cNvSpPr>
          <p:nvPr>
            <p:ph type="title"/>
          </p:nvPr>
        </p:nvSpPr>
        <p:spPr>
          <a:xfrm>
            <a:off x="5727450" y="2469075"/>
            <a:ext cx="2694300" cy="615600"/>
          </a:xfrm>
          <a:prstGeom prst="rect">
            <a:avLst/>
          </a:prstGeom>
        </p:spPr>
        <p:txBody>
          <a:bodyPr spcFirstLastPara="1" wrap="square" lIns="91425" tIns="91425" rIns="91425" bIns="91425" anchor="b" anchorCtr="0">
            <a:noAutofit/>
          </a:bodyPr>
          <a:lstStyle>
            <a:lvl1pPr lvl="0" algn="r"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97" name="Google Shape;197;p20"/>
          <p:cNvSpPr txBox="1">
            <a:spLocks noGrp="1"/>
          </p:cNvSpPr>
          <p:nvPr>
            <p:ph type="subTitle" idx="1"/>
          </p:nvPr>
        </p:nvSpPr>
        <p:spPr>
          <a:xfrm>
            <a:off x="5727451" y="3513212"/>
            <a:ext cx="2694300" cy="923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None/>
              <a:defRPr sz="1600"/>
            </a:lvl1pPr>
            <a:lvl2pPr lvl="1" algn="r" rtl="0">
              <a:lnSpc>
                <a:spcPct val="100000"/>
              </a:lnSpc>
              <a:spcBef>
                <a:spcPts val="1200"/>
              </a:spcBef>
              <a:spcAft>
                <a:spcPts val="0"/>
              </a:spcAft>
              <a:buNone/>
              <a:defRPr sz="1600" b="1"/>
            </a:lvl2pPr>
            <a:lvl3pPr lvl="2" algn="r" rtl="0">
              <a:lnSpc>
                <a:spcPct val="100000"/>
              </a:lnSpc>
              <a:spcBef>
                <a:spcPts val="1200"/>
              </a:spcBef>
              <a:spcAft>
                <a:spcPts val="0"/>
              </a:spcAft>
              <a:buNone/>
              <a:defRPr sz="1600" b="1"/>
            </a:lvl3pPr>
            <a:lvl4pPr lvl="3" algn="r" rtl="0">
              <a:lnSpc>
                <a:spcPct val="100000"/>
              </a:lnSpc>
              <a:spcBef>
                <a:spcPts val="1200"/>
              </a:spcBef>
              <a:spcAft>
                <a:spcPts val="0"/>
              </a:spcAft>
              <a:buNone/>
              <a:defRPr sz="1600" b="1"/>
            </a:lvl4pPr>
            <a:lvl5pPr lvl="4" algn="r" rtl="0">
              <a:lnSpc>
                <a:spcPct val="100000"/>
              </a:lnSpc>
              <a:spcBef>
                <a:spcPts val="1200"/>
              </a:spcBef>
              <a:spcAft>
                <a:spcPts val="0"/>
              </a:spcAft>
              <a:buNone/>
              <a:defRPr sz="1600" b="1"/>
            </a:lvl5pPr>
            <a:lvl6pPr lvl="5" algn="r" rtl="0">
              <a:lnSpc>
                <a:spcPct val="100000"/>
              </a:lnSpc>
              <a:spcBef>
                <a:spcPts val="1200"/>
              </a:spcBef>
              <a:spcAft>
                <a:spcPts val="0"/>
              </a:spcAft>
              <a:buNone/>
              <a:defRPr sz="1600" b="1"/>
            </a:lvl6pPr>
            <a:lvl7pPr lvl="6" algn="r" rtl="0">
              <a:lnSpc>
                <a:spcPct val="100000"/>
              </a:lnSpc>
              <a:spcBef>
                <a:spcPts val="1200"/>
              </a:spcBef>
              <a:spcAft>
                <a:spcPts val="0"/>
              </a:spcAft>
              <a:buNone/>
              <a:defRPr sz="1600" b="1"/>
            </a:lvl7pPr>
            <a:lvl8pPr lvl="7" algn="r" rtl="0">
              <a:lnSpc>
                <a:spcPct val="100000"/>
              </a:lnSpc>
              <a:spcBef>
                <a:spcPts val="1200"/>
              </a:spcBef>
              <a:spcAft>
                <a:spcPts val="0"/>
              </a:spcAft>
              <a:buNone/>
              <a:defRPr sz="1600" b="1"/>
            </a:lvl8pPr>
            <a:lvl9pPr lvl="8" algn="r" rtl="0">
              <a:lnSpc>
                <a:spcPct val="100000"/>
              </a:lnSpc>
              <a:spcBef>
                <a:spcPts val="1200"/>
              </a:spcBef>
              <a:spcAft>
                <a:spcPts val="1200"/>
              </a:spcAft>
              <a:buNone/>
              <a:defRPr sz="1600" b="1"/>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ext 3">
  <p:cSld name="CUSTOM_14_1_1_1">
    <p:spTree>
      <p:nvGrpSpPr>
        <p:cNvPr id="1" name="Shape 198"/>
        <p:cNvGrpSpPr/>
        <p:nvPr/>
      </p:nvGrpSpPr>
      <p:grpSpPr>
        <a:xfrm>
          <a:off x="0" y="0"/>
          <a:ext cx="0" cy="0"/>
          <a:chOff x="0" y="0"/>
          <a:chExt cx="0" cy="0"/>
        </a:xfrm>
      </p:grpSpPr>
      <p:sp>
        <p:nvSpPr>
          <p:cNvPr id="199" name="Google Shape;199;p21"/>
          <p:cNvSpPr/>
          <p:nvPr/>
        </p:nvSpPr>
        <p:spPr>
          <a:xfrm>
            <a:off x="-1461700" y="-1217787"/>
            <a:ext cx="3337200" cy="3337200"/>
          </a:xfrm>
          <a:prstGeom prst="ellipse">
            <a:avLst/>
          </a:prstGeom>
          <a:gradFill>
            <a:gsLst>
              <a:gs pos="0">
                <a:srgbClr val="05D8E7">
                  <a:alpha val="70980"/>
                </a:srgbClr>
              </a:gs>
              <a:gs pos="30000">
                <a:srgbClr val="05D8E7">
                  <a:alpha val="48235"/>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21"/>
          <p:cNvSpPr/>
          <p:nvPr/>
        </p:nvSpPr>
        <p:spPr>
          <a:xfrm>
            <a:off x="5914475" y="-287400"/>
            <a:ext cx="5718300" cy="5718300"/>
          </a:xfrm>
          <a:prstGeom prst="ellipse">
            <a:avLst/>
          </a:prstGeom>
          <a:gradFill>
            <a:gsLst>
              <a:gs pos="0">
                <a:srgbClr val="FF296D">
                  <a:alpha val="67058"/>
                </a:srgbClr>
              </a:gs>
              <a:gs pos="30000">
                <a:srgbClr val="FF296D">
                  <a:alpha val="49411"/>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01;p21"/>
          <p:cNvSpPr txBox="1">
            <a:spLocks noGrp="1"/>
          </p:cNvSpPr>
          <p:nvPr>
            <p:ph type="title"/>
          </p:nvPr>
        </p:nvSpPr>
        <p:spPr>
          <a:xfrm>
            <a:off x="713400" y="1371300"/>
            <a:ext cx="2798700" cy="14775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02" name="Google Shape;202;p21"/>
          <p:cNvSpPr txBox="1">
            <a:spLocks noGrp="1"/>
          </p:cNvSpPr>
          <p:nvPr>
            <p:ph type="subTitle" idx="1"/>
          </p:nvPr>
        </p:nvSpPr>
        <p:spPr>
          <a:xfrm>
            <a:off x="713401" y="2848805"/>
            <a:ext cx="2798700" cy="923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None/>
              <a:defRPr sz="1600"/>
            </a:lvl1pPr>
            <a:lvl2pPr lvl="1" rtl="0">
              <a:lnSpc>
                <a:spcPct val="100000"/>
              </a:lnSpc>
              <a:spcBef>
                <a:spcPts val="1200"/>
              </a:spcBef>
              <a:spcAft>
                <a:spcPts val="0"/>
              </a:spcAft>
              <a:buNone/>
              <a:defRPr sz="1600" b="1"/>
            </a:lvl2pPr>
            <a:lvl3pPr lvl="2" rtl="0">
              <a:lnSpc>
                <a:spcPct val="100000"/>
              </a:lnSpc>
              <a:spcBef>
                <a:spcPts val="1200"/>
              </a:spcBef>
              <a:spcAft>
                <a:spcPts val="0"/>
              </a:spcAft>
              <a:buNone/>
              <a:defRPr sz="1600" b="1"/>
            </a:lvl3pPr>
            <a:lvl4pPr lvl="3" rtl="0">
              <a:lnSpc>
                <a:spcPct val="100000"/>
              </a:lnSpc>
              <a:spcBef>
                <a:spcPts val="1200"/>
              </a:spcBef>
              <a:spcAft>
                <a:spcPts val="0"/>
              </a:spcAft>
              <a:buNone/>
              <a:defRPr sz="1600" b="1"/>
            </a:lvl4pPr>
            <a:lvl5pPr lvl="4" rtl="0">
              <a:lnSpc>
                <a:spcPct val="100000"/>
              </a:lnSpc>
              <a:spcBef>
                <a:spcPts val="1200"/>
              </a:spcBef>
              <a:spcAft>
                <a:spcPts val="0"/>
              </a:spcAft>
              <a:buNone/>
              <a:defRPr sz="1600" b="1"/>
            </a:lvl5pPr>
            <a:lvl6pPr lvl="5" rtl="0">
              <a:lnSpc>
                <a:spcPct val="100000"/>
              </a:lnSpc>
              <a:spcBef>
                <a:spcPts val="1200"/>
              </a:spcBef>
              <a:spcAft>
                <a:spcPts val="0"/>
              </a:spcAft>
              <a:buNone/>
              <a:defRPr sz="1600" b="1"/>
            </a:lvl6pPr>
            <a:lvl7pPr lvl="6" rtl="0">
              <a:lnSpc>
                <a:spcPct val="100000"/>
              </a:lnSpc>
              <a:spcBef>
                <a:spcPts val="1200"/>
              </a:spcBef>
              <a:spcAft>
                <a:spcPts val="0"/>
              </a:spcAft>
              <a:buNone/>
              <a:defRPr sz="1600" b="1"/>
            </a:lvl7pPr>
            <a:lvl8pPr lvl="7" rtl="0">
              <a:lnSpc>
                <a:spcPct val="100000"/>
              </a:lnSpc>
              <a:spcBef>
                <a:spcPts val="1200"/>
              </a:spcBef>
              <a:spcAft>
                <a:spcPts val="0"/>
              </a:spcAft>
              <a:buNone/>
              <a:defRPr sz="1600" b="1"/>
            </a:lvl8pPr>
            <a:lvl9pPr lvl="8" rtl="0">
              <a:lnSpc>
                <a:spcPct val="100000"/>
              </a:lnSpc>
              <a:spcBef>
                <a:spcPts val="1200"/>
              </a:spcBef>
              <a:spcAft>
                <a:spcPts val="1200"/>
              </a:spcAft>
              <a:buNone/>
              <a:defRPr sz="1600" b="1"/>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text 4">
  <p:cSld name="CUSTOM_14_1_1_1_1">
    <p:spTree>
      <p:nvGrpSpPr>
        <p:cNvPr id="1" name="Shape 203"/>
        <p:cNvGrpSpPr/>
        <p:nvPr/>
      </p:nvGrpSpPr>
      <p:grpSpPr>
        <a:xfrm>
          <a:off x="0" y="0"/>
          <a:ext cx="0" cy="0"/>
          <a:chOff x="0" y="0"/>
          <a:chExt cx="0" cy="0"/>
        </a:xfrm>
      </p:grpSpPr>
      <p:sp>
        <p:nvSpPr>
          <p:cNvPr id="204" name="Google Shape;204;p22"/>
          <p:cNvSpPr/>
          <p:nvPr/>
        </p:nvSpPr>
        <p:spPr>
          <a:xfrm>
            <a:off x="-1505500" y="-2127550"/>
            <a:ext cx="5718300" cy="5718300"/>
          </a:xfrm>
          <a:prstGeom prst="ellipse">
            <a:avLst/>
          </a:prstGeom>
          <a:gradFill>
            <a:gsLst>
              <a:gs pos="0">
                <a:srgbClr val="FF296D">
                  <a:alpha val="67058"/>
                </a:srgbClr>
              </a:gs>
              <a:gs pos="30000">
                <a:srgbClr val="FF296D">
                  <a:alpha val="49411"/>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p22"/>
          <p:cNvSpPr/>
          <p:nvPr/>
        </p:nvSpPr>
        <p:spPr>
          <a:xfrm>
            <a:off x="6867525" y="3073025"/>
            <a:ext cx="4267200" cy="4267200"/>
          </a:xfrm>
          <a:prstGeom prst="ellipse">
            <a:avLst/>
          </a:prstGeom>
          <a:gradFill>
            <a:gsLst>
              <a:gs pos="0">
                <a:srgbClr val="05D8E7">
                  <a:alpha val="70980"/>
                </a:srgbClr>
              </a:gs>
              <a:gs pos="30000">
                <a:srgbClr val="05D8E7">
                  <a:alpha val="48235"/>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22"/>
          <p:cNvSpPr txBox="1">
            <a:spLocks noGrp="1"/>
          </p:cNvSpPr>
          <p:nvPr>
            <p:ph type="title"/>
          </p:nvPr>
        </p:nvSpPr>
        <p:spPr>
          <a:xfrm>
            <a:off x="713400" y="1679100"/>
            <a:ext cx="3153600" cy="6156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07" name="Google Shape;207;p22"/>
          <p:cNvSpPr txBox="1">
            <a:spLocks noGrp="1"/>
          </p:cNvSpPr>
          <p:nvPr>
            <p:ph type="subTitle" idx="1"/>
          </p:nvPr>
        </p:nvSpPr>
        <p:spPr>
          <a:xfrm>
            <a:off x="713401" y="2294701"/>
            <a:ext cx="3153600" cy="1169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None/>
              <a:defRPr sz="1600"/>
            </a:lvl1pPr>
            <a:lvl2pPr lvl="1" rtl="0">
              <a:lnSpc>
                <a:spcPct val="100000"/>
              </a:lnSpc>
              <a:spcBef>
                <a:spcPts val="1200"/>
              </a:spcBef>
              <a:spcAft>
                <a:spcPts val="0"/>
              </a:spcAft>
              <a:buNone/>
              <a:defRPr sz="1600" b="1"/>
            </a:lvl2pPr>
            <a:lvl3pPr lvl="2" rtl="0">
              <a:lnSpc>
                <a:spcPct val="100000"/>
              </a:lnSpc>
              <a:spcBef>
                <a:spcPts val="1200"/>
              </a:spcBef>
              <a:spcAft>
                <a:spcPts val="0"/>
              </a:spcAft>
              <a:buNone/>
              <a:defRPr sz="1600" b="1"/>
            </a:lvl3pPr>
            <a:lvl4pPr lvl="3" rtl="0">
              <a:lnSpc>
                <a:spcPct val="100000"/>
              </a:lnSpc>
              <a:spcBef>
                <a:spcPts val="1200"/>
              </a:spcBef>
              <a:spcAft>
                <a:spcPts val="0"/>
              </a:spcAft>
              <a:buNone/>
              <a:defRPr sz="1600" b="1"/>
            </a:lvl4pPr>
            <a:lvl5pPr lvl="4" rtl="0">
              <a:lnSpc>
                <a:spcPct val="100000"/>
              </a:lnSpc>
              <a:spcBef>
                <a:spcPts val="1200"/>
              </a:spcBef>
              <a:spcAft>
                <a:spcPts val="0"/>
              </a:spcAft>
              <a:buNone/>
              <a:defRPr sz="1600" b="1"/>
            </a:lvl5pPr>
            <a:lvl6pPr lvl="5" rtl="0">
              <a:lnSpc>
                <a:spcPct val="100000"/>
              </a:lnSpc>
              <a:spcBef>
                <a:spcPts val="1200"/>
              </a:spcBef>
              <a:spcAft>
                <a:spcPts val="0"/>
              </a:spcAft>
              <a:buNone/>
              <a:defRPr sz="1600" b="1"/>
            </a:lvl6pPr>
            <a:lvl7pPr lvl="6" rtl="0">
              <a:lnSpc>
                <a:spcPct val="100000"/>
              </a:lnSpc>
              <a:spcBef>
                <a:spcPts val="1200"/>
              </a:spcBef>
              <a:spcAft>
                <a:spcPts val="0"/>
              </a:spcAft>
              <a:buNone/>
              <a:defRPr sz="1600" b="1"/>
            </a:lvl7pPr>
            <a:lvl8pPr lvl="7" rtl="0">
              <a:lnSpc>
                <a:spcPct val="100000"/>
              </a:lnSpc>
              <a:spcBef>
                <a:spcPts val="1200"/>
              </a:spcBef>
              <a:spcAft>
                <a:spcPts val="0"/>
              </a:spcAft>
              <a:buNone/>
              <a:defRPr sz="1600" b="1"/>
            </a:lvl8pPr>
            <a:lvl9pPr lvl="8" rtl="0">
              <a:lnSpc>
                <a:spcPct val="100000"/>
              </a:lnSpc>
              <a:spcBef>
                <a:spcPts val="1200"/>
              </a:spcBef>
              <a:spcAft>
                <a:spcPts val="1200"/>
              </a:spcAft>
              <a:buNone/>
              <a:defRPr sz="1600" b="1"/>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text 5">
  <p:cSld name="CUSTOM_14_1_1_1_1_1">
    <p:spTree>
      <p:nvGrpSpPr>
        <p:cNvPr id="1" name="Shape 208"/>
        <p:cNvGrpSpPr/>
        <p:nvPr/>
      </p:nvGrpSpPr>
      <p:grpSpPr>
        <a:xfrm>
          <a:off x="0" y="0"/>
          <a:ext cx="0" cy="0"/>
          <a:chOff x="0" y="0"/>
          <a:chExt cx="0" cy="0"/>
        </a:xfrm>
      </p:grpSpPr>
      <p:sp>
        <p:nvSpPr>
          <p:cNvPr id="209" name="Google Shape;209;p23"/>
          <p:cNvSpPr/>
          <p:nvPr/>
        </p:nvSpPr>
        <p:spPr>
          <a:xfrm>
            <a:off x="-986975" y="-1377662"/>
            <a:ext cx="2964900" cy="2964900"/>
          </a:xfrm>
          <a:prstGeom prst="ellipse">
            <a:avLst/>
          </a:prstGeom>
          <a:gradFill>
            <a:gsLst>
              <a:gs pos="0">
                <a:srgbClr val="FF296D">
                  <a:alpha val="67058"/>
                </a:srgbClr>
              </a:gs>
              <a:gs pos="30000">
                <a:srgbClr val="FF296D">
                  <a:alpha val="49411"/>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0;p23"/>
          <p:cNvSpPr txBox="1">
            <a:spLocks noGrp="1"/>
          </p:cNvSpPr>
          <p:nvPr>
            <p:ph type="title"/>
          </p:nvPr>
        </p:nvSpPr>
        <p:spPr>
          <a:xfrm>
            <a:off x="713400" y="445025"/>
            <a:ext cx="77172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11" name="Google Shape;211;p23"/>
          <p:cNvSpPr txBox="1">
            <a:spLocks noGrp="1"/>
          </p:cNvSpPr>
          <p:nvPr>
            <p:ph type="body" idx="1"/>
          </p:nvPr>
        </p:nvSpPr>
        <p:spPr>
          <a:xfrm>
            <a:off x="713400" y="1152475"/>
            <a:ext cx="7717200" cy="3416400"/>
          </a:xfrm>
          <a:prstGeom prst="rect">
            <a:avLst/>
          </a:prstGeom>
        </p:spPr>
        <p:txBody>
          <a:bodyPr spcFirstLastPara="1" wrap="square" lIns="91425" tIns="91425" rIns="91425" bIns="91425" anchor="t" anchorCtr="0">
            <a:noAutofit/>
          </a:bodyPr>
          <a:lstStyle>
            <a:lvl1pPr marL="457200" lvl="0" indent="-304800" rtl="0">
              <a:spcBef>
                <a:spcPts val="0"/>
              </a:spcBef>
              <a:spcAft>
                <a:spcPts val="0"/>
              </a:spcAft>
              <a:buClr>
                <a:srgbClr val="434343"/>
              </a:buClr>
              <a:buSzPts val="1200"/>
              <a:buChar char="●"/>
              <a:defRPr sz="1600"/>
            </a:lvl1pPr>
            <a:lvl2pPr marL="914400" lvl="1" indent="-304800" rtl="0">
              <a:spcBef>
                <a:spcPts val="0"/>
              </a:spcBef>
              <a:spcAft>
                <a:spcPts val="0"/>
              </a:spcAft>
              <a:buClr>
                <a:srgbClr val="434343"/>
              </a:buClr>
              <a:buSzPts val="1200"/>
              <a:buFont typeface="Roboto Condensed Light"/>
              <a:buChar char="○"/>
              <a:defRPr/>
            </a:lvl2pPr>
            <a:lvl3pPr marL="1371600" lvl="2" indent="-304800" rtl="0">
              <a:spcBef>
                <a:spcPts val="0"/>
              </a:spcBef>
              <a:spcAft>
                <a:spcPts val="0"/>
              </a:spcAft>
              <a:buClr>
                <a:srgbClr val="434343"/>
              </a:buClr>
              <a:buSzPts val="1200"/>
              <a:buFont typeface="Roboto Condensed Light"/>
              <a:buChar char="■"/>
              <a:defRPr/>
            </a:lvl3pPr>
            <a:lvl4pPr marL="1828800" lvl="3" indent="-304800" rtl="0">
              <a:spcBef>
                <a:spcPts val="0"/>
              </a:spcBef>
              <a:spcAft>
                <a:spcPts val="0"/>
              </a:spcAft>
              <a:buClr>
                <a:srgbClr val="434343"/>
              </a:buClr>
              <a:buSzPts val="1200"/>
              <a:buFont typeface="Roboto Condensed Light"/>
              <a:buChar char="●"/>
              <a:defRPr/>
            </a:lvl4pPr>
            <a:lvl5pPr marL="2286000" lvl="4" indent="-304800" rtl="0">
              <a:spcBef>
                <a:spcPts val="0"/>
              </a:spcBef>
              <a:spcAft>
                <a:spcPts val="0"/>
              </a:spcAft>
              <a:buClr>
                <a:srgbClr val="434343"/>
              </a:buClr>
              <a:buSzPts val="1200"/>
              <a:buFont typeface="Roboto Condensed Light"/>
              <a:buChar char="○"/>
              <a:defRPr/>
            </a:lvl5pPr>
            <a:lvl6pPr marL="2743200" lvl="5" indent="-304800" rtl="0">
              <a:spcBef>
                <a:spcPts val="0"/>
              </a:spcBef>
              <a:spcAft>
                <a:spcPts val="0"/>
              </a:spcAft>
              <a:buClr>
                <a:srgbClr val="434343"/>
              </a:buClr>
              <a:buSzPts val="1200"/>
              <a:buFont typeface="Roboto Condensed Light"/>
              <a:buChar char="■"/>
              <a:defRPr/>
            </a:lvl6pPr>
            <a:lvl7pPr marL="3200400" lvl="6" indent="-304800" rtl="0">
              <a:spcBef>
                <a:spcPts val="0"/>
              </a:spcBef>
              <a:spcAft>
                <a:spcPts val="0"/>
              </a:spcAft>
              <a:buClr>
                <a:srgbClr val="434343"/>
              </a:buClr>
              <a:buSzPts val="1200"/>
              <a:buFont typeface="Roboto Condensed Light"/>
              <a:buChar char="●"/>
              <a:defRPr/>
            </a:lvl7pPr>
            <a:lvl8pPr marL="3657600" lvl="7" indent="-304800" rtl="0">
              <a:spcBef>
                <a:spcPts val="0"/>
              </a:spcBef>
              <a:spcAft>
                <a:spcPts val="0"/>
              </a:spcAft>
              <a:buClr>
                <a:srgbClr val="434343"/>
              </a:buClr>
              <a:buSzPts val="1200"/>
              <a:buFont typeface="Roboto Condensed Light"/>
              <a:buChar char="○"/>
              <a:defRPr/>
            </a:lvl8pPr>
            <a:lvl9pPr marL="4114800" lvl="8" indent="-304800" rtl="0">
              <a:spcBef>
                <a:spcPts val="0"/>
              </a:spcBef>
              <a:spcAft>
                <a:spcPts val="0"/>
              </a:spcAft>
              <a:buClr>
                <a:srgbClr val="434343"/>
              </a:buClr>
              <a:buSzPts val="1200"/>
              <a:buFont typeface="Roboto Condensed Light"/>
              <a:buChar char="■"/>
              <a:defRPr/>
            </a:lvl9pPr>
          </a:lstStyle>
          <a:p>
            <a:endParaRPr/>
          </a:p>
        </p:txBody>
      </p:sp>
      <p:grpSp>
        <p:nvGrpSpPr>
          <p:cNvPr id="212" name="Google Shape;212;p23"/>
          <p:cNvGrpSpPr/>
          <p:nvPr/>
        </p:nvGrpSpPr>
        <p:grpSpPr>
          <a:xfrm>
            <a:off x="-72925" y="-72687"/>
            <a:ext cx="2689025" cy="354925"/>
            <a:chOff x="491775" y="19025"/>
            <a:chExt cx="2689025" cy="354925"/>
          </a:xfrm>
        </p:grpSpPr>
        <p:cxnSp>
          <p:nvCxnSpPr>
            <p:cNvPr id="213" name="Google Shape;213;p23"/>
            <p:cNvCxnSpPr/>
            <p:nvPr/>
          </p:nvCxnSpPr>
          <p:spPr>
            <a:xfrm>
              <a:off x="491775" y="19025"/>
              <a:ext cx="351300" cy="351300"/>
            </a:xfrm>
            <a:prstGeom prst="straightConnector1">
              <a:avLst/>
            </a:prstGeom>
            <a:noFill/>
            <a:ln w="9525" cap="flat" cmpd="sng">
              <a:solidFill>
                <a:schemeClr val="accent2"/>
              </a:solidFill>
              <a:prstDash val="solid"/>
              <a:round/>
              <a:headEnd type="none" w="med" len="med"/>
              <a:tailEnd type="none" w="med" len="med"/>
            </a:ln>
          </p:spPr>
        </p:cxnSp>
        <p:cxnSp>
          <p:nvCxnSpPr>
            <p:cNvPr id="214" name="Google Shape;214;p23"/>
            <p:cNvCxnSpPr/>
            <p:nvPr/>
          </p:nvCxnSpPr>
          <p:spPr>
            <a:xfrm>
              <a:off x="839600" y="373950"/>
              <a:ext cx="2341200" cy="0"/>
            </a:xfrm>
            <a:prstGeom prst="straightConnector1">
              <a:avLst/>
            </a:prstGeom>
            <a:noFill/>
            <a:ln w="9525" cap="flat" cmpd="sng">
              <a:solidFill>
                <a:schemeClr val="accent2"/>
              </a:solidFill>
              <a:prstDash val="solid"/>
              <a:round/>
              <a:headEnd type="none" w="med" len="med"/>
              <a:tailEnd type="oval" w="med" len="med"/>
            </a:ln>
          </p:spPr>
        </p:cxnSp>
      </p:grpSp>
      <p:grpSp>
        <p:nvGrpSpPr>
          <p:cNvPr id="215" name="Google Shape;215;p23"/>
          <p:cNvGrpSpPr/>
          <p:nvPr/>
        </p:nvGrpSpPr>
        <p:grpSpPr>
          <a:xfrm rot="10800000">
            <a:off x="6527900" y="4861263"/>
            <a:ext cx="2689025" cy="354925"/>
            <a:chOff x="491775" y="19025"/>
            <a:chExt cx="2689025" cy="354925"/>
          </a:xfrm>
        </p:grpSpPr>
        <p:cxnSp>
          <p:nvCxnSpPr>
            <p:cNvPr id="216" name="Google Shape;216;p23"/>
            <p:cNvCxnSpPr/>
            <p:nvPr/>
          </p:nvCxnSpPr>
          <p:spPr>
            <a:xfrm>
              <a:off x="491775" y="19025"/>
              <a:ext cx="351300" cy="351300"/>
            </a:xfrm>
            <a:prstGeom prst="straightConnector1">
              <a:avLst/>
            </a:prstGeom>
            <a:noFill/>
            <a:ln w="9525" cap="flat" cmpd="sng">
              <a:solidFill>
                <a:schemeClr val="accent2"/>
              </a:solidFill>
              <a:prstDash val="solid"/>
              <a:round/>
              <a:headEnd type="none" w="med" len="med"/>
              <a:tailEnd type="none" w="med" len="med"/>
            </a:ln>
          </p:spPr>
        </p:cxnSp>
        <p:cxnSp>
          <p:nvCxnSpPr>
            <p:cNvPr id="217" name="Google Shape;217;p23"/>
            <p:cNvCxnSpPr/>
            <p:nvPr/>
          </p:nvCxnSpPr>
          <p:spPr>
            <a:xfrm>
              <a:off x="839600" y="373950"/>
              <a:ext cx="2341200" cy="0"/>
            </a:xfrm>
            <a:prstGeom prst="straightConnector1">
              <a:avLst/>
            </a:prstGeom>
            <a:noFill/>
            <a:ln w="9525" cap="flat" cmpd="sng">
              <a:solidFill>
                <a:schemeClr val="accent2"/>
              </a:solidFill>
              <a:prstDash val="solid"/>
              <a:round/>
              <a:headEnd type="none" w="med" len="med"/>
              <a:tailEnd type="oval" w="med" len="med"/>
            </a:ln>
          </p:spPr>
        </p:cxnSp>
      </p:gr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Quote">
  <p:cSld name="CUSTOM_1_1">
    <p:spTree>
      <p:nvGrpSpPr>
        <p:cNvPr id="1" name="Shape 218"/>
        <p:cNvGrpSpPr/>
        <p:nvPr/>
      </p:nvGrpSpPr>
      <p:grpSpPr>
        <a:xfrm>
          <a:off x="0" y="0"/>
          <a:ext cx="0" cy="0"/>
          <a:chOff x="0" y="0"/>
          <a:chExt cx="0" cy="0"/>
        </a:xfrm>
      </p:grpSpPr>
      <p:sp>
        <p:nvSpPr>
          <p:cNvPr id="219" name="Google Shape;219;p24"/>
          <p:cNvSpPr/>
          <p:nvPr/>
        </p:nvSpPr>
        <p:spPr>
          <a:xfrm>
            <a:off x="3238550" y="-2146700"/>
            <a:ext cx="5718300" cy="5718300"/>
          </a:xfrm>
          <a:prstGeom prst="ellipse">
            <a:avLst/>
          </a:prstGeom>
          <a:gradFill>
            <a:gsLst>
              <a:gs pos="0">
                <a:srgbClr val="FF296D">
                  <a:alpha val="67058"/>
                </a:srgbClr>
              </a:gs>
              <a:gs pos="30000">
                <a:srgbClr val="FF296D">
                  <a:alpha val="49411"/>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24"/>
          <p:cNvSpPr/>
          <p:nvPr/>
        </p:nvSpPr>
        <p:spPr>
          <a:xfrm>
            <a:off x="866500" y="3183350"/>
            <a:ext cx="4210200" cy="4210200"/>
          </a:xfrm>
          <a:prstGeom prst="ellipse">
            <a:avLst/>
          </a:prstGeom>
          <a:gradFill>
            <a:gsLst>
              <a:gs pos="0">
                <a:srgbClr val="05D8E7">
                  <a:alpha val="70980"/>
                </a:srgbClr>
              </a:gs>
              <a:gs pos="30000">
                <a:srgbClr val="05D8E7">
                  <a:alpha val="48235"/>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24"/>
          <p:cNvSpPr txBox="1">
            <a:spLocks noGrp="1"/>
          </p:cNvSpPr>
          <p:nvPr>
            <p:ph type="title"/>
          </p:nvPr>
        </p:nvSpPr>
        <p:spPr>
          <a:xfrm>
            <a:off x="3238550" y="3392325"/>
            <a:ext cx="2667000" cy="461700"/>
          </a:xfrm>
          <a:prstGeom prst="rect">
            <a:avLst/>
          </a:prstGeom>
        </p:spPr>
        <p:txBody>
          <a:bodyPr spcFirstLastPara="1" wrap="square" lIns="91425" tIns="91425" rIns="91425" bIns="91425" anchor="ctr" anchorCtr="0">
            <a:noAutofit/>
          </a:bodyPr>
          <a:lstStyle>
            <a:lvl1pPr lvl="0" algn="ctr" rtl="0">
              <a:spcBef>
                <a:spcPts val="0"/>
              </a:spcBef>
              <a:spcAft>
                <a:spcPts val="0"/>
              </a:spcAft>
              <a:buNone/>
              <a:defRPr sz="1800"/>
            </a:lvl1pPr>
            <a:lvl2pPr lvl="1" algn="ctr" rtl="0">
              <a:spcBef>
                <a:spcPts val="0"/>
              </a:spcBef>
              <a:spcAft>
                <a:spcPts val="0"/>
              </a:spcAft>
              <a:buNone/>
              <a:defRPr sz="1800" b="1"/>
            </a:lvl2pPr>
            <a:lvl3pPr lvl="2" algn="ctr" rtl="0">
              <a:spcBef>
                <a:spcPts val="0"/>
              </a:spcBef>
              <a:spcAft>
                <a:spcPts val="0"/>
              </a:spcAft>
              <a:buNone/>
              <a:defRPr sz="1800" b="1"/>
            </a:lvl3pPr>
            <a:lvl4pPr lvl="3" algn="ctr" rtl="0">
              <a:spcBef>
                <a:spcPts val="0"/>
              </a:spcBef>
              <a:spcAft>
                <a:spcPts val="0"/>
              </a:spcAft>
              <a:buNone/>
              <a:defRPr sz="1800" b="1"/>
            </a:lvl4pPr>
            <a:lvl5pPr lvl="4" algn="ctr" rtl="0">
              <a:spcBef>
                <a:spcPts val="0"/>
              </a:spcBef>
              <a:spcAft>
                <a:spcPts val="0"/>
              </a:spcAft>
              <a:buNone/>
              <a:defRPr sz="1800" b="1"/>
            </a:lvl5pPr>
            <a:lvl6pPr lvl="5" algn="ctr" rtl="0">
              <a:spcBef>
                <a:spcPts val="0"/>
              </a:spcBef>
              <a:spcAft>
                <a:spcPts val="0"/>
              </a:spcAft>
              <a:buNone/>
              <a:defRPr sz="1800" b="1"/>
            </a:lvl6pPr>
            <a:lvl7pPr lvl="6" algn="ctr" rtl="0">
              <a:spcBef>
                <a:spcPts val="0"/>
              </a:spcBef>
              <a:spcAft>
                <a:spcPts val="0"/>
              </a:spcAft>
              <a:buNone/>
              <a:defRPr sz="1800" b="1"/>
            </a:lvl7pPr>
            <a:lvl8pPr lvl="7" algn="ctr" rtl="0">
              <a:spcBef>
                <a:spcPts val="0"/>
              </a:spcBef>
              <a:spcAft>
                <a:spcPts val="0"/>
              </a:spcAft>
              <a:buNone/>
              <a:defRPr sz="1800" b="1"/>
            </a:lvl8pPr>
            <a:lvl9pPr lvl="8" algn="ctr" rtl="0">
              <a:spcBef>
                <a:spcPts val="0"/>
              </a:spcBef>
              <a:spcAft>
                <a:spcPts val="0"/>
              </a:spcAft>
              <a:buNone/>
              <a:defRPr sz="1800" b="1"/>
            </a:lvl9pPr>
          </a:lstStyle>
          <a:p>
            <a:endParaRPr/>
          </a:p>
        </p:txBody>
      </p:sp>
      <p:sp>
        <p:nvSpPr>
          <p:cNvPr id="222" name="Google Shape;222;p24"/>
          <p:cNvSpPr txBox="1">
            <a:spLocks noGrp="1"/>
          </p:cNvSpPr>
          <p:nvPr>
            <p:ph type="subTitle" idx="1"/>
          </p:nvPr>
        </p:nvSpPr>
        <p:spPr>
          <a:xfrm>
            <a:off x="2087250" y="1890338"/>
            <a:ext cx="4969500" cy="12930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2400"/>
            </a:lvl1pPr>
            <a:lvl2pPr lvl="1" algn="ctr" rtl="0">
              <a:spcBef>
                <a:spcPts val="1200"/>
              </a:spcBef>
              <a:spcAft>
                <a:spcPts val="0"/>
              </a:spcAft>
              <a:buNone/>
              <a:defRPr sz="2400" b="1"/>
            </a:lvl2pPr>
            <a:lvl3pPr lvl="2" algn="ctr" rtl="0">
              <a:spcBef>
                <a:spcPts val="1200"/>
              </a:spcBef>
              <a:spcAft>
                <a:spcPts val="0"/>
              </a:spcAft>
              <a:buNone/>
              <a:defRPr sz="2400" b="1"/>
            </a:lvl3pPr>
            <a:lvl4pPr lvl="3" algn="ctr" rtl="0">
              <a:spcBef>
                <a:spcPts val="1200"/>
              </a:spcBef>
              <a:spcAft>
                <a:spcPts val="0"/>
              </a:spcAft>
              <a:buNone/>
              <a:defRPr sz="2400" b="1"/>
            </a:lvl4pPr>
            <a:lvl5pPr lvl="4" algn="ctr" rtl="0">
              <a:spcBef>
                <a:spcPts val="1200"/>
              </a:spcBef>
              <a:spcAft>
                <a:spcPts val="0"/>
              </a:spcAft>
              <a:buNone/>
              <a:defRPr sz="2400" b="1"/>
            </a:lvl5pPr>
            <a:lvl6pPr lvl="5" algn="ctr" rtl="0">
              <a:spcBef>
                <a:spcPts val="1200"/>
              </a:spcBef>
              <a:spcAft>
                <a:spcPts val="0"/>
              </a:spcAft>
              <a:buNone/>
              <a:defRPr sz="2400" b="1"/>
            </a:lvl6pPr>
            <a:lvl7pPr lvl="6" algn="ctr" rtl="0">
              <a:spcBef>
                <a:spcPts val="1200"/>
              </a:spcBef>
              <a:spcAft>
                <a:spcPts val="0"/>
              </a:spcAft>
              <a:buNone/>
              <a:defRPr sz="2400" b="1"/>
            </a:lvl7pPr>
            <a:lvl8pPr lvl="7" algn="ctr" rtl="0">
              <a:spcBef>
                <a:spcPts val="1200"/>
              </a:spcBef>
              <a:spcAft>
                <a:spcPts val="0"/>
              </a:spcAft>
              <a:buNone/>
              <a:defRPr sz="2400" b="1"/>
            </a:lvl8pPr>
            <a:lvl9pPr lvl="8" algn="ctr" rtl="0">
              <a:spcBef>
                <a:spcPts val="1200"/>
              </a:spcBef>
              <a:spcAft>
                <a:spcPts val="1200"/>
              </a:spcAft>
              <a:buNone/>
              <a:defRPr sz="2400" b="1"/>
            </a:lvl9pPr>
          </a:lstStyle>
          <a:p>
            <a:endParaRPr/>
          </a:p>
        </p:txBody>
      </p:sp>
      <p:grpSp>
        <p:nvGrpSpPr>
          <p:cNvPr id="223" name="Google Shape;223;p24"/>
          <p:cNvGrpSpPr/>
          <p:nvPr/>
        </p:nvGrpSpPr>
        <p:grpSpPr>
          <a:xfrm rot="10800000">
            <a:off x="5616663" y="1088700"/>
            <a:ext cx="3559050" cy="1211775"/>
            <a:chOff x="-365050" y="-837825"/>
            <a:chExt cx="3559050" cy="1211775"/>
          </a:xfrm>
        </p:grpSpPr>
        <p:cxnSp>
          <p:nvCxnSpPr>
            <p:cNvPr id="224" name="Google Shape;224;p24"/>
            <p:cNvCxnSpPr/>
            <p:nvPr/>
          </p:nvCxnSpPr>
          <p:spPr>
            <a:xfrm>
              <a:off x="-365050" y="-837825"/>
              <a:ext cx="1208100" cy="1208100"/>
            </a:xfrm>
            <a:prstGeom prst="straightConnector1">
              <a:avLst/>
            </a:prstGeom>
            <a:noFill/>
            <a:ln w="9525" cap="flat" cmpd="sng">
              <a:solidFill>
                <a:schemeClr val="accent2"/>
              </a:solidFill>
              <a:prstDash val="solid"/>
              <a:round/>
              <a:headEnd type="none" w="med" len="med"/>
              <a:tailEnd type="none" w="med" len="med"/>
            </a:ln>
          </p:spPr>
        </p:cxnSp>
        <p:cxnSp>
          <p:nvCxnSpPr>
            <p:cNvPr id="225" name="Google Shape;225;p24"/>
            <p:cNvCxnSpPr/>
            <p:nvPr/>
          </p:nvCxnSpPr>
          <p:spPr>
            <a:xfrm>
              <a:off x="839600" y="373950"/>
              <a:ext cx="2354400" cy="0"/>
            </a:xfrm>
            <a:prstGeom prst="straightConnector1">
              <a:avLst/>
            </a:prstGeom>
            <a:noFill/>
            <a:ln w="9525" cap="flat" cmpd="sng">
              <a:solidFill>
                <a:schemeClr val="accent2"/>
              </a:solidFill>
              <a:prstDash val="solid"/>
              <a:round/>
              <a:headEnd type="none" w="med" len="med"/>
              <a:tailEnd type="oval" w="med" len="med"/>
            </a:ln>
          </p:spPr>
        </p:cxnSp>
      </p:grpSp>
      <p:grpSp>
        <p:nvGrpSpPr>
          <p:cNvPr id="226" name="Google Shape;226;p24"/>
          <p:cNvGrpSpPr/>
          <p:nvPr/>
        </p:nvGrpSpPr>
        <p:grpSpPr>
          <a:xfrm>
            <a:off x="-31712" y="3392325"/>
            <a:ext cx="3559050" cy="1211775"/>
            <a:chOff x="-365050" y="-837825"/>
            <a:chExt cx="3559050" cy="1211775"/>
          </a:xfrm>
        </p:grpSpPr>
        <p:cxnSp>
          <p:nvCxnSpPr>
            <p:cNvPr id="227" name="Google Shape;227;p24"/>
            <p:cNvCxnSpPr/>
            <p:nvPr/>
          </p:nvCxnSpPr>
          <p:spPr>
            <a:xfrm>
              <a:off x="-365050" y="-837825"/>
              <a:ext cx="1208100" cy="1208100"/>
            </a:xfrm>
            <a:prstGeom prst="straightConnector1">
              <a:avLst/>
            </a:prstGeom>
            <a:noFill/>
            <a:ln w="9525" cap="flat" cmpd="sng">
              <a:solidFill>
                <a:schemeClr val="accent2"/>
              </a:solidFill>
              <a:prstDash val="solid"/>
              <a:round/>
              <a:headEnd type="none" w="med" len="med"/>
              <a:tailEnd type="none" w="med" len="med"/>
            </a:ln>
          </p:spPr>
        </p:cxnSp>
        <p:cxnSp>
          <p:nvCxnSpPr>
            <p:cNvPr id="228" name="Google Shape;228;p24"/>
            <p:cNvCxnSpPr/>
            <p:nvPr/>
          </p:nvCxnSpPr>
          <p:spPr>
            <a:xfrm>
              <a:off x="839600" y="373950"/>
              <a:ext cx="2354400" cy="0"/>
            </a:xfrm>
            <a:prstGeom prst="straightConnector1">
              <a:avLst/>
            </a:prstGeom>
            <a:noFill/>
            <a:ln w="9525" cap="flat" cmpd="sng">
              <a:solidFill>
                <a:schemeClr val="accent2"/>
              </a:solidFill>
              <a:prstDash val="solid"/>
              <a:round/>
              <a:headEnd type="none" w="med" len="med"/>
              <a:tailEnd type="oval" w="med" len="med"/>
            </a:ln>
          </p:spPr>
        </p:cxn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p:nvPr/>
        </p:nvSpPr>
        <p:spPr>
          <a:xfrm>
            <a:off x="-1542450" y="3501600"/>
            <a:ext cx="3161100" cy="3161100"/>
          </a:xfrm>
          <a:prstGeom prst="ellipse">
            <a:avLst/>
          </a:prstGeom>
          <a:gradFill>
            <a:gsLst>
              <a:gs pos="0">
                <a:srgbClr val="FF296D">
                  <a:alpha val="67058"/>
                </a:srgbClr>
              </a:gs>
              <a:gs pos="30000">
                <a:srgbClr val="FF296D">
                  <a:alpha val="49411"/>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3"/>
          <p:cNvSpPr txBox="1">
            <a:spLocks noGrp="1"/>
          </p:cNvSpPr>
          <p:nvPr>
            <p:ph type="title" hasCustomPrompt="1"/>
          </p:nvPr>
        </p:nvSpPr>
        <p:spPr>
          <a:xfrm>
            <a:off x="1234935" y="1602638"/>
            <a:ext cx="1234500" cy="1108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800"/>
              <a:buNone/>
              <a:defRPr sz="6000"/>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r>
              <a:t>xx%</a:t>
            </a:r>
          </a:p>
        </p:txBody>
      </p:sp>
      <p:sp>
        <p:nvSpPr>
          <p:cNvPr id="16" name="Google Shape;16;p3"/>
          <p:cNvSpPr txBox="1">
            <a:spLocks noGrp="1"/>
          </p:cNvSpPr>
          <p:nvPr>
            <p:ph type="subTitle" idx="1"/>
          </p:nvPr>
        </p:nvSpPr>
        <p:spPr>
          <a:xfrm>
            <a:off x="713401" y="3936588"/>
            <a:ext cx="2420100" cy="667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None/>
              <a:defRPr sz="1600"/>
            </a:lvl1pPr>
            <a:lvl2pPr lvl="1" rtl="0">
              <a:lnSpc>
                <a:spcPct val="100000"/>
              </a:lnSpc>
              <a:spcBef>
                <a:spcPts val="0"/>
              </a:spcBef>
              <a:spcAft>
                <a:spcPts val="0"/>
              </a:spcAft>
              <a:buNone/>
              <a:defRPr sz="1600" b="1"/>
            </a:lvl2pPr>
            <a:lvl3pPr lvl="2" rtl="0">
              <a:lnSpc>
                <a:spcPct val="100000"/>
              </a:lnSpc>
              <a:spcBef>
                <a:spcPts val="0"/>
              </a:spcBef>
              <a:spcAft>
                <a:spcPts val="0"/>
              </a:spcAft>
              <a:buNone/>
              <a:defRPr sz="1600" b="1"/>
            </a:lvl3pPr>
            <a:lvl4pPr lvl="3" rtl="0">
              <a:lnSpc>
                <a:spcPct val="100000"/>
              </a:lnSpc>
              <a:spcBef>
                <a:spcPts val="0"/>
              </a:spcBef>
              <a:spcAft>
                <a:spcPts val="0"/>
              </a:spcAft>
              <a:buNone/>
              <a:defRPr sz="1600" b="1"/>
            </a:lvl4pPr>
            <a:lvl5pPr lvl="4" rtl="0">
              <a:lnSpc>
                <a:spcPct val="100000"/>
              </a:lnSpc>
              <a:spcBef>
                <a:spcPts val="0"/>
              </a:spcBef>
              <a:spcAft>
                <a:spcPts val="0"/>
              </a:spcAft>
              <a:buNone/>
              <a:defRPr sz="1600" b="1"/>
            </a:lvl5pPr>
            <a:lvl6pPr lvl="5" rtl="0">
              <a:lnSpc>
                <a:spcPct val="100000"/>
              </a:lnSpc>
              <a:spcBef>
                <a:spcPts val="0"/>
              </a:spcBef>
              <a:spcAft>
                <a:spcPts val="0"/>
              </a:spcAft>
              <a:buNone/>
              <a:defRPr sz="1600" b="1"/>
            </a:lvl6pPr>
            <a:lvl7pPr lvl="6" rtl="0">
              <a:lnSpc>
                <a:spcPct val="100000"/>
              </a:lnSpc>
              <a:spcBef>
                <a:spcPts val="0"/>
              </a:spcBef>
              <a:spcAft>
                <a:spcPts val="0"/>
              </a:spcAft>
              <a:buNone/>
              <a:defRPr sz="1600" b="1"/>
            </a:lvl7pPr>
            <a:lvl8pPr lvl="7" rtl="0">
              <a:lnSpc>
                <a:spcPct val="100000"/>
              </a:lnSpc>
              <a:spcBef>
                <a:spcPts val="0"/>
              </a:spcBef>
              <a:spcAft>
                <a:spcPts val="0"/>
              </a:spcAft>
              <a:buNone/>
              <a:defRPr sz="1600" b="1"/>
            </a:lvl8pPr>
            <a:lvl9pPr lvl="8" rtl="0">
              <a:lnSpc>
                <a:spcPct val="100000"/>
              </a:lnSpc>
              <a:spcBef>
                <a:spcPts val="0"/>
              </a:spcBef>
              <a:spcAft>
                <a:spcPts val="0"/>
              </a:spcAft>
              <a:buNone/>
              <a:defRPr sz="1600" b="1"/>
            </a:lvl9pPr>
          </a:lstStyle>
          <a:p>
            <a:endParaRPr/>
          </a:p>
        </p:txBody>
      </p:sp>
      <p:sp>
        <p:nvSpPr>
          <p:cNvPr id="17" name="Google Shape;17;p3"/>
          <p:cNvSpPr txBox="1">
            <a:spLocks noGrp="1"/>
          </p:cNvSpPr>
          <p:nvPr>
            <p:ph type="title" idx="2"/>
          </p:nvPr>
        </p:nvSpPr>
        <p:spPr>
          <a:xfrm>
            <a:off x="713400" y="2848038"/>
            <a:ext cx="4492200" cy="8004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3600"/>
              <a:buNone/>
              <a:defRPr sz="40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grpSp>
        <p:nvGrpSpPr>
          <p:cNvPr id="18" name="Google Shape;18;p3"/>
          <p:cNvGrpSpPr/>
          <p:nvPr/>
        </p:nvGrpSpPr>
        <p:grpSpPr>
          <a:xfrm>
            <a:off x="476375" y="464863"/>
            <a:ext cx="987245" cy="256500"/>
            <a:chOff x="713275" y="4065425"/>
            <a:chExt cx="987245" cy="256500"/>
          </a:xfrm>
        </p:grpSpPr>
        <p:sp>
          <p:nvSpPr>
            <p:cNvPr id="19" name="Google Shape;19;p3"/>
            <p:cNvSpPr/>
            <p:nvPr/>
          </p:nvSpPr>
          <p:spPr>
            <a:xfrm>
              <a:off x="713275"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3"/>
            <p:cNvSpPr/>
            <p:nvPr/>
          </p:nvSpPr>
          <p:spPr>
            <a:xfrm>
              <a:off x="1078648"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3"/>
            <p:cNvSpPr/>
            <p:nvPr/>
          </p:nvSpPr>
          <p:spPr>
            <a:xfrm>
              <a:off x="1444020"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Numbers and text">
  <p:cSld name="CUSTOM_16">
    <p:spTree>
      <p:nvGrpSpPr>
        <p:cNvPr id="1" name="Shape 229"/>
        <p:cNvGrpSpPr/>
        <p:nvPr/>
      </p:nvGrpSpPr>
      <p:grpSpPr>
        <a:xfrm>
          <a:off x="0" y="0"/>
          <a:ext cx="0" cy="0"/>
          <a:chOff x="0" y="0"/>
          <a:chExt cx="0" cy="0"/>
        </a:xfrm>
      </p:grpSpPr>
      <p:sp>
        <p:nvSpPr>
          <p:cNvPr id="230" name="Google Shape;230;p25"/>
          <p:cNvSpPr/>
          <p:nvPr/>
        </p:nvSpPr>
        <p:spPr>
          <a:xfrm>
            <a:off x="1230550" y="-769700"/>
            <a:ext cx="6682800" cy="6682800"/>
          </a:xfrm>
          <a:prstGeom prst="ellipse">
            <a:avLst/>
          </a:prstGeom>
          <a:gradFill>
            <a:gsLst>
              <a:gs pos="0">
                <a:srgbClr val="FF296D">
                  <a:alpha val="67058"/>
                </a:srgbClr>
              </a:gs>
              <a:gs pos="30000">
                <a:srgbClr val="FF296D">
                  <a:alpha val="49411"/>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25"/>
          <p:cNvSpPr txBox="1">
            <a:spLocks noGrp="1"/>
          </p:cNvSpPr>
          <p:nvPr>
            <p:ph type="title" hasCustomPrompt="1"/>
          </p:nvPr>
        </p:nvSpPr>
        <p:spPr>
          <a:xfrm>
            <a:off x="4977113" y="2924625"/>
            <a:ext cx="2474700" cy="4482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2800"/>
              <a:buNone/>
              <a:defRPr sz="2400">
                <a:solidFill>
                  <a:schemeClr val="dk2"/>
                </a:solidFill>
              </a:defRPr>
            </a:lvl1pPr>
            <a:lvl2pPr lvl="1" algn="ctr" rtl="0">
              <a:spcBef>
                <a:spcPts val="0"/>
              </a:spcBef>
              <a:spcAft>
                <a:spcPts val="0"/>
              </a:spcAft>
              <a:buSzPts val="2800"/>
              <a:buNone/>
              <a:defRPr sz="2800"/>
            </a:lvl2pPr>
            <a:lvl3pPr lvl="2" algn="ctr" rtl="0">
              <a:spcBef>
                <a:spcPts val="0"/>
              </a:spcBef>
              <a:spcAft>
                <a:spcPts val="0"/>
              </a:spcAft>
              <a:buSzPts val="2800"/>
              <a:buNone/>
              <a:defRPr sz="2800"/>
            </a:lvl3pPr>
            <a:lvl4pPr lvl="3" algn="ctr" rtl="0">
              <a:spcBef>
                <a:spcPts val="0"/>
              </a:spcBef>
              <a:spcAft>
                <a:spcPts val="0"/>
              </a:spcAft>
              <a:buSzPts val="2800"/>
              <a:buNone/>
              <a:defRPr sz="2800"/>
            </a:lvl4pPr>
            <a:lvl5pPr lvl="4" algn="ctr" rtl="0">
              <a:spcBef>
                <a:spcPts val="0"/>
              </a:spcBef>
              <a:spcAft>
                <a:spcPts val="0"/>
              </a:spcAft>
              <a:buSzPts val="2800"/>
              <a:buNone/>
              <a:defRPr sz="2800"/>
            </a:lvl5pPr>
            <a:lvl6pPr lvl="5" algn="ctr" rtl="0">
              <a:spcBef>
                <a:spcPts val="0"/>
              </a:spcBef>
              <a:spcAft>
                <a:spcPts val="0"/>
              </a:spcAft>
              <a:buSzPts val="2800"/>
              <a:buNone/>
              <a:defRPr sz="2800"/>
            </a:lvl6pPr>
            <a:lvl7pPr lvl="6" algn="ctr" rtl="0">
              <a:spcBef>
                <a:spcPts val="0"/>
              </a:spcBef>
              <a:spcAft>
                <a:spcPts val="0"/>
              </a:spcAft>
              <a:buSzPts val="2800"/>
              <a:buNone/>
              <a:defRPr sz="2800"/>
            </a:lvl7pPr>
            <a:lvl8pPr lvl="7" algn="ctr" rtl="0">
              <a:spcBef>
                <a:spcPts val="0"/>
              </a:spcBef>
              <a:spcAft>
                <a:spcPts val="0"/>
              </a:spcAft>
              <a:buSzPts val="2800"/>
              <a:buNone/>
              <a:defRPr sz="2800"/>
            </a:lvl8pPr>
            <a:lvl9pPr lvl="8" algn="ctr" rtl="0">
              <a:spcBef>
                <a:spcPts val="0"/>
              </a:spcBef>
              <a:spcAft>
                <a:spcPts val="0"/>
              </a:spcAft>
              <a:buSzPts val="2800"/>
              <a:buNone/>
              <a:defRPr sz="2800"/>
            </a:lvl9pPr>
          </a:lstStyle>
          <a:p>
            <a:r>
              <a:t>xx%</a:t>
            </a:r>
          </a:p>
        </p:txBody>
      </p:sp>
      <p:sp>
        <p:nvSpPr>
          <p:cNvPr id="232" name="Google Shape;232;p25"/>
          <p:cNvSpPr txBox="1">
            <a:spLocks noGrp="1"/>
          </p:cNvSpPr>
          <p:nvPr>
            <p:ph type="subTitle" idx="1"/>
          </p:nvPr>
        </p:nvSpPr>
        <p:spPr>
          <a:xfrm>
            <a:off x="4979010" y="3296625"/>
            <a:ext cx="2470800" cy="69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600">
                <a:solidFill>
                  <a:schemeClr val="dk2"/>
                </a:solidFill>
              </a:defRPr>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
        <p:nvSpPr>
          <p:cNvPr id="233" name="Google Shape;233;p25"/>
          <p:cNvSpPr txBox="1">
            <a:spLocks noGrp="1"/>
          </p:cNvSpPr>
          <p:nvPr>
            <p:ph type="title" idx="2" hasCustomPrompt="1"/>
          </p:nvPr>
        </p:nvSpPr>
        <p:spPr>
          <a:xfrm>
            <a:off x="3334625" y="1181550"/>
            <a:ext cx="2478600" cy="4482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2800"/>
              <a:buNone/>
              <a:defRPr sz="2400">
                <a:solidFill>
                  <a:schemeClr val="dk2"/>
                </a:solidFill>
              </a:defRPr>
            </a:lvl1pPr>
            <a:lvl2pPr lvl="1" algn="ctr" rtl="0">
              <a:spcBef>
                <a:spcPts val="0"/>
              </a:spcBef>
              <a:spcAft>
                <a:spcPts val="0"/>
              </a:spcAft>
              <a:buSzPts val="2800"/>
              <a:buNone/>
              <a:defRPr sz="2800"/>
            </a:lvl2pPr>
            <a:lvl3pPr lvl="2" algn="ctr" rtl="0">
              <a:spcBef>
                <a:spcPts val="0"/>
              </a:spcBef>
              <a:spcAft>
                <a:spcPts val="0"/>
              </a:spcAft>
              <a:buSzPts val="2800"/>
              <a:buNone/>
              <a:defRPr sz="2800"/>
            </a:lvl3pPr>
            <a:lvl4pPr lvl="3" algn="ctr" rtl="0">
              <a:spcBef>
                <a:spcPts val="0"/>
              </a:spcBef>
              <a:spcAft>
                <a:spcPts val="0"/>
              </a:spcAft>
              <a:buSzPts val="2800"/>
              <a:buNone/>
              <a:defRPr sz="2800"/>
            </a:lvl4pPr>
            <a:lvl5pPr lvl="4" algn="ctr" rtl="0">
              <a:spcBef>
                <a:spcPts val="0"/>
              </a:spcBef>
              <a:spcAft>
                <a:spcPts val="0"/>
              </a:spcAft>
              <a:buSzPts val="2800"/>
              <a:buNone/>
              <a:defRPr sz="2800"/>
            </a:lvl5pPr>
            <a:lvl6pPr lvl="5" algn="ctr" rtl="0">
              <a:spcBef>
                <a:spcPts val="0"/>
              </a:spcBef>
              <a:spcAft>
                <a:spcPts val="0"/>
              </a:spcAft>
              <a:buSzPts val="2800"/>
              <a:buNone/>
              <a:defRPr sz="2800"/>
            </a:lvl6pPr>
            <a:lvl7pPr lvl="6" algn="ctr" rtl="0">
              <a:spcBef>
                <a:spcPts val="0"/>
              </a:spcBef>
              <a:spcAft>
                <a:spcPts val="0"/>
              </a:spcAft>
              <a:buSzPts val="2800"/>
              <a:buNone/>
              <a:defRPr sz="2800"/>
            </a:lvl7pPr>
            <a:lvl8pPr lvl="7" algn="ctr" rtl="0">
              <a:spcBef>
                <a:spcPts val="0"/>
              </a:spcBef>
              <a:spcAft>
                <a:spcPts val="0"/>
              </a:spcAft>
              <a:buSzPts val="2800"/>
              <a:buNone/>
              <a:defRPr sz="2800"/>
            </a:lvl8pPr>
            <a:lvl9pPr lvl="8" algn="ctr" rtl="0">
              <a:spcBef>
                <a:spcPts val="0"/>
              </a:spcBef>
              <a:spcAft>
                <a:spcPts val="0"/>
              </a:spcAft>
              <a:buSzPts val="2800"/>
              <a:buNone/>
              <a:defRPr sz="2800"/>
            </a:lvl9pPr>
          </a:lstStyle>
          <a:p>
            <a:r>
              <a:t>xx%</a:t>
            </a:r>
          </a:p>
        </p:txBody>
      </p:sp>
      <p:sp>
        <p:nvSpPr>
          <p:cNvPr id="234" name="Google Shape;234;p25"/>
          <p:cNvSpPr txBox="1">
            <a:spLocks noGrp="1"/>
          </p:cNvSpPr>
          <p:nvPr>
            <p:ph type="subTitle" idx="3"/>
          </p:nvPr>
        </p:nvSpPr>
        <p:spPr>
          <a:xfrm>
            <a:off x="3337400" y="1553550"/>
            <a:ext cx="2474700" cy="69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600">
                <a:solidFill>
                  <a:schemeClr val="dk2"/>
                </a:solidFill>
              </a:defRPr>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
        <p:nvSpPr>
          <p:cNvPr id="235" name="Google Shape;235;p25"/>
          <p:cNvSpPr txBox="1">
            <a:spLocks noGrp="1"/>
          </p:cNvSpPr>
          <p:nvPr>
            <p:ph type="title" idx="4" hasCustomPrompt="1"/>
          </p:nvPr>
        </p:nvSpPr>
        <p:spPr>
          <a:xfrm>
            <a:off x="1692163" y="2924625"/>
            <a:ext cx="2470800" cy="4482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2800"/>
              <a:buNone/>
              <a:defRPr sz="2400">
                <a:solidFill>
                  <a:schemeClr val="dk2"/>
                </a:solidFill>
              </a:defRPr>
            </a:lvl1pPr>
            <a:lvl2pPr lvl="1" algn="ctr" rtl="0">
              <a:spcBef>
                <a:spcPts val="0"/>
              </a:spcBef>
              <a:spcAft>
                <a:spcPts val="0"/>
              </a:spcAft>
              <a:buSzPts val="2800"/>
              <a:buNone/>
              <a:defRPr sz="2800"/>
            </a:lvl2pPr>
            <a:lvl3pPr lvl="2" algn="ctr" rtl="0">
              <a:spcBef>
                <a:spcPts val="0"/>
              </a:spcBef>
              <a:spcAft>
                <a:spcPts val="0"/>
              </a:spcAft>
              <a:buSzPts val="2800"/>
              <a:buNone/>
              <a:defRPr sz="2800"/>
            </a:lvl3pPr>
            <a:lvl4pPr lvl="3" algn="ctr" rtl="0">
              <a:spcBef>
                <a:spcPts val="0"/>
              </a:spcBef>
              <a:spcAft>
                <a:spcPts val="0"/>
              </a:spcAft>
              <a:buSzPts val="2800"/>
              <a:buNone/>
              <a:defRPr sz="2800"/>
            </a:lvl4pPr>
            <a:lvl5pPr lvl="4" algn="ctr" rtl="0">
              <a:spcBef>
                <a:spcPts val="0"/>
              </a:spcBef>
              <a:spcAft>
                <a:spcPts val="0"/>
              </a:spcAft>
              <a:buSzPts val="2800"/>
              <a:buNone/>
              <a:defRPr sz="2800"/>
            </a:lvl5pPr>
            <a:lvl6pPr lvl="5" algn="ctr" rtl="0">
              <a:spcBef>
                <a:spcPts val="0"/>
              </a:spcBef>
              <a:spcAft>
                <a:spcPts val="0"/>
              </a:spcAft>
              <a:buSzPts val="2800"/>
              <a:buNone/>
              <a:defRPr sz="2800"/>
            </a:lvl6pPr>
            <a:lvl7pPr lvl="6" algn="ctr" rtl="0">
              <a:spcBef>
                <a:spcPts val="0"/>
              </a:spcBef>
              <a:spcAft>
                <a:spcPts val="0"/>
              </a:spcAft>
              <a:buSzPts val="2800"/>
              <a:buNone/>
              <a:defRPr sz="2800"/>
            </a:lvl7pPr>
            <a:lvl8pPr lvl="7" algn="ctr" rtl="0">
              <a:spcBef>
                <a:spcPts val="0"/>
              </a:spcBef>
              <a:spcAft>
                <a:spcPts val="0"/>
              </a:spcAft>
              <a:buSzPts val="2800"/>
              <a:buNone/>
              <a:defRPr sz="2800"/>
            </a:lvl8pPr>
            <a:lvl9pPr lvl="8" algn="ctr" rtl="0">
              <a:spcBef>
                <a:spcPts val="0"/>
              </a:spcBef>
              <a:spcAft>
                <a:spcPts val="0"/>
              </a:spcAft>
              <a:buSzPts val="2800"/>
              <a:buNone/>
              <a:defRPr sz="2800"/>
            </a:lvl9pPr>
          </a:lstStyle>
          <a:p>
            <a:r>
              <a:t>xx%</a:t>
            </a:r>
          </a:p>
        </p:txBody>
      </p:sp>
      <p:sp>
        <p:nvSpPr>
          <p:cNvPr id="236" name="Google Shape;236;p25"/>
          <p:cNvSpPr txBox="1">
            <a:spLocks noGrp="1"/>
          </p:cNvSpPr>
          <p:nvPr>
            <p:ph type="subTitle" idx="5"/>
          </p:nvPr>
        </p:nvSpPr>
        <p:spPr>
          <a:xfrm>
            <a:off x="1694059" y="3296625"/>
            <a:ext cx="2466900" cy="69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600">
                <a:solidFill>
                  <a:schemeClr val="dk2"/>
                </a:solidFill>
              </a:defRPr>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
        <p:nvSpPr>
          <p:cNvPr id="237" name="Google Shape;237;p25"/>
          <p:cNvSpPr/>
          <p:nvPr/>
        </p:nvSpPr>
        <p:spPr>
          <a:xfrm>
            <a:off x="-1457575" y="1551000"/>
            <a:ext cx="2041500" cy="2041500"/>
          </a:xfrm>
          <a:prstGeom prst="ellipse">
            <a:avLst/>
          </a:prstGeom>
          <a:gradFill>
            <a:gsLst>
              <a:gs pos="0">
                <a:srgbClr val="05D8E7">
                  <a:alpha val="70980"/>
                </a:srgbClr>
              </a:gs>
              <a:gs pos="30000">
                <a:srgbClr val="05D8E7">
                  <a:alpha val="48235"/>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238;p25"/>
          <p:cNvSpPr/>
          <p:nvPr/>
        </p:nvSpPr>
        <p:spPr>
          <a:xfrm>
            <a:off x="8560075" y="1551000"/>
            <a:ext cx="2041500" cy="2041500"/>
          </a:xfrm>
          <a:prstGeom prst="ellipse">
            <a:avLst/>
          </a:prstGeom>
          <a:gradFill>
            <a:gsLst>
              <a:gs pos="0">
                <a:srgbClr val="05D8E7">
                  <a:alpha val="70980"/>
                </a:srgbClr>
              </a:gs>
              <a:gs pos="30000">
                <a:srgbClr val="05D8E7">
                  <a:alpha val="48235"/>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ackground 1">
  <p:cSld name="CUSTOM_17">
    <p:spTree>
      <p:nvGrpSpPr>
        <p:cNvPr id="1" name="Shape 257"/>
        <p:cNvGrpSpPr/>
        <p:nvPr/>
      </p:nvGrpSpPr>
      <p:grpSpPr>
        <a:xfrm>
          <a:off x="0" y="0"/>
          <a:ext cx="0" cy="0"/>
          <a:chOff x="0" y="0"/>
          <a:chExt cx="0" cy="0"/>
        </a:xfrm>
      </p:grpSpPr>
      <p:sp>
        <p:nvSpPr>
          <p:cNvPr id="258" name="Google Shape;258;p27"/>
          <p:cNvSpPr/>
          <p:nvPr/>
        </p:nvSpPr>
        <p:spPr>
          <a:xfrm>
            <a:off x="1712850" y="-3641150"/>
            <a:ext cx="5718300" cy="5718300"/>
          </a:xfrm>
          <a:prstGeom prst="ellipse">
            <a:avLst/>
          </a:prstGeom>
          <a:gradFill>
            <a:gsLst>
              <a:gs pos="0">
                <a:srgbClr val="FF296D">
                  <a:alpha val="67058"/>
                </a:srgbClr>
              </a:gs>
              <a:gs pos="30000">
                <a:srgbClr val="FF296D">
                  <a:alpha val="49411"/>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ackground 2">
  <p:cSld name="CUSTOM_18">
    <p:spTree>
      <p:nvGrpSpPr>
        <p:cNvPr id="1" name="Shape 259"/>
        <p:cNvGrpSpPr/>
        <p:nvPr/>
      </p:nvGrpSpPr>
      <p:grpSpPr>
        <a:xfrm>
          <a:off x="0" y="0"/>
          <a:ext cx="0" cy="0"/>
          <a:chOff x="0" y="0"/>
          <a:chExt cx="0" cy="0"/>
        </a:xfrm>
      </p:grpSpPr>
      <p:sp>
        <p:nvSpPr>
          <p:cNvPr id="260" name="Google Shape;260;p28"/>
          <p:cNvSpPr/>
          <p:nvPr/>
        </p:nvSpPr>
        <p:spPr>
          <a:xfrm>
            <a:off x="5445675" y="1656175"/>
            <a:ext cx="5718300" cy="5718300"/>
          </a:xfrm>
          <a:prstGeom prst="ellipse">
            <a:avLst/>
          </a:prstGeom>
          <a:gradFill>
            <a:gsLst>
              <a:gs pos="0">
                <a:srgbClr val="FF296D">
                  <a:alpha val="67058"/>
                </a:srgbClr>
              </a:gs>
              <a:gs pos="30000">
                <a:srgbClr val="FF296D">
                  <a:alpha val="49411"/>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28"/>
          <p:cNvSpPr/>
          <p:nvPr/>
        </p:nvSpPr>
        <p:spPr>
          <a:xfrm>
            <a:off x="-2345775" y="-2363375"/>
            <a:ext cx="5718300" cy="5718300"/>
          </a:xfrm>
          <a:prstGeom prst="ellipse">
            <a:avLst/>
          </a:prstGeom>
          <a:gradFill>
            <a:gsLst>
              <a:gs pos="0">
                <a:srgbClr val="FF296D">
                  <a:alpha val="67058"/>
                </a:srgbClr>
              </a:gs>
              <a:gs pos="30000">
                <a:srgbClr val="FF296D">
                  <a:alpha val="49411"/>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62" name="Google Shape;262;p28"/>
          <p:cNvGrpSpPr/>
          <p:nvPr/>
        </p:nvGrpSpPr>
        <p:grpSpPr>
          <a:xfrm rot="10800000" flipH="1">
            <a:off x="-28950" y="4604104"/>
            <a:ext cx="6791775" cy="567596"/>
            <a:chOff x="279125" y="-193646"/>
            <a:chExt cx="6791775" cy="567596"/>
          </a:xfrm>
        </p:grpSpPr>
        <p:cxnSp>
          <p:nvCxnSpPr>
            <p:cNvPr id="263" name="Google Shape;263;p28"/>
            <p:cNvCxnSpPr/>
            <p:nvPr/>
          </p:nvCxnSpPr>
          <p:spPr>
            <a:xfrm>
              <a:off x="279125" y="-193646"/>
              <a:ext cx="564000" cy="564000"/>
            </a:xfrm>
            <a:prstGeom prst="straightConnector1">
              <a:avLst/>
            </a:prstGeom>
            <a:noFill/>
            <a:ln w="9525" cap="flat" cmpd="sng">
              <a:solidFill>
                <a:schemeClr val="accent2"/>
              </a:solidFill>
              <a:prstDash val="solid"/>
              <a:round/>
              <a:headEnd type="none" w="med" len="med"/>
              <a:tailEnd type="none" w="med" len="med"/>
            </a:ln>
          </p:spPr>
        </p:cxnSp>
        <p:cxnSp>
          <p:nvCxnSpPr>
            <p:cNvPr id="264" name="Google Shape;264;p28"/>
            <p:cNvCxnSpPr/>
            <p:nvPr/>
          </p:nvCxnSpPr>
          <p:spPr>
            <a:xfrm>
              <a:off x="839600" y="373950"/>
              <a:ext cx="6231300" cy="0"/>
            </a:xfrm>
            <a:prstGeom prst="straightConnector1">
              <a:avLst/>
            </a:prstGeom>
            <a:noFill/>
            <a:ln w="9525" cap="flat" cmpd="sng">
              <a:solidFill>
                <a:schemeClr val="accent2"/>
              </a:solidFill>
              <a:prstDash val="solid"/>
              <a:round/>
              <a:headEnd type="none" w="med" len="med"/>
              <a:tailEnd type="oval" w="med" len="med"/>
            </a:ln>
          </p:spPr>
        </p:cxnSp>
      </p:grpSp>
      <p:grpSp>
        <p:nvGrpSpPr>
          <p:cNvPr id="265" name="Google Shape;265;p28"/>
          <p:cNvGrpSpPr/>
          <p:nvPr/>
        </p:nvGrpSpPr>
        <p:grpSpPr>
          <a:xfrm flipH="1">
            <a:off x="2361825" y="-14671"/>
            <a:ext cx="6791775" cy="567596"/>
            <a:chOff x="279125" y="-193646"/>
            <a:chExt cx="6791775" cy="567596"/>
          </a:xfrm>
        </p:grpSpPr>
        <p:cxnSp>
          <p:nvCxnSpPr>
            <p:cNvPr id="266" name="Google Shape;266;p28"/>
            <p:cNvCxnSpPr/>
            <p:nvPr/>
          </p:nvCxnSpPr>
          <p:spPr>
            <a:xfrm>
              <a:off x="279125" y="-193646"/>
              <a:ext cx="564000" cy="564000"/>
            </a:xfrm>
            <a:prstGeom prst="straightConnector1">
              <a:avLst/>
            </a:prstGeom>
            <a:noFill/>
            <a:ln w="9525" cap="flat" cmpd="sng">
              <a:solidFill>
                <a:schemeClr val="accent2"/>
              </a:solidFill>
              <a:prstDash val="solid"/>
              <a:round/>
              <a:headEnd type="none" w="med" len="med"/>
              <a:tailEnd type="none" w="med" len="med"/>
            </a:ln>
          </p:spPr>
        </p:cxnSp>
        <p:cxnSp>
          <p:nvCxnSpPr>
            <p:cNvPr id="267" name="Google Shape;267;p28"/>
            <p:cNvCxnSpPr/>
            <p:nvPr/>
          </p:nvCxnSpPr>
          <p:spPr>
            <a:xfrm>
              <a:off x="839600" y="373950"/>
              <a:ext cx="6231300" cy="0"/>
            </a:xfrm>
            <a:prstGeom prst="straightConnector1">
              <a:avLst/>
            </a:prstGeom>
            <a:noFill/>
            <a:ln w="9525" cap="flat" cmpd="sng">
              <a:solidFill>
                <a:schemeClr val="accent2"/>
              </a:solidFill>
              <a:prstDash val="solid"/>
              <a:round/>
              <a:headEnd type="none" w="med" len="med"/>
              <a:tailEnd type="oval" w="med" len="med"/>
            </a:ln>
          </p:spPr>
        </p:cxnSp>
      </p:grpSp>
      <p:grpSp>
        <p:nvGrpSpPr>
          <p:cNvPr id="268" name="Google Shape;268;p28"/>
          <p:cNvGrpSpPr/>
          <p:nvPr/>
        </p:nvGrpSpPr>
        <p:grpSpPr>
          <a:xfrm rot="5400000">
            <a:off x="8131265" y="1121612"/>
            <a:ext cx="987245" cy="256500"/>
            <a:chOff x="713275" y="4065425"/>
            <a:chExt cx="987245" cy="256500"/>
          </a:xfrm>
        </p:grpSpPr>
        <p:sp>
          <p:nvSpPr>
            <p:cNvPr id="269" name="Google Shape;269;p28"/>
            <p:cNvSpPr/>
            <p:nvPr/>
          </p:nvSpPr>
          <p:spPr>
            <a:xfrm>
              <a:off x="713275"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270;p28"/>
            <p:cNvSpPr/>
            <p:nvPr/>
          </p:nvSpPr>
          <p:spPr>
            <a:xfrm>
              <a:off x="1078648"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28"/>
            <p:cNvSpPr/>
            <p:nvPr/>
          </p:nvSpPr>
          <p:spPr>
            <a:xfrm>
              <a:off x="1444020"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2" name="Google Shape;272;p28"/>
          <p:cNvGrpSpPr/>
          <p:nvPr/>
        </p:nvGrpSpPr>
        <p:grpSpPr>
          <a:xfrm rot="5400000">
            <a:off x="25490" y="3765388"/>
            <a:ext cx="987245" cy="256500"/>
            <a:chOff x="713275" y="4065425"/>
            <a:chExt cx="987245" cy="256500"/>
          </a:xfrm>
        </p:grpSpPr>
        <p:sp>
          <p:nvSpPr>
            <p:cNvPr id="273" name="Google Shape;273;p28"/>
            <p:cNvSpPr/>
            <p:nvPr/>
          </p:nvSpPr>
          <p:spPr>
            <a:xfrm>
              <a:off x="713275"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28"/>
            <p:cNvSpPr/>
            <p:nvPr/>
          </p:nvSpPr>
          <p:spPr>
            <a:xfrm>
              <a:off x="1078648"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28"/>
            <p:cNvSpPr/>
            <p:nvPr/>
          </p:nvSpPr>
          <p:spPr>
            <a:xfrm>
              <a:off x="1444020"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0"/>
        <p:cNvGrpSpPr/>
        <p:nvPr/>
      </p:nvGrpSpPr>
      <p:grpSpPr>
        <a:xfrm>
          <a:off x="0" y="0"/>
          <a:ext cx="0" cy="0"/>
          <a:chOff x="0" y="0"/>
          <a:chExt cx="0" cy="0"/>
        </a:xfrm>
      </p:grpSpPr>
      <p:sp>
        <p:nvSpPr>
          <p:cNvPr id="41" name="Google Shape;41;p6"/>
          <p:cNvSpPr/>
          <p:nvPr/>
        </p:nvSpPr>
        <p:spPr>
          <a:xfrm>
            <a:off x="-2255875" y="-2851075"/>
            <a:ext cx="5718300" cy="5718300"/>
          </a:xfrm>
          <a:prstGeom prst="ellipse">
            <a:avLst/>
          </a:prstGeom>
          <a:gradFill>
            <a:gsLst>
              <a:gs pos="0">
                <a:srgbClr val="FF296D">
                  <a:alpha val="67058"/>
                </a:srgbClr>
              </a:gs>
              <a:gs pos="30000">
                <a:srgbClr val="FF296D">
                  <a:alpha val="49411"/>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6"/>
          <p:cNvSpPr/>
          <p:nvPr/>
        </p:nvSpPr>
        <p:spPr>
          <a:xfrm>
            <a:off x="6728725" y="2733050"/>
            <a:ext cx="4175400" cy="4175400"/>
          </a:xfrm>
          <a:prstGeom prst="ellipse">
            <a:avLst/>
          </a:prstGeom>
          <a:gradFill>
            <a:gsLst>
              <a:gs pos="0">
                <a:srgbClr val="05D8E7">
                  <a:alpha val="70980"/>
                </a:srgbClr>
              </a:gs>
              <a:gs pos="30000">
                <a:srgbClr val="05D8E7">
                  <a:alpha val="48235"/>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6"/>
          <p:cNvSpPr txBox="1">
            <a:spLocks noGrp="1"/>
          </p:cNvSpPr>
          <p:nvPr>
            <p:ph type="title"/>
          </p:nvPr>
        </p:nvSpPr>
        <p:spPr>
          <a:xfrm>
            <a:off x="713400" y="445025"/>
            <a:ext cx="77172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grpSp>
        <p:nvGrpSpPr>
          <p:cNvPr id="44" name="Google Shape;44;p6"/>
          <p:cNvGrpSpPr/>
          <p:nvPr/>
        </p:nvGrpSpPr>
        <p:grpSpPr>
          <a:xfrm>
            <a:off x="-14106" y="4439744"/>
            <a:ext cx="2913450" cy="579363"/>
            <a:chOff x="267350" y="-205412"/>
            <a:chExt cx="2913450" cy="579363"/>
          </a:xfrm>
        </p:grpSpPr>
        <p:cxnSp>
          <p:nvCxnSpPr>
            <p:cNvPr id="45" name="Google Shape;45;p6"/>
            <p:cNvCxnSpPr/>
            <p:nvPr/>
          </p:nvCxnSpPr>
          <p:spPr>
            <a:xfrm>
              <a:off x="267350" y="-205412"/>
              <a:ext cx="575700" cy="575700"/>
            </a:xfrm>
            <a:prstGeom prst="straightConnector1">
              <a:avLst/>
            </a:prstGeom>
            <a:noFill/>
            <a:ln w="9525" cap="flat" cmpd="sng">
              <a:solidFill>
                <a:schemeClr val="accent2"/>
              </a:solidFill>
              <a:prstDash val="solid"/>
              <a:round/>
              <a:headEnd type="none" w="med" len="med"/>
              <a:tailEnd type="none" w="med" len="med"/>
            </a:ln>
          </p:spPr>
        </p:cxnSp>
        <p:cxnSp>
          <p:nvCxnSpPr>
            <p:cNvPr id="46" name="Google Shape;46;p6"/>
            <p:cNvCxnSpPr/>
            <p:nvPr/>
          </p:nvCxnSpPr>
          <p:spPr>
            <a:xfrm>
              <a:off x="839600" y="373950"/>
              <a:ext cx="2341200" cy="0"/>
            </a:xfrm>
            <a:prstGeom prst="straightConnector1">
              <a:avLst/>
            </a:prstGeom>
            <a:noFill/>
            <a:ln w="9525" cap="flat" cmpd="sng">
              <a:solidFill>
                <a:schemeClr val="accent2"/>
              </a:solidFill>
              <a:prstDash val="solid"/>
              <a:round/>
              <a:headEnd type="none" w="med" len="med"/>
              <a:tailEnd type="oval" w="med" len="med"/>
            </a:ln>
          </p:spPr>
        </p:cxnSp>
      </p:grpSp>
      <p:grpSp>
        <p:nvGrpSpPr>
          <p:cNvPr id="47" name="Google Shape;47;p6"/>
          <p:cNvGrpSpPr/>
          <p:nvPr/>
        </p:nvGrpSpPr>
        <p:grpSpPr>
          <a:xfrm rot="10800000">
            <a:off x="6244656" y="124394"/>
            <a:ext cx="2913450" cy="579363"/>
            <a:chOff x="267350" y="-205412"/>
            <a:chExt cx="2913450" cy="579363"/>
          </a:xfrm>
        </p:grpSpPr>
        <p:cxnSp>
          <p:nvCxnSpPr>
            <p:cNvPr id="48" name="Google Shape;48;p6"/>
            <p:cNvCxnSpPr/>
            <p:nvPr/>
          </p:nvCxnSpPr>
          <p:spPr>
            <a:xfrm>
              <a:off x="267350" y="-205412"/>
              <a:ext cx="575700" cy="575700"/>
            </a:xfrm>
            <a:prstGeom prst="straightConnector1">
              <a:avLst/>
            </a:prstGeom>
            <a:noFill/>
            <a:ln w="9525" cap="flat" cmpd="sng">
              <a:solidFill>
                <a:schemeClr val="accent2"/>
              </a:solidFill>
              <a:prstDash val="solid"/>
              <a:round/>
              <a:headEnd type="none" w="med" len="med"/>
              <a:tailEnd type="none" w="med" len="med"/>
            </a:ln>
          </p:spPr>
        </p:cxnSp>
        <p:cxnSp>
          <p:nvCxnSpPr>
            <p:cNvPr id="49" name="Google Shape;49;p6"/>
            <p:cNvCxnSpPr/>
            <p:nvPr/>
          </p:nvCxnSpPr>
          <p:spPr>
            <a:xfrm>
              <a:off x="839600" y="373950"/>
              <a:ext cx="2341200" cy="0"/>
            </a:xfrm>
            <a:prstGeom prst="straightConnector1">
              <a:avLst/>
            </a:prstGeom>
            <a:noFill/>
            <a:ln w="9525" cap="flat" cmpd="sng">
              <a:solidFill>
                <a:schemeClr val="accent2"/>
              </a:solidFill>
              <a:prstDash val="solid"/>
              <a:round/>
              <a:headEnd type="none" w="med" len="med"/>
              <a:tailEnd type="oval" w="med" len="med"/>
            </a:ln>
          </p:spPr>
        </p:cxn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50"/>
        <p:cNvGrpSpPr/>
        <p:nvPr/>
      </p:nvGrpSpPr>
      <p:grpSpPr>
        <a:xfrm>
          <a:off x="0" y="0"/>
          <a:ext cx="0" cy="0"/>
          <a:chOff x="0" y="0"/>
          <a:chExt cx="0" cy="0"/>
        </a:xfrm>
      </p:grpSpPr>
      <p:sp>
        <p:nvSpPr>
          <p:cNvPr id="51" name="Google Shape;51;p7"/>
          <p:cNvSpPr/>
          <p:nvPr/>
        </p:nvSpPr>
        <p:spPr>
          <a:xfrm>
            <a:off x="-1847350" y="2963200"/>
            <a:ext cx="4191000" cy="4191000"/>
          </a:xfrm>
          <a:prstGeom prst="ellipse">
            <a:avLst/>
          </a:prstGeom>
          <a:gradFill>
            <a:gsLst>
              <a:gs pos="0">
                <a:srgbClr val="FF296D">
                  <a:alpha val="67058"/>
                </a:srgbClr>
              </a:gs>
              <a:gs pos="30000">
                <a:srgbClr val="FF296D">
                  <a:alpha val="49411"/>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7"/>
          <p:cNvSpPr/>
          <p:nvPr/>
        </p:nvSpPr>
        <p:spPr>
          <a:xfrm>
            <a:off x="267200" y="-2144650"/>
            <a:ext cx="5718300" cy="5718300"/>
          </a:xfrm>
          <a:prstGeom prst="ellipse">
            <a:avLst/>
          </a:prstGeom>
          <a:gradFill>
            <a:gsLst>
              <a:gs pos="0">
                <a:srgbClr val="FF296D">
                  <a:alpha val="67058"/>
                </a:srgbClr>
              </a:gs>
              <a:gs pos="30000">
                <a:srgbClr val="FF296D">
                  <a:alpha val="49411"/>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7"/>
          <p:cNvSpPr/>
          <p:nvPr/>
        </p:nvSpPr>
        <p:spPr>
          <a:xfrm>
            <a:off x="7248525" y="3463225"/>
            <a:ext cx="3438600" cy="3438600"/>
          </a:xfrm>
          <a:prstGeom prst="ellipse">
            <a:avLst/>
          </a:prstGeom>
          <a:gradFill>
            <a:gsLst>
              <a:gs pos="0">
                <a:srgbClr val="05D8E7">
                  <a:alpha val="70980"/>
                </a:srgbClr>
              </a:gs>
              <a:gs pos="30000">
                <a:srgbClr val="05D8E7">
                  <a:alpha val="48235"/>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7"/>
          <p:cNvSpPr txBox="1">
            <a:spLocks noGrp="1"/>
          </p:cNvSpPr>
          <p:nvPr>
            <p:ph type="title"/>
          </p:nvPr>
        </p:nvSpPr>
        <p:spPr>
          <a:xfrm>
            <a:off x="3968625" y="1569900"/>
            <a:ext cx="4039500" cy="6156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55" name="Google Shape;55;p7"/>
          <p:cNvSpPr txBox="1">
            <a:spLocks noGrp="1"/>
          </p:cNvSpPr>
          <p:nvPr>
            <p:ph type="subTitle" idx="1"/>
          </p:nvPr>
        </p:nvSpPr>
        <p:spPr>
          <a:xfrm>
            <a:off x="3966525" y="2403900"/>
            <a:ext cx="4041600" cy="1169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None/>
              <a:defRPr sz="1600"/>
            </a:lvl1pPr>
            <a:lvl2pPr lvl="1" rtl="0">
              <a:lnSpc>
                <a:spcPct val="100000"/>
              </a:lnSpc>
              <a:spcBef>
                <a:spcPts val="1200"/>
              </a:spcBef>
              <a:spcAft>
                <a:spcPts val="0"/>
              </a:spcAft>
              <a:buNone/>
              <a:defRPr sz="1600" b="1"/>
            </a:lvl2pPr>
            <a:lvl3pPr lvl="2" rtl="0">
              <a:lnSpc>
                <a:spcPct val="100000"/>
              </a:lnSpc>
              <a:spcBef>
                <a:spcPts val="1200"/>
              </a:spcBef>
              <a:spcAft>
                <a:spcPts val="0"/>
              </a:spcAft>
              <a:buNone/>
              <a:defRPr sz="1600" b="1"/>
            </a:lvl3pPr>
            <a:lvl4pPr lvl="3" rtl="0">
              <a:lnSpc>
                <a:spcPct val="100000"/>
              </a:lnSpc>
              <a:spcBef>
                <a:spcPts val="1200"/>
              </a:spcBef>
              <a:spcAft>
                <a:spcPts val="0"/>
              </a:spcAft>
              <a:buNone/>
              <a:defRPr sz="1600" b="1"/>
            </a:lvl4pPr>
            <a:lvl5pPr lvl="4" rtl="0">
              <a:lnSpc>
                <a:spcPct val="100000"/>
              </a:lnSpc>
              <a:spcBef>
                <a:spcPts val="1200"/>
              </a:spcBef>
              <a:spcAft>
                <a:spcPts val="0"/>
              </a:spcAft>
              <a:buNone/>
              <a:defRPr sz="1600" b="1"/>
            </a:lvl5pPr>
            <a:lvl6pPr lvl="5" rtl="0">
              <a:lnSpc>
                <a:spcPct val="100000"/>
              </a:lnSpc>
              <a:spcBef>
                <a:spcPts val="1200"/>
              </a:spcBef>
              <a:spcAft>
                <a:spcPts val="0"/>
              </a:spcAft>
              <a:buNone/>
              <a:defRPr sz="1600" b="1"/>
            </a:lvl6pPr>
            <a:lvl7pPr lvl="6" rtl="0">
              <a:lnSpc>
                <a:spcPct val="100000"/>
              </a:lnSpc>
              <a:spcBef>
                <a:spcPts val="1200"/>
              </a:spcBef>
              <a:spcAft>
                <a:spcPts val="0"/>
              </a:spcAft>
              <a:buNone/>
              <a:defRPr sz="1600" b="1"/>
            </a:lvl7pPr>
            <a:lvl8pPr lvl="7" rtl="0">
              <a:lnSpc>
                <a:spcPct val="100000"/>
              </a:lnSpc>
              <a:spcBef>
                <a:spcPts val="1200"/>
              </a:spcBef>
              <a:spcAft>
                <a:spcPts val="0"/>
              </a:spcAft>
              <a:buNone/>
              <a:defRPr sz="1600" b="1"/>
            </a:lvl8pPr>
            <a:lvl9pPr lvl="8" rtl="0">
              <a:lnSpc>
                <a:spcPct val="100000"/>
              </a:lnSpc>
              <a:spcBef>
                <a:spcPts val="1200"/>
              </a:spcBef>
              <a:spcAft>
                <a:spcPts val="1200"/>
              </a:spcAft>
              <a:buNone/>
              <a:defRPr sz="1600" b="1"/>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56"/>
        <p:cNvGrpSpPr/>
        <p:nvPr/>
      </p:nvGrpSpPr>
      <p:grpSpPr>
        <a:xfrm>
          <a:off x="0" y="0"/>
          <a:ext cx="0" cy="0"/>
          <a:chOff x="0" y="0"/>
          <a:chExt cx="0" cy="0"/>
        </a:xfrm>
      </p:grpSpPr>
      <p:sp>
        <p:nvSpPr>
          <p:cNvPr id="57" name="Google Shape;57;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58"/>
        <p:cNvGrpSpPr/>
        <p:nvPr/>
      </p:nvGrpSpPr>
      <p:grpSpPr>
        <a:xfrm>
          <a:off x="0" y="0"/>
          <a:ext cx="0" cy="0"/>
          <a:chOff x="0" y="0"/>
          <a:chExt cx="0" cy="0"/>
        </a:xfrm>
      </p:grpSpPr>
      <p:sp>
        <p:nvSpPr>
          <p:cNvPr id="59" name="Google Shape;59;p9"/>
          <p:cNvSpPr/>
          <p:nvPr/>
        </p:nvSpPr>
        <p:spPr>
          <a:xfrm>
            <a:off x="2153675" y="1697900"/>
            <a:ext cx="5718300" cy="5718300"/>
          </a:xfrm>
          <a:prstGeom prst="ellipse">
            <a:avLst/>
          </a:prstGeom>
          <a:gradFill>
            <a:gsLst>
              <a:gs pos="0">
                <a:srgbClr val="FF296D">
                  <a:alpha val="67058"/>
                </a:srgbClr>
              </a:gs>
              <a:gs pos="30000">
                <a:srgbClr val="FF296D">
                  <a:alpha val="49411"/>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9"/>
          <p:cNvSpPr/>
          <p:nvPr/>
        </p:nvSpPr>
        <p:spPr>
          <a:xfrm>
            <a:off x="-1208625" y="-1334437"/>
            <a:ext cx="2489400" cy="2489400"/>
          </a:xfrm>
          <a:prstGeom prst="ellipse">
            <a:avLst/>
          </a:prstGeom>
          <a:gradFill>
            <a:gsLst>
              <a:gs pos="0">
                <a:srgbClr val="05D8E7">
                  <a:alpha val="70980"/>
                </a:srgbClr>
              </a:gs>
              <a:gs pos="30000">
                <a:srgbClr val="05D8E7">
                  <a:alpha val="48235"/>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9"/>
          <p:cNvSpPr txBox="1">
            <a:spLocks noGrp="1"/>
          </p:cNvSpPr>
          <p:nvPr>
            <p:ph type="subTitle" idx="1"/>
          </p:nvPr>
        </p:nvSpPr>
        <p:spPr>
          <a:xfrm>
            <a:off x="713400" y="1161450"/>
            <a:ext cx="3541200" cy="14160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2100"/>
              <a:buNone/>
              <a:defRPr sz="16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62" name="Google Shape;62;p9"/>
          <p:cNvSpPr txBox="1">
            <a:spLocks noGrp="1"/>
          </p:cNvSpPr>
          <p:nvPr>
            <p:ph type="subTitle" idx="2"/>
          </p:nvPr>
        </p:nvSpPr>
        <p:spPr>
          <a:xfrm>
            <a:off x="1815525" y="3248450"/>
            <a:ext cx="3645600" cy="923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dk2"/>
              </a:buClr>
              <a:buSzPts val="2100"/>
              <a:buNone/>
              <a:defRPr sz="1600">
                <a:solidFill>
                  <a:schemeClr val="dk2"/>
                </a:solidFill>
              </a:defRPr>
            </a:lvl1pPr>
            <a:lvl2pPr lvl="1" algn="ctr" rtl="0">
              <a:lnSpc>
                <a:spcPct val="100000"/>
              </a:lnSpc>
              <a:spcBef>
                <a:spcPts val="0"/>
              </a:spcBef>
              <a:spcAft>
                <a:spcPts val="0"/>
              </a:spcAft>
              <a:buClr>
                <a:schemeClr val="dk2"/>
              </a:buClr>
              <a:buSzPts val="2100"/>
              <a:buNone/>
              <a:defRPr sz="2100">
                <a:solidFill>
                  <a:schemeClr val="dk2"/>
                </a:solidFill>
              </a:defRPr>
            </a:lvl2pPr>
            <a:lvl3pPr lvl="2" algn="ctr" rtl="0">
              <a:lnSpc>
                <a:spcPct val="100000"/>
              </a:lnSpc>
              <a:spcBef>
                <a:spcPts val="0"/>
              </a:spcBef>
              <a:spcAft>
                <a:spcPts val="0"/>
              </a:spcAft>
              <a:buClr>
                <a:schemeClr val="dk2"/>
              </a:buClr>
              <a:buSzPts val="2100"/>
              <a:buNone/>
              <a:defRPr sz="2100">
                <a:solidFill>
                  <a:schemeClr val="dk2"/>
                </a:solidFill>
              </a:defRPr>
            </a:lvl3pPr>
            <a:lvl4pPr lvl="3" algn="ctr" rtl="0">
              <a:lnSpc>
                <a:spcPct val="100000"/>
              </a:lnSpc>
              <a:spcBef>
                <a:spcPts val="0"/>
              </a:spcBef>
              <a:spcAft>
                <a:spcPts val="0"/>
              </a:spcAft>
              <a:buClr>
                <a:schemeClr val="dk2"/>
              </a:buClr>
              <a:buSzPts val="2100"/>
              <a:buNone/>
              <a:defRPr sz="2100">
                <a:solidFill>
                  <a:schemeClr val="dk2"/>
                </a:solidFill>
              </a:defRPr>
            </a:lvl4pPr>
            <a:lvl5pPr lvl="4" algn="ctr" rtl="0">
              <a:lnSpc>
                <a:spcPct val="100000"/>
              </a:lnSpc>
              <a:spcBef>
                <a:spcPts val="0"/>
              </a:spcBef>
              <a:spcAft>
                <a:spcPts val="0"/>
              </a:spcAft>
              <a:buClr>
                <a:schemeClr val="dk2"/>
              </a:buClr>
              <a:buSzPts val="2100"/>
              <a:buNone/>
              <a:defRPr sz="2100">
                <a:solidFill>
                  <a:schemeClr val="dk2"/>
                </a:solidFill>
              </a:defRPr>
            </a:lvl5pPr>
            <a:lvl6pPr lvl="5" algn="ctr" rtl="0">
              <a:lnSpc>
                <a:spcPct val="100000"/>
              </a:lnSpc>
              <a:spcBef>
                <a:spcPts val="0"/>
              </a:spcBef>
              <a:spcAft>
                <a:spcPts val="0"/>
              </a:spcAft>
              <a:buClr>
                <a:schemeClr val="dk2"/>
              </a:buClr>
              <a:buSzPts val="2100"/>
              <a:buNone/>
              <a:defRPr sz="2100">
                <a:solidFill>
                  <a:schemeClr val="dk2"/>
                </a:solidFill>
              </a:defRPr>
            </a:lvl6pPr>
            <a:lvl7pPr lvl="6" algn="ctr" rtl="0">
              <a:lnSpc>
                <a:spcPct val="100000"/>
              </a:lnSpc>
              <a:spcBef>
                <a:spcPts val="0"/>
              </a:spcBef>
              <a:spcAft>
                <a:spcPts val="0"/>
              </a:spcAft>
              <a:buClr>
                <a:schemeClr val="dk2"/>
              </a:buClr>
              <a:buSzPts val="2100"/>
              <a:buNone/>
              <a:defRPr sz="2100">
                <a:solidFill>
                  <a:schemeClr val="dk2"/>
                </a:solidFill>
              </a:defRPr>
            </a:lvl7pPr>
            <a:lvl8pPr lvl="7" algn="ctr" rtl="0">
              <a:lnSpc>
                <a:spcPct val="100000"/>
              </a:lnSpc>
              <a:spcBef>
                <a:spcPts val="0"/>
              </a:spcBef>
              <a:spcAft>
                <a:spcPts val="0"/>
              </a:spcAft>
              <a:buClr>
                <a:schemeClr val="dk2"/>
              </a:buClr>
              <a:buSzPts val="2100"/>
              <a:buNone/>
              <a:defRPr sz="2100">
                <a:solidFill>
                  <a:schemeClr val="dk2"/>
                </a:solidFill>
              </a:defRPr>
            </a:lvl8pPr>
            <a:lvl9pPr lvl="8" algn="ctr" rtl="0">
              <a:lnSpc>
                <a:spcPct val="100000"/>
              </a:lnSpc>
              <a:spcBef>
                <a:spcPts val="0"/>
              </a:spcBef>
              <a:spcAft>
                <a:spcPts val="0"/>
              </a:spcAft>
              <a:buClr>
                <a:schemeClr val="dk2"/>
              </a:buClr>
              <a:buSzPts val="2100"/>
              <a:buNone/>
              <a:defRPr sz="2100">
                <a:solidFill>
                  <a:schemeClr val="dk2"/>
                </a:solidFill>
              </a:defRPr>
            </a:lvl9pPr>
          </a:lstStyle>
          <a:p>
            <a:endParaRPr/>
          </a:p>
        </p:txBody>
      </p:sp>
      <p:sp>
        <p:nvSpPr>
          <p:cNvPr id="63" name="Google Shape;63;p9"/>
          <p:cNvSpPr txBox="1">
            <a:spLocks noGrp="1"/>
          </p:cNvSpPr>
          <p:nvPr>
            <p:ph type="title"/>
          </p:nvPr>
        </p:nvSpPr>
        <p:spPr>
          <a:xfrm>
            <a:off x="713400" y="445025"/>
            <a:ext cx="77172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64"/>
        <p:cNvGrpSpPr/>
        <p:nvPr/>
      </p:nvGrpSpPr>
      <p:grpSpPr>
        <a:xfrm>
          <a:off x="0" y="0"/>
          <a:ext cx="0" cy="0"/>
          <a:chOff x="0" y="0"/>
          <a:chExt cx="0" cy="0"/>
        </a:xfrm>
      </p:grpSpPr>
      <p:sp>
        <p:nvSpPr>
          <p:cNvPr id="65" name="Google Shape;65;p10"/>
          <p:cNvSpPr txBox="1">
            <a:spLocks noGrp="1"/>
          </p:cNvSpPr>
          <p:nvPr>
            <p:ph type="title"/>
          </p:nvPr>
        </p:nvSpPr>
        <p:spPr>
          <a:xfrm>
            <a:off x="1012125" y="397400"/>
            <a:ext cx="2811000" cy="9234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sz="2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66"/>
        <p:cNvGrpSpPr/>
        <p:nvPr/>
      </p:nvGrpSpPr>
      <p:grpSpPr>
        <a:xfrm>
          <a:off x="0" y="0"/>
          <a:ext cx="0" cy="0"/>
          <a:chOff x="0" y="0"/>
          <a:chExt cx="0" cy="0"/>
        </a:xfrm>
      </p:grpSpPr>
      <p:sp>
        <p:nvSpPr>
          <p:cNvPr id="67" name="Google Shape;67;p11"/>
          <p:cNvSpPr/>
          <p:nvPr/>
        </p:nvSpPr>
        <p:spPr>
          <a:xfrm>
            <a:off x="5445675" y="1656175"/>
            <a:ext cx="5718300" cy="5718300"/>
          </a:xfrm>
          <a:prstGeom prst="ellipse">
            <a:avLst/>
          </a:prstGeom>
          <a:gradFill>
            <a:gsLst>
              <a:gs pos="0">
                <a:srgbClr val="FF296D">
                  <a:alpha val="67058"/>
                </a:srgbClr>
              </a:gs>
              <a:gs pos="30000">
                <a:srgbClr val="FF296D">
                  <a:alpha val="49411"/>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11"/>
          <p:cNvSpPr/>
          <p:nvPr/>
        </p:nvSpPr>
        <p:spPr>
          <a:xfrm>
            <a:off x="-2345775" y="-2363375"/>
            <a:ext cx="5718300" cy="5718300"/>
          </a:xfrm>
          <a:prstGeom prst="ellipse">
            <a:avLst/>
          </a:prstGeom>
          <a:gradFill>
            <a:gsLst>
              <a:gs pos="0">
                <a:srgbClr val="FF296D">
                  <a:alpha val="67058"/>
                </a:srgbClr>
              </a:gs>
              <a:gs pos="30000">
                <a:srgbClr val="FF296D">
                  <a:alpha val="49411"/>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11"/>
          <p:cNvSpPr txBox="1">
            <a:spLocks noGrp="1"/>
          </p:cNvSpPr>
          <p:nvPr>
            <p:ph type="title" hasCustomPrompt="1"/>
          </p:nvPr>
        </p:nvSpPr>
        <p:spPr>
          <a:xfrm>
            <a:off x="1044925" y="972750"/>
            <a:ext cx="7054200" cy="221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70" name="Google Shape;70;p11"/>
          <p:cNvSpPr txBox="1">
            <a:spLocks noGrp="1"/>
          </p:cNvSpPr>
          <p:nvPr>
            <p:ph type="subTitle" idx="1"/>
          </p:nvPr>
        </p:nvSpPr>
        <p:spPr>
          <a:xfrm>
            <a:off x="2152926" y="3188550"/>
            <a:ext cx="4838400" cy="49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None/>
              <a:defRPr sz="2000">
                <a:solidFill>
                  <a:schemeClr val="dk2"/>
                </a:solidFill>
              </a:defRPr>
            </a:lvl1pPr>
            <a:lvl2pPr lvl="1" algn="ctr" rtl="0">
              <a:lnSpc>
                <a:spcPct val="100000"/>
              </a:lnSpc>
              <a:spcBef>
                <a:spcPts val="1200"/>
              </a:spcBef>
              <a:spcAft>
                <a:spcPts val="0"/>
              </a:spcAft>
              <a:buNone/>
              <a:defRPr sz="2000" b="1">
                <a:solidFill>
                  <a:schemeClr val="dk2"/>
                </a:solidFill>
              </a:defRPr>
            </a:lvl2pPr>
            <a:lvl3pPr lvl="2" algn="ctr" rtl="0">
              <a:lnSpc>
                <a:spcPct val="100000"/>
              </a:lnSpc>
              <a:spcBef>
                <a:spcPts val="1200"/>
              </a:spcBef>
              <a:spcAft>
                <a:spcPts val="0"/>
              </a:spcAft>
              <a:buNone/>
              <a:defRPr sz="2000" b="1">
                <a:solidFill>
                  <a:schemeClr val="dk2"/>
                </a:solidFill>
              </a:defRPr>
            </a:lvl3pPr>
            <a:lvl4pPr lvl="3" algn="ctr" rtl="0">
              <a:lnSpc>
                <a:spcPct val="100000"/>
              </a:lnSpc>
              <a:spcBef>
                <a:spcPts val="1200"/>
              </a:spcBef>
              <a:spcAft>
                <a:spcPts val="0"/>
              </a:spcAft>
              <a:buNone/>
              <a:defRPr sz="2000" b="1">
                <a:solidFill>
                  <a:schemeClr val="dk2"/>
                </a:solidFill>
              </a:defRPr>
            </a:lvl4pPr>
            <a:lvl5pPr lvl="4" algn="ctr" rtl="0">
              <a:lnSpc>
                <a:spcPct val="100000"/>
              </a:lnSpc>
              <a:spcBef>
                <a:spcPts val="1200"/>
              </a:spcBef>
              <a:spcAft>
                <a:spcPts val="0"/>
              </a:spcAft>
              <a:buNone/>
              <a:defRPr sz="2000" b="1">
                <a:solidFill>
                  <a:schemeClr val="dk2"/>
                </a:solidFill>
              </a:defRPr>
            </a:lvl5pPr>
            <a:lvl6pPr lvl="5" algn="ctr" rtl="0">
              <a:lnSpc>
                <a:spcPct val="100000"/>
              </a:lnSpc>
              <a:spcBef>
                <a:spcPts val="1200"/>
              </a:spcBef>
              <a:spcAft>
                <a:spcPts val="0"/>
              </a:spcAft>
              <a:buNone/>
              <a:defRPr sz="2000" b="1">
                <a:solidFill>
                  <a:schemeClr val="dk2"/>
                </a:solidFill>
              </a:defRPr>
            </a:lvl6pPr>
            <a:lvl7pPr lvl="6" algn="ctr" rtl="0">
              <a:lnSpc>
                <a:spcPct val="100000"/>
              </a:lnSpc>
              <a:spcBef>
                <a:spcPts val="1200"/>
              </a:spcBef>
              <a:spcAft>
                <a:spcPts val="0"/>
              </a:spcAft>
              <a:buNone/>
              <a:defRPr sz="2000" b="1">
                <a:solidFill>
                  <a:schemeClr val="dk2"/>
                </a:solidFill>
              </a:defRPr>
            </a:lvl7pPr>
            <a:lvl8pPr lvl="7" algn="ctr" rtl="0">
              <a:lnSpc>
                <a:spcPct val="100000"/>
              </a:lnSpc>
              <a:spcBef>
                <a:spcPts val="1200"/>
              </a:spcBef>
              <a:spcAft>
                <a:spcPts val="0"/>
              </a:spcAft>
              <a:buNone/>
              <a:defRPr sz="2000" b="1">
                <a:solidFill>
                  <a:schemeClr val="dk2"/>
                </a:solidFill>
              </a:defRPr>
            </a:lvl8pPr>
            <a:lvl9pPr lvl="8" algn="ctr" rtl="0">
              <a:lnSpc>
                <a:spcPct val="100000"/>
              </a:lnSpc>
              <a:spcBef>
                <a:spcPts val="1200"/>
              </a:spcBef>
              <a:spcAft>
                <a:spcPts val="1200"/>
              </a:spcAft>
              <a:buNone/>
              <a:defRPr sz="2000" b="1">
                <a:solidFill>
                  <a:schemeClr val="dk2"/>
                </a:solidFill>
              </a:defRPr>
            </a:lvl9pPr>
          </a:lstStyle>
          <a:p>
            <a:endParaRPr/>
          </a:p>
        </p:txBody>
      </p:sp>
      <p:grpSp>
        <p:nvGrpSpPr>
          <p:cNvPr id="71" name="Google Shape;71;p11"/>
          <p:cNvGrpSpPr/>
          <p:nvPr/>
        </p:nvGrpSpPr>
        <p:grpSpPr>
          <a:xfrm rot="10800000" flipH="1">
            <a:off x="-28950" y="4604104"/>
            <a:ext cx="6791775" cy="567596"/>
            <a:chOff x="279125" y="-193646"/>
            <a:chExt cx="6791775" cy="567596"/>
          </a:xfrm>
        </p:grpSpPr>
        <p:cxnSp>
          <p:nvCxnSpPr>
            <p:cNvPr id="72" name="Google Shape;72;p11"/>
            <p:cNvCxnSpPr/>
            <p:nvPr/>
          </p:nvCxnSpPr>
          <p:spPr>
            <a:xfrm>
              <a:off x="279125" y="-193646"/>
              <a:ext cx="564000" cy="564000"/>
            </a:xfrm>
            <a:prstGeom prst="straightConnector1">
              <a:avLst/>
            </a:prstGeom>
            <a:noFill/>
            <a:ln w="9525" cap="flat" cmpd="sng">
              <a:solidFill>
                <a:schemeClr val="accent2"/>
              </a:solidFill>
              <a:prstDash val="solid"/>
              <a:round/>
              <a:headEnd type="none" w="med" len="med"/>
              <a:tailEnd type="none" w="med" len="med"/>
            </a:ln>
          </p:spPr>
        </p:cxnSp>
        <p:cxnSp>
          <p:nvCxnSpPr>
            <p:cNvPr id="73" name="Google Shape;73;p11"/>
            <p:cNvCxnSpPr/>
            <p:nvPr/>
          </p:nvCxnSpPr>
          <p:spPr>
            <a:xfrm>
              <a:off x="839600" y="373950"/>
              <a:ext cx="6231300" cy="0"/>
            </a:xfrm>
            <a:prstGeom prst="straightConnector1">
              <a:avLst/>
            </a:prstGeom>
            <a:noFill/>
            <a:ln w="9525" cap="flat" cmpd="sng">
              <a:solidFill>
                <a:schemeClr val="accent2"/>
              </a:solidFill>
              <a:prstDash val="solid"/>
              <a:round/>
              <a:headEnd type="none" w="med" len="med"/>
              <a:tailEnd type="oval" w="med" len="med"/>
            </a:ln>
          </p:spPr>
        </p:cxnSp>
      </p:grpSp>
      <p:grpSp>
        <p:nvGrpSpPr>
          <p:cNvPr id="74" name="Google Shape;74;p11"/>
          <p:cNvGrpSpPr/>
          <p:nvPr/>
        </p:nvGrpSpPr>
        <p:grpSpPr>
          <a:xfrm flipH="1">
            <a:off x="2361825" y="-14671"/>
            <a:ext cx="6791775" cy="567596"/>
            <a:chOff x="279125" y="-193646"/>
            <a:chExt cx="6791775" cy="567596"/>
          </a:xfrm>
        </p:grpSpPr>
        <p:cxnSp>
          <p:nvCxnSpPr>
            <p:cNvPr id="75" name="Google Shape;75;p11"/>
            <p:cNvCxnSpPr/>
            <p:nvPr/>
          </p:nvCxnSpPr>
          <p:spPr>
            <a:xfrm>
              <a:off x="279125" y="-193646"/>
              <a:ext cx="564000" cy="564000"/>
            </a:xfrm>
            <a:prstGeom prst="straightConnector1">
              <a:avLst/>
            </a:prstGeom>
            <a:noFill/>
            <a:ln w="9525" cap="flat" cmpd="sng">
              <a:solidFill>
                <a:schemeClr val="accent2"/>
              </a:solidFill>
              <a:prstDash val="solid"/>
              <a:round/>
              <a:headEnd type="none" w="med" len="med"/>
              <a:tailEnd type="none" w="med" len="med"/>
            </a:ln>
          </p:spPr>
        </p:cxnSp>
        <p:cxnSp>
          <p:nvCxnSpPr>
            <p:cNvPr id="76" name="Google Shape;76;p11"/>
            <p:cNvCxnSpPr/>
            <p:nvPr/>
          </p:nvCxnSpPr>
          <p:spPr>
            <a:xfrm>
              <a:off x="839600" y="373950"/>
              <a:ext cx="6231300" cy="0"/>
            </a:xfrm>
            <a:prstGeom prst="straightConnector1">
              <a:avLst/>
            </a:prstGeom>
            <a:noFill/>
            <a:ln w="9525" cap="flat" cmpd="sng">
              <a:solidFill>
                <a:schemeClr val="accent2"/>
              </a:solidFill>
              <a:prstDash val="solid"/>
              <a:round/>
              <a:headEnd type="none" w="med" len="med"/>
              <a:tailEnd type="oval" w="med" len="med"/>
            </a:ln>
          </p:spPr>
        </p:cxnSp>
      </p:grpSp>
      <p:grpSp>
        <p:nvGrpSpPr>
          <p:cNvPr id="77" name="Google Shape;77;p11"/>
          <p:cNvGrpSpPr/>
          <p:nvPr/>
        </p:nvGrpSpPr>
        <p:grpSpPr>
          <a:xfrm rot="5400000">
            <a:off x="8131265" y="1121612"/>
            <a:ext cx="987245" cy="256500"/>
            <a:chOff x="713275" y="4065425"/>
            <a:chExt cx="987245" cy="256500"/>
          </a:xfrm>
        </p:grpSpPr>
        <p:sp>
          <p:nvSpPr>
            <p:cNvPr id="78" name="Google Shape;78;p11"/>
            <p:cNvSpPr/>
            <p:nvPr/>
          </p:nvSpPr>
          <p:spPr>
            <a:xfrm>
              <a:off x="713275"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11"/>
            <p:cNvSpPr/>
            <p:nvPr/>
          </p:nvSpPr>
          <p:spPr>
            <a:xfrm>
              <a:off x="1078648"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80;p11"/>
            <p:cNvSpPr/>
            <p:nvPr/>
          </p:nvSpPr>
          <p:spPr>
            <a:xfrm>
              <a:off x="1444020"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 name="Google Shape;81;p11"/>
          <p:cNvGrpSpPr/>
          <p:nvPr/>
        </p:nvGrpSpPr>
        <p:grpSpPr>
          <a:xfrm rot="5400000">
            <a:off x="25490" y="3765388"/>
            <a:ext cx="987245" cy="256500"/>
            <a:chOff x="713275" y="4065425"/>
            <a:chExt cx="987245" cy="256500"/>
          </a:xfrm>
        </p:grpSpPr>
        <p:sp>
          <p:nvSpPr>
            <p:cNvPr id="82" name="Google Shape;82;p11"/>
            <p:cNvSpPr/>
            <p:nvPr/>
          </p:nvSpPr>
          <p:spPr>
            <a:xfrm>
              <a:off x="713275"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11"/>
            <p:cNvSpPr/>
            <p:nvPr/>
          </p:nvSpPr>
          <p:spPr>
            <a:xfrm>
              <a:off x="1078648"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11"/>
            <p:cNvSpPr/>
            <p:nvPr/>
          </p:nvSpPr>
          <p:spPr>
            <a:xfrm>
              <a:off x="1444020"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lt1"/>
        </a:solidFill>
        <a:effectLst/>
      </p:bgPr>
    </p:bg>
    <p:spTree>
      <p:nvGrpSpPr>
        <p:cNvPr id="1" name="Shape 85"/>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gradFill>
          <a:gsLst>
            <a:gs pos="0">
              <a:schemeClr val="dk1"/>
            </a:gs>
            <a:gs pos="100000">
              <a:schemeClr val="dk2"/>
            </a:gs>
          </a:gsLst>
          <a:lin ang="2698631" scaled="0"/>
        </a:gra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3400" y="445025"/>
            <a:ext cx="77172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lt1"/>
              </a:buClr>
              <a:buSzPts val="2800"/>
              <a:buFont typeface="Share Tech"/>
              <a:buNone/>
              <a:defRPr sz="2800" b="1">
                <a:solidFill>
                  <a:schemeClr val="lt1"/>
                </a:solidFill>
                <a:latin typeface="Share Tech"/>
                <a:ea typeface="Share Tech"/>
                <a:cs typeface="Share Tech"/>
                <a:sym typeface="Share Tech"/>
              </a:defRPr>
            </a:lvl1pPr>
            <a:lvl2pPr lvl="1">
              <a:spcBef>
                <a:spcPts val="0"/>
              </a:spcBef>
              <a:spcAft>
                <a:spcPts val="0"/>
              </a:spcAft>
              <a:buClr>
                <a:schemeClr val="lt1"/>
              </a:buClr>
              <a:buSzPts val="2800"/>
              <a:buFont typeface="Share Tech"/>
              <a:buNone/>
              <a:defRPr sz="2800" b="1">
                <a:solidFill>
                  <a:schemeClr val="lt1"/>
                </a:solidFill>
                <a:latin typeface="Share Tech"/>
                <a:ea typeface="Share Tech"/>
                <a:cs typeface="Share Tech"/>
                <a:sym typeface="Share Tech"/>
              </a:defRPr>
            </a:lvl2pPr>
            <a:lvl3pPr lvl="2">
              <a:spcBef>
                <a:spcPts val="0"/>
              </a:spcBef>
              <a:spcAft>
                <a:spcPts val="0"/>
              </a:spcAft>
              <a:buClr>
                <a:schemeClr val="lt1"/>
              </a:buClr>
              <a:buSzPts val="2800"/>
              <a:buFont typeface="Share Tech"/>
              <a:buNone/>
              <a:defRPr sz="2800" b="1">
                <a:solidFill>
                  <a:schemeClr val="lt1"/>
                </a:solidFill>
                <a:latin typeface="Share Tech"/>
                <a:ea typeface="Share Tech"/>
                <a:cs typeface="Share Tech"/>
                <a:sym typeface="Share Tech"/>
              </a:defRPr>
            </a:lvl3pPr>
            <a:lvl4pPr lvl="3">
              <a:spcBef>
                <a:spcPts val="0"/>
              </a:spcBef>
              <a:spcAft>
                <a:spcPts val="0"/>
              </a:spcAft>
              <a:buClr>
                <a:schemeClr val="lt1"/>
              </a:buClr>
              <a:buSzPts val="2800"/>
              <a:buFont typeface="Share Tech"/>
              <a:buNone/>
              <a:defRPr sz="2800" b="1">
                <a:solidFill>
                  <a:schemeClr val="lt1"/>
                </a:solidFill>
                <a:latin typeface="Share Tech"/>
                <a:ea typeface="Share Tech"/>
                <a:cs typeface="Share Tech"/>
                <a:sym typeface="Share Tech"/>
              </a:defRPr>
            </a:lvl4pPr>
            <a:lvl5pPr lvl="4">
              <a:spcBef>
                <a:spcPts val="0"/>
              </a:spcBef>
              <a:spcAft>
                <a:spcPts val="0"/>
              </a:spcAft>
              <a:buClr>
                <a:schemeClr val="lt1"/>
              </a:buClr>
              <a:buSzPts val="2800"/>
              <a:buFont typeface="Share Tech"/>
              <a:buNone/>
              <a:defRPr sz="2800" b="1">
                <a:solidFill>
                  <a:schemeClr val="lt1"/>
                </a:solidFill>
                <a:latin typeface="Share Tech"/>
                <a:ea typeface="Share Tech"/>
                <a:cs typeface="Share Tech"/>
                <a:sym typeface="Share Tech"/>
              </a:defRPr>
            </a:lvl5pPr>
            <a:lvl6pPr lvl="5">
              <a:spcBef>
                <a:spcPts val="0"/>
              </a:spcBef>
              <a:spcAft>
                <a:spcPts val="0"/>
              </a:spcAft>
              <a:buClr>
                <a:schemeClr val="lt1"/>
              </a:buClr>
              <a:buSzPts val="2800"/>
              <a:buFont typeface="Share Tech"/>
              <a:buNone/>
              <a:defRPr sz="2800" b="1">
                <a:solidFill>
                  <a:schemeClr val="lt1"/>
                </a:solidFill>
                <a:latin typeface="Share Tech"/>
                <a:ea typeface="Share Tech"/>
                <a:cs typeface="Share Tech"/>
                <a:sym typeface="Share Tech"/>
              </a:defRPr>
            </a:lvl6pPr>
            <a:lvl7pPr lvl="6">
              <a:spcBef>
                <a:spcPts val="0"/>
              </a:spcBef>
              <a:spcAft>
                <a:spcPts val="0"/>
              </a:spcAft>
              <a:buClr>
                <a:schemeClr val="lt1"/>
              </a:buClr>
              <a:buSzPts val="2800"/>
              <a:buFont typeface="Share Tech"/>
              <a:buNone/>
              <a:defRPr sz="2800" b="1">
                <a:solidFill>
                  <a:schemeClr val="lt1"/>
                </a:solidFill>
                <a:latin typeface="Share Tech"/>
                <a:ea typeface="Share Tech"/>
                <a:cs typeface="Share Tech"/>
                <a:sym typeface="Share Tech"/>
              </a:defRPr>
            </a:lvl7pPr>
            <a:lvl8pPr lvl="7">
              <a:spcBef>
                <a:spcPts val="0"/>
              </a:spcBef>
              <a:spcAft>
                <a:spcPts val="0"/>
              </a:spcAft>
              <a:buClr>
                <a:schemeClr val="lt1"/>
              </a:buClr>
              <a:buSzPts val="2800"/>
              <a:buFont typeface="Share Tech"/>
              <a:buNone/>
              <a:defRPr sz="2800" b="1">
                <a:solidFill>
                  <a:schemeClr val="lt1"/>
                </a:solidFill>
                <a:latin typeface="Share Tech"/>
                <a:ea typeface="Share Tech"/>
                <a:cs typeface="Share Tech"/>
                <a:sym typeface="Share Tech"/>
              </a:defRPr>
            </a:lvl8pPr>
            <a:lvl9pPr lvl="8">
              <a:spcBef>
                <a:spcPts val="0"/>
              </a:spcBef>
              <a:spcAft>
                <a:spcPts val="0"/>
              </a:spcAft>
              <a:buClr>
                <a:schemeClr val="lt1"/>
              </a:buClr>
              <a:buSzPts val="2800"/>
              <a:buFont typeface="Share Tech"/>
              <a:buNone/>
              <a:defRPr sz="2800" b="1">
                <a:solidFill>
                  <a:schemeClr val="lt1"/>
                </a:solidFill>
                <a:latin typeface="Share Tech"/>
                <a:ea typeface="Share Tech"/>
                <a:cs typeface="Share Tech"/>
                <a:sym typeface="Share Tech"/>
              </a:defRPr>
            </a:lvl9pPr>
          </a:lstStyle>
          <a:p>
            <a:endParaRPr/>
          </a:p>
        </p:txBody>
      </p:sp>
      <p:sp>
        <p:nvSpPr>
          <p:cNvPr id="7" name="Google Shape;7;p1"/>
          <p:cNvSpPr txBox="1">
            <a:spLocks noGrp="1"/>
          </p:cNvSpPr>
          <p:nvPr>
            <p:ph type="body" idx="1"/>
          </p:nvPr>
        </p:nvSpPr>
        <p:spPr>
          <a:xfrm>
            <a:off x="713400" y="1152475"/>
            <a:ext cx="7717200" cy="34164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lt1"/>
              </a:buClr>
              <a:buSzPts val="1800"/>
              <a:buFont typeface="Abel"/>
              <a:buChar char="●"/>
              <a:defRPr sz="1800">
                <a:solidFill>
                  <a:schemeClr val="lt1"/>
                </a:solidFill>
                <a:latin typeface="Abel"/>
                <a:ea typeface="Abel"/>
                <a:cs typeface="Abel"/>
                <a:sym typeface="Abel"/>
              </a:defRPr>
            </a:lvl1pPr>
            <a:lvl2pPr marL="914400" lvl="1" indent="-317500">
              <a:lnSpc>
                <a:spcPct val="100000"/>
              </a:lnSpc>
              <a:spcBef>
                <a:spcPts val="0"/>
              </a:spcBef>
              <a:spcAft>
                <a:spcPts val="0"/>
              </a:spcAft>
              <a:buClr>
                <a:schemeClr val="lt1"/>
              </a:buClr>
              <a:buSzPts val="1400"/>
              <a:buFont typeface="Abel"/>
              <a:buChar char="○"/>
              <a:defRPr>
                <a:solidFill>
                  <a:schemeClr val="lt1"/>
                </a:solidFill>
                <a:latin typeface="Abel"/>
                <a:ea typeface="Abel"/>
                <a:cs typeface="Abel"/>
                <a:sym typeface="Abel"/>
              </a:defRPr>
            </a:lvl2pPr>
            <a:lvl3pPr marL="1371600" lvl="2" indent="-317500">
              <a:lnSpc>
                <a:spcPct val="100000"/>
              </a:lnSpc>
              <a:spcBef>
                <a:spcPts val="0"/>
              </a:spcBef>
              <a:spcAft>
                <a:spcPts val="0"/>
              </a:spcAft>
              <a:buClr>
                <a:schemeClr val="lt1"/>
              </a:buClr>
              <a:buSzPts val="1400"/>
              <a:buFont typeface="Abel"/>
              <a:buChar char="■"/>
              <a:defRPr>
                <a:solidFill>
                  <a:schemeClr val="lt1"/>
                </a:solidFill>
                <a:latin typeface="Abel"/>
                <a:ea typeface="Abel"/>
                <a:cs typeface="Abel"/>
                <a:sym typeface="Abel"/>
              </a:defRPr>
            </a:lvl3pPr>
            <a:lvl4pPr marL="1828800" lvl="3" indent="-317500">
              <a:lnSpc>
                <a:spcPct val="100000"/>
              </a:lnSpc>
              <a:spcBef>
                <a:spcPts val="0"/>
              </a:spcBef>
              <a:spcAft>
                <a:spcPts val="0"/>
              </a:spcAft>
              <a:buClr>
                <a:schemeClr val="lt1"/>
              </a:buClr>
              <a:buSzPts val="1400"/>
              <a:buFont typeface="Abel"/>
              <a:buChar char="●"/>
              <a:defRPr>
                <a:solidFill>
                  <a:schemeClr val="lt1"/>
                </a:solidFill>
                <a:latin typeface="Abel"/>
                <a:ea typeface="Abel"/>
                <a:cs typeface="Abel"/>
                <a:sym typeface="Abel"/>
              </a:defRPr>
            </a:lvl4pPr>
            <a:lvl5pPr marL="2286000" lvl="4" indent="-317500">
              <a:lnSpc>
                <a:spcPct val="100000"/>
              </a:lnSpc>
              <a:spcBef>
                <a:spcPts val="0"/>
              </a:spcBef>
              <a:spcAft>
                <a:spcPts val="0"/>
              </a:spcAft>
              <a:buClr>
                <a:schemeClr val="lt1"/>
              </a:buClr>
              <a:buSzPts val="1400"/>
              <a:buFont typeface="Abel"/>
              <a:buChar char="○"/>
              <a:defRPr>
                <a:solidFill>
                  <a:schemeClr val="lt1"/>
                </a:solidFill>
                <a:latin typeface="Abel"/>
                <a:ea typeface="Abel"/>
                <a:cs typeface="Abel"/>
                <a:sym typeface="Abel"/>
              </a:defRPr>
            </a:lvl5pPr>
            <a:lvl6pPr marL="2743200" lvl="5" indent="-317500">
              <a:lnSpc>
                <a:spcPct val="100000"/>
              </a:lnSpc>
              <a:spcBef>
                <a:spcPts val="0"/>
              </a:spcBef>
              <a:spcAft>
                <a:spcPts val="0"/>
              </a:spcAft>
              <a:buClr>
                <a:schemeClr val="lt1"/>
              </a:buClr>
              <a:buSzPts val="1400"/>
              <a:buFont typeface="Abel"/>
              <a:buChar char="■"/>
              <a:defRPr>
                <a:solidFill>
                  <a:schemeClr val="lt1"/>
                </a:solidFill>
                <a:latin typeface="Abel"/>
                <a:ea typeface="Abel"/>
                <a:cs typeface="Abel"/>
                <a:sym typeface="Abel"/>
              </a:defRPr>
            </a:lvl6pPr>
            <a:lvl7pPr marL="3200400" lvl="6" indent="-317500">
              <a:lnSpc>
                <a:spcPct val="100000"/>
              </a:lnSpc>
              <a:spcBef>
                <a:spcPts val="0"/>
              </a:spcBef>
              <a:spcAft>
                <a:spcPts val="0"/>
              </a:spcAft>
              <a:buClr>
                <a:schemeClr val="lt1"/>
              </a:buClr>
              <a:buSzPts val="1400"/>
              <a:buFont typeface="Abel"/>
              <a:buChar char="●"/>
              <a:defRPr>
                <a:solidFill>
                  <a:schemeClr val="lt1"/>
                </a:solidFill>
                <a:latin typeface="Abel"/>
                <a:ea typeface="Abel"/>
                <a:cs typeface="Abel"/>
                <a:sym typeface="Abel"/>
              </a:defRPr>
            </a:lvl7pPr>
            <a:lvl8pPr marL="3657600" lvl="7" indent="-317500">
              <a:lnSpc>
                <a:spcPct val="100000"/>
              </a:lnSpc>
              <a:spcBef>
                <a:spcPts val="0"/>
              </a:spcBef>
              <a:spcAft>
                <a:spcPts val="0"/>
              </a:spcAft>
              <a:buClr>
                <a:schemeClr val="lt1"/>
              </a:buClr>
              <a:buSzPts val="1400"/>
              <a:buFont typeface="Abel"/>
              <a:buChar char="○"/>
              <a:defRPr>
                <a:solidFill>
                  <a:schemeClr val="lt1"/>
                </a:solidFill>
                <a:latin typeface="Abel"/>
                <a:ea typeface="Abel"/>
                <a:cs typeface="Abel"/>
                <a:sym typeface="Abel"/>
              </a:defRPr>
            </a:lvl8pPr>
            <a:lvl9pPr marL="4114800" lvl="8" indent="-317500">
              <a:lnSpc>
                <a:spcPct val="100000"/>
              </a:lnSpc>
              <a:spcBef>
                <a:spcPts val="0"/>
              </a:spcBef>
              <a:spcAft>
                <a:spcPts val="0"/>
              </a:spcAft>
              <a:buClr>
                <a:schemeClr val="lt1"/>
              </a:buClr>
              <a:buSzPts val="1400"/>
              <a:buFont typeface="Abel"/>
              <a:buChar char="■"/>
              <a:defRPr>
                <a:solidFill>
                  <a:schemeClr val="lt1"/>
                </a:solidFill>
                <a:latin typeface="Abel"/>
                <a:ea typeface="Abel"/>
                <a:cs typeface="Abel"/>
                <a:sym typeface="Abel"/>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1" r:id="rId11"/>
    <p:sldLayoutId id="2147483662" r:id="rId12"/>
    <p:sldLayoutId id="2147483664" r:id="rId13"/>
    <p:sldLayoutId id="2147483665" r:id="rId14"/>
    <p:sldLayoutId id="2147483666" r:id="rId15"/>
    <p:sldLayoutId id="2147483667" r:id="rId16"/>
    <p:sldLayoutId id="2147483668" r:id="rId17"/>
    <p:sldLayoutId id="2147483669" r:id="rId18"/>
    <p:sldLayoutId id="2147483670" r:id="rId19"/>
    <p:sldLayoutId id="2147483671" r:id="rId20"/>
    <p:sldLayoutId id="2147483673" r:id="rId21"/>
    <p:sldLayoutId id="2147483674" r:id="rId2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slide" Target="slide25.xml"/><Relationship Id="rId3" Type="http://schemas.openxmlformats.org/officeDocument/2006/relationships/slide" Target="slide3.xml"/><Relationship Id="rId7" Type="http://schemas.openxmlformats.org/officeDocument/2006/relationships/slide" Target="slide23.xml"/><Relationship Id="rId2" Type="http://schemas.openxmlformats.org/officeDocument/2006/relationships/notesSlide" Target="../notesSlides/notesSlide2.xml"/><Relationship Id="rId1" Type="http://schemas.openxmlformats.org/officeDocument/2006/relationships/slideLayout" Target="../slideLayouts/slideLayout10.xml"/><Relationship Id="rId6" Type="http://schemas.openxmlformats.org/officeDocument/2006/relationships/slide" Target="slide10.xml"/><Relationship Id="rId5" Type="http://schemas.openxmlformats.org/officeDocument/2006/relationships/slide" Target="slide8.xml"/><Relationship Id="rId4" Type="http://schemas.openxmlformats.org/officeDocument/2006/relationships/slide" Target="slide6.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14.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dk1"/>
            </a:gs>
            <a:gs pos="100000">
              <a:schemeClr val="dk2"/>
            </a:gs>
          </a:gsLst>
          <a:lin ang="2700006" scaled="0"/>
        </a:gradFill>
        <a:effectLst/>
      </p:bgPr>
    </p:bg>
    <p:spTree>
      <p:nvGrpSpPr>
        <p:cNvPr id="1" name="Shape 283"/>
        <p:cNvGrpSpPr/>
        <p:nvPr/>
      </p:nvGrpSpPr>
      <p:grpSpPr>
        <a:xfrm>
          <a:off x="0" y="0"/>
          <a:ext cx="0" cy="0"/>
          <a:chOff x="0" y="0"/>
          <a:chExt cx="0" cy="0"/>
        </a:xfrm>
      </p:grpSpPr>
      <p:pic>
        <p:nvPicPr>
          <p:cNvPr id="1027" name="Picture 3" descr="C:\Users\kavoshgaran\Desktop\tesla-roadster-2020-3p.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1716" y="2091253"/>
            <a:ext cx="4451884" cy="2505344"/>
          </a:xfrm>
          <a:prstGeom prst="snip2DiagRect">
            <a:avLst>
              <a:gd name="adj1" fmla="val 0"/>
              <a:gd name="adj2" fmla="val 24651"/>
            </a:avLst>
          </a:prstGeom>
          <a:noFill/>
          <a:ln>
            <a:noFill/>
          </a:ln>
          <a:extLst>
            <a:ext uri="{909E8E84-426E-40DD-AFC4-6F175D3DCCD1}">
              <a14:hiddenFill xmlns:a14="http://schemas.microsoft.com/office/drawing/2010/main">
                <a:solidFill>
                  <a:srgbClr val="FFFFFF"/>
                </a:solidFill>
              </a14:hiddenFill>
            </a:ext>
          </a:extLst>
        </p:spPr>
      </p:pic>
      <p:sp>
        <p:nvSpPr>
          <p:cNvPr id="285" name="Google Shape;285;p31"/>
          <p:cNvSpPr/>
          <p:nvPr/>
        </p:nvSpPr>
        <p:spPr>
          <a:xfrm>
            <a:off x="332275" y="319250"/>
            <a:ext cx="5121600" cy="2704500"/>
          </a:xfrm>
          <a:prstGeom prst="snip2DiagRect">
            <a:avLst>
              <a:gd name="adj1" fmla="val 0"/>
              <a:gd name="adj2" fmla="val 16667"/>
            </a:avLst>
          </a:prstGeom>
          <a:solidFill>
            <a:srgbClr val="030325">
              <a:alpha val="31279"/>
            </a:srgbClr>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86" name="Google Shape;286;p31"/>
          <p:cNvSpPr/>
          <p:nvPr/>
        </p:nvSpPr>
        <p:spPr>
          <a:xfrm>
            <a:off x="748375" y="1671500"/>
            <a:ext cx="4416900" cy="1065418"/>
          </a:xfrm>
          <a:prstGeom prst="snip2DiagRect">
            <a:avLst>
              <a:gd name="adj1" fmla="val 0"/>
              <a:gd name="adj2" fmla="val 41493"/>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87" name="Google Shape;287;p31"/>
          <p:cNvSpPr txBox="1">
            <a:spLocks noGrp="1"/>
          </p:cNvSpPr>
          <p:nvPr>
            <p:ph type="ctrTitle"/>
          </p:nvPr>
        </p:nvSpPr>
        <p:spPr>
          <a:xfrm>
            <a:off x="624427" y="550600"/>
            <a:ext cx="4959600" cy="1120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fa-IR" dirty="0" smtClean="0">
                <a:latin typeface="Sakkal Majalla" panose="02000000000000000000" pitchFamily="2" charset="-78"/>
                <a:cs typeface="2  Bardiya" panose="00000400000000000000" pitchFamily="2" charset="-78"/>
              </a:rPr>
              <a:t>اتومبیل های خودران</a:t>
            </a:r>
            <a:endParaRPr dirty="0">
              <a:latin typeface="Sakkal Majalla" panose="02000000000000000000" pitchFamily="2" charset="-78"/>
              <a:cs typeface="2  Bardiya" panose="00000400000000000000" pitchFamily="2" charset="-78"/>
            </a:endParaRPr>
          </a:p>
        </p:txBody>
      </p:sp>
      <p:sp>
        <p:nvSpPr>
          <p:cNvPr id="288" name="Google Shape;288;p31"/>
          <p:cNvSpPr txBox="1">
            <a:spLocks noGrp="1"/>
          </p:cNvSpPr>
          <p:nvPr>
            <p:ph type="subTitle" idx="1"/>
          </p:nvPr>
        </p:nvSpPr>
        <p:spPr>
          <a:xfrm>
            <a:off x="1030675" y="1671500"/>
            <a:ext cx="3852300" cy="1015632"/>
          </a:xfrm>
          <a:prstGeom prst="rect">
            <a:avLst/>
          </a:prstGeom>
        </p:spPr>
        <p:txBody>
          <a:bodyPr spcFirstLastPara="1" wrap="square" lIns="91425" tIns="91425" rIns="91425" bIns="91425" anchor="t" anchorCtr="0">
            <a:spAutoFit/>
          </a:bodyPr>
          <a:lstStyle/>
          <a:p>
            <a:pPr marL="0" lvl="0" indent="0" algn="just" rtl="1"/>
            <a:r>
              <a:rPr lang="fa-IR" b="1" dirty="0" smtClean="0">
                <a:cs typeface="2  Bardiya" panose="00000400000000000000" pitchFamily="2" charset="-78"/>
              </a:rPr>
              <a:t>درس : </a:t>
            </a:r>
            <a:r>
              <a:rPr lang="fa-IR" b="1" dirty="0">
                <a:cs typeface="2  Bardiya" panose="00000400000000000000" pitchFamily="2" charset="-78"/>
              </a:rPr>
              <a:t>هوش مصنوعی و سیستم های خبره</a:t>
            </a:r>
            <a:endParaRPr lang="en-US" b="1" dirty="0" smtClean="0">
              <a:cs typeface="2  Bardiya" panose="00000400000000000000" pitchFamily="2" charset="-78"/>
            </a:endParaRPr>
          </a:p>
          <a:p>
            <a:pPr marL="0" lvl="0" indent="0" algn="just" rtl="1">
              <a:spcBef>
                <a:spcPts val="0"/>
              </a:spcBef>
              <a:spcAft>
                <a:spcPts val="0"/>
              </a:spcAft>
              <a:buNone/>
            </a:pPr>
            <a:r>
              <a:rPr lang="fa-IR" b="1" dirty="0" smtClean="0">
                <a:cs typeface="2  Bardiya" panose="00000400000000000000" pitchFamily="2" charset="-78"/>
              </a:rPr>
              <a:t>اعضا : یاسمین بایرامی ، مهرانه نجاتی</a:t>
            </a:r>
          </a:p>
          <a:p>
            <a:pPr marL="0" lvl="0" indent="0" algn="just" rtl="1"/>
            <a:r>
              <a:rPr lang="fa-IR" b="1" dirty="0" smtClean="0">
                <a:cs typeface="2  Bardiya" panose="00000400000000000000" pitchFamily="2" charset="-78"/>
              </a:rPr>
              <a:t>استاد : </a:t>
            </a:r>
            <a:r>
              <a:rPr lang="fa-IR" b="1" dirty="0">
                <a:cs typeface="2  Bardiya" panose="00000400000000000000" pitchFamily="2" charset="-78"/>
              </a:rPr>
              <a:t>سرکار خانم اعظم السادات نوربخش</a:t>
            </a:r>
            <a:endParaRPr b="1" dirty="0">
              <a:cs typeface="2  Bardiya" panose="00000400000000000000" pitchFamily="2" charset="-78"/>
            </a:endParaRPr>
          </a:p>
        </p:txBody>
      </p:sp>
      <p:grpSp>
        <p:nvGrpSpPr>
          <p:cNvPr id="289" name="Google Shape;289;p31"/>
          <p:cNvGrpSpPr/>
          <p:nvPr/>
        </p:nvGrpSpPr>
        <p:grpSpPr>
          <a:xfrm>
            <a:off x="713275" y="3343925"/>
            <a:ext cx="987245" cy="256500"/>
            <a:chOff x="713275" y="4065425"/>
            <a:chExt cx="987245" cy="256500"/>
          </a:xfrm>
        </p:grpSpPr>
        <p:sp>
          <p:nvSpPr>
            <p:cNvPr id="290" name="Google Shape;290;p31"/>
            <p:cNvSpPr/>
            <p:nvPr/>
          </p:nvSpPr>
          <p:spPr>
            <a:xfrm>
              <a:off x="713275"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91" name="Google Shape;291;p31"/>
            <p:cNvSpPr/>
            <p:nvPr/>
          </p:nvSpPr>
          <p:spPr>
            <a:xfrm>
              <a:off x="1078648"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92" name="Google Shape;292;p31"/>
            <p:cNvSpPr/>
            <p:nvPr/>
          </p:nvSpPr>
          <p:spPr>
            <a:xfrm>
              <a:off x="1444020"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293" name="Google Shape;293;p31"/>
          <p:cNvGrpSpPr/>
          <p:nvPr/>
        </p:nvGrpSpPr>
        <p:grpSpPr>
          <a:xfrm flipH="1">
            <a:off x="5249200" y="3311600"/>
            <a:ext cx="3971000" cy="1636900"/>
            <a:chOff x="-790200" y="-1262950"/>
            <a:chExt cx="3971000" cy="1636900"/>
          </a:xfrm>
        </p:grpSpPr>
        <p:cxnSp>
          <p:nvCxnSpPr>
            <p:cNvPr id="294" name="Google Shape;294;p31"/>
            <p:cNvCxnSpPr/>
            <p:nvPr/>
          </p:nvCxnSpPr>
          <p:spPr>
            <a:xfrm>
              <a:off x="-790200" y="-1262950"/>
              <a:ext cx="1633200" cy="1633200"/>
            </a:xfrm>
            <a:prstGeom prst="straightConnector1">
              <a:avLst/>
            </a:prstGeom>
            <a:noFill/>
            <a:ln w="9525" cap="flat" cmpd="sng">
              <a:solidFill>
                <a:schemeClr val="accent2"/>
              </a:solidFill>
              <a:prstDash val="solid"/>
              <a:round/>
              <a:headEnd type="none" w="med" len="med"/>
              <a:tailEnd type="none" w="med" len="med"/>
            </a:ln>
          </p:spPr>
        </p:cxnSp>
        <p:cxnSp>
          <p:nvCxnSpPr>
            <p:cNvPr id="295" name="Google Shape;295;p31"/>
            <p:cNvCxnSpPr/>
            <p:nvPr/>
          </p:nvCxnSpPr>
          <p:spPr>
            <a:xfrm>
              <a:off x="839600" y="373950"/>
              <a:ext cx="2341200" cy="0"/>
            </a:xfrm>
            <a:prstGeom prst="straightConnector1">
              <a:avLst/>
            </a:prstGeom>
            <a:noFill/>
            <a:ln w="9525" cap="flat" cmpd="sng">
              <a:solidFill>
                <a:schemeClr val="accent2"/>
              </a:solidFill>
              <a:prstDash val="solid"/>
              <a:round/>
              <a:headEnd type="none" w="med" len="med"/>
              <a:tailEnd type="oval" w="med" len="med"/>
            </a:ln>
          </p:spPr>
        </p:cxnSp>
      </p:grpSp>
      <p:grpSp>
        <p:nvGrpSpPr>
          <p:cNvPr id="296" name="Google Shape;296;p31"/>
          <p:cNvGrpSpPr/>
          <p:nvPr/>
        </p:nvGrpSpPr>
        <p:grpSpPr>
          <a:xfrm>
            <a:off x="5205411" y="-75307"/>
            <a:ext cx="1728661" cy="837300"/>
            <a:chOff x="5205411" y="-75307"/>
            <a:chExt cx="1728661" cy="837300"/>
          </a:xfrm>
        </p:grpSpPr>
        <p:cxnSp>
          <p:nvCxnSpPr>
            <p:cNvPr id="297" name="Google Shape;297;p31"/>
            <p:cNvCxnSpPr/>
            <p:nvPr/>
          </p:nvCxnSpPr>
          <p:spPr>
            <a:xfrm>
              <a:off x="5205411" y="-75307"/>
              <a:ext cx="837300" cy="837300"/>
            </a:xfrm>
            <a:prstGeom prst="straightConnector1">
              <a:avLst/>
            </a:prstGeom>
            <a:noFill/>
            <a:ln w="9525" cap="flat" cmpd="sng">
              <a:solidFill>
                <a:schemeClr val="accent2"/>
              </a:solidFill>
              <a:prstDash val="solid"/>
              <a:round/>
              <a:headEnd type="none" w="med" len="med"/>
              <a:tailEnd type="oval" w="med" len="med"/>
            </a:ln>
          </p:spPr>
        </p:cxnSp>
        <p:cxnSp>
          <p:nvCxnSpPr>
            <p:cNvPr id="298" name="Google Shape;298;p31"/>
            <p:cNvCxnSpPr/>
            <p:nvPr/>
          </p:nvCxnSpPr>
          <p:spPr>
            <a:xfrm>
              <a:off x="5651144" y="-75307"/>
              <a:ext cx="837300" cy="837300"/>
            </a:xfrm>
            <a:prstGeom prst="straightConnector1">
              <a:avLst/>
            </a:prstGeom>
            <a:noFill/>
            <a:ln w="9525" cap="flat" cmpd="sng">
              <a:solidFill>
                <a:schemeClr val="accent2"/>
              </a:solidFill>
              <a:prstDash val="solid"/>
              <a:round/>
              <a:headEnd type="none" w="med" len="med"/>
              <a:tailEnd type="oval" w="med" len="med"/>
            </a:ln>
          </p:spPr>
        </p:cxnSp>
        <p:cxnSp>
          <p:nvCxnSpPr>
            <p:cNvPr id="299" name="Google Shape;299;p31"/>
            <p:cNvCxnSpPr/>
            <p:nvPr/>
          </p:nvCxnSpPr>
          <p:spPr>
            <a:xfrm>
              <a:off x="6096772" y="-75307"/>
              <a:ext cx="837300" cy="837300"/>
            </a:xfrm>
            <a:prstGeom prst="straightConnector1">
              <a:avLst/>
            </a:prstGeom>
            <a:noFill/>
            <a:ln w="9525" cap="flat" cmpd="sng">
              <a:solidFill>
                <a:schemeClr val="accent2"/>
              </a:solidFill>
              <a:prstDash val="solid"/>
              <a:round/>
              <a:headEnd type="none" w="med" len="med"/>
              <a:tailEnd type="oval" w="med" len="med"/>
            </a:ln>
          </p:spPr>
        </p:cxnSp>
      </p:grpSp>
      <p:grpSp>
        <p:nvGrpSpPr>
          <p:cNvPr id="300" name="Google Shape;300;p31"/>
          <p:cNvGrpSpPr/>
          <p:nvPr/>
        </p:nvGrpSpPr>
        <p:grpSpPr>
          <a:xfrm rot="10800000">
            <a:off x="1821299" y="4404518"/>
            <a:ext cx="1728661" cy="837300"/>
            <a:chOff x="5205411" y="-75307"/>
            <a:chExt cx="1728661" cy="837300"/>
          </a:xfrm>
        </p:grpSpPr>
        <p:cxnSp>
          <p:nvCxnSpPr>
            <p:cNvPr id="301" name="Google Shape;301;p31"/>
            <p:cNvCxnSpPr/>
            <p:nvPr/>
          </p:nvCxnSpPr>
          <p:spPr>
            <a:xfrm>
              <a:off x="5205411" y="-75307"/>
              <a:ext cx="837300" cy="837300"/>
            </a:xfrm>
            <a:prstGeom prst="straightConnector1">
              <a:avLst/>
            </a:prstGeom>
            <a:noFill/>
            <a:ln w="9525" cap="flat" cmpd="sng">
              <a:solidFill>
                <a:schemeClr val="accent2"/>
              </a:solidFill>
              <a:prstDash val="solid"/>
              <a:round/>
              <a:headEnd type="none" w="med" len="med"/>
              <a:tailEnd type="oval" w="med" len="med"/>
            </a:ln>
          </p:spPr>
        </p:cxnSp>
        <p:cxnSp>
          <p:nvCxnSpPr>
            <p:cNvPr id="302" name="Google Shape;302;p31"/>
            <p:cNvCxnSpPr/>
            <p:nvPr/>
          </p:nvCxnSpPr>
          <p:spPr>
            <a:xfrm>
              <a:off x="5651144" y="-75307"/>
              <a:ext cx="837300" cy="837300"/>
            </a:xfrm>
            <a:prstGeom prst="straightConnector1">
              <a:avLst/>
            </a:prstGeom>
            <a:noFill/>
            <a:ln w="9525" cap="flat" cmpd="sng">
              <a:solidFill>
                <a:schemeClr val="accent2"/>
              </a:solidFill>
              <a:prstDash val="solid"/>
              <a:round/>
              <a:headEnd type="none" w="med" len="med"/>
              <a:tailEnd type="oval" w="med" len="med"/>
            </a:ln>
          </p:spPr>
        </p:cxnSp>
        <p:cxnSp>
          <p:nvCxnSpPr>
            <p:cNvPr id="303" name="Google Shape;303;p31"/>
            <p:cNvCxnSpPr/>
            <p:nvPr/>
          </p:nvCxnSpPr>
          <p:spPr>
            <a:xfrm>
              <a:off x="6096772" y="-75307"/>
              <a:ext cx="837300" cy="837300"/>
            </a:xfrm>
            <a:prstGeom prst="straightConnector1">
              <a:avLst/>
            </a:prstGeom>
            <a:noFill/>
            <a:ln w="9525" cap="flat" cmpd="sng">
              <a:solidFill>
                <a:schemeClr val="accent2"/>
              </a:solidFill>
              <a:prstDash val="solid"/>
              <a:round/>
              <a:headEnd type="none" w="med" len="med"/>
              <a:tailEnd type="oval" w="med" len="med"/>
            </a:ln>
          </p:spPr>
        </p:cxn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558"/>
        <p:cNvGrpSpPr/>
        <p:nvPr/>
      </p:nvGrpSpPr>
      <p:grpSpPr>
        <a:xfrm>
          <a:off x="0" y="0"/>
          <a:ext cx="0" cy="0"/>
          <a:chOff x="0" y="0"/>
          <a:chExt cx="0" cy="0"/>
        </a:xfrm>
      </p:grpSpPr>
      <p:sp>
        <p:nvSpPr>
          <p:cNvPr id="559" name="Google Shape;559;p42"/>
          <p:cNvSpPr/>
          <p:nvPr/>
        </p:nvSpPr>
        <p:spPr>
          <a:xfrm>
            <a:off x="0" y="0"/>
            <a:ext cx="3904735" cy="1219200"/>
          </a:xfrm>
          <a:prstGeom prst="snip2DiagRect">
            <a:avLst>
              <a:gd name="adj1" fmla="val 0"/>
              <a:gd name="adj2" fmla="val 23043"/>
            </a:avLst>
          </a:prstGeom>
          <a:gradFill>
            <a:gsLst>
              <a:gs pos="0">
                <a:schemeClr val="dk1"/>
              </a:gs>
              <a:gs pos="100000">
                <a:schemeClr val="dk2"/>
              </a:gs>
            </a:gsLst>
            <a:lin ang="2698631"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60" name="Google Shape;560;p42"/>
          <p:cNvSpPr txBox="1">
            <a:spLocks noGrp="1"/>
          </p:cNvSpPr>
          <p:nvPr>
            <p:ph type="title"/>
          </p:nvPr>
        </p:nvSpPr>
        <p:spPr>
          <a:xfrm>
            <a:off x="283575" y="528977"/>
            <a:ext cx="1426275" cy="615523"/>
          </a:xfrm>
          <a:prstGeom prst="rect">
            <a:avLst/>
          </a:prstGeom>
        </p:spPr>
        <p:txBody>
          <a:bodyPr spcFirstLastPara="1" wrap="square" lIns="91425" tIns="91425" rIns="91425" bIns="91425" anchor="t" anchorCtr="0">
            <a:spAutoFit/>
          </a:bodyPr>
          <a:lstStyle/>
          <a:p>
            <a:pPr marL="0" lvl="0" indent="0" algn="l" rtl="0">
              <a:spcBef>
                <a:spcPts val="0"/>
              </a:spcBef>
              <a:spcAft>
                <a:spcPts val="0"/>
              </a:spcAft>
              <a:buNone/>
            </a:pPr>
            <a:r>
              <a:rPr lang="fa-IR" sz="2800" dirty="0" smtClean="0">
                <a:cs typeface="2  Bardiya" panose="00000400000000000000" pitchFamily="2" charset="-78"/>
              </a:rPr>
              <a:t>روش کار</a:t>
            </a:r>
            <a:endParaRPr sz="2800" dirty="0">
              <a:cs typeface="2  Bardiya" panose="00000400000000000000" pitchFamily="2" charset="-78"/>
            </a:endParaRPr>
          </a:p>
        </p:txBody>
      </p:sp>
      <p:grpSp>
        <p:nvGrpSpPr>
          <p:cNvPr id="561" name="Google Shape;561;p42"/>
          <p:cNvGrpSpPr/>
          <p:nvPr/>
        </p:nvGrpSpPr>
        <p:grpSpPr>
          <a:xfrm>
            <a:off x="2926338" y="1144500"/>
            <a:ext cx="896775" cy="149400"/>
            <a:chOff x="1664075" y="4088600"/>
            <a:chExt cx="896775" cy="149400"/>
          </a:xfrm>
        </p:grpSpPr>
        <p:sp>
          <p:nvSpPr>
            <p:cNvPr id="562" name="Google Shape;562;p42"/>
            <p:cNvSpPr/>
            <p:nvPr/>
          </p:nvSpPr>
          <p:spPr>
            <a:xfrm>
              <a:off x="1887050" y="4088600"/>
              <a:ext cx="673800" cy="149400"/>
            </a:xfrm>
            <a:prstGeom prst="snip1Rect">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63" name="Google Shape;563;p42"/>
            <p:cNvSpPr/>
            <p:nvPr/>
          </p:nvSpPr>
          <p:spPr>
            <a:xfrm>
              <a:off x="1812725" y="4088600"/>
              <a:ext cx="32700" cy="1494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64" name="Google Shape;564;p42"/>
            <p:cNvSpPr/>
            <p:nvPr/>
          </p:nvSpPr>
          <p:spPr>
            <a:xfrm>
              <a:off x="1738400" y="4088600"/>
              <a:ext cx="32700" cy="1494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65" name="Google Shape;565;p42"/>
            <p:cNvSpPr/>
            <p:nvPr/>
          </p:nvSpPr>
          <p:spPr>
            <a:xfrm>
              <a:off x="1664075" y="4088600"/>
              <a:ext cx="32700" cy="1494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566" name="Google Shape;566;p42"/>
          <p:cNvGrpSpPr/>
          <p:nvPr/>
        </p:nvGrpSpPr>
        <p:grpSpPr>
          <a:xfrm>
            <a:off x="155325" y="140888"/>
            <a:ext cx="987245" cy="256500"/>
            <a:chOff x="713275" y="4065425"/>
            <a:chExt cx="987245" cy="256500"/>
          </a:xfrm>
        </p:grpSpPr>
        <p:sp>
          <p:nvSpPr>
            <p:cNvPr id="567" name="Google Shape;567;p42"/>
            <p:cNvSpPr/>
            <p:nvPr/>
          </p:nvSpPr>
          <p:spPr>
            <a:xfrm>
              <a:off x="713275"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68" name="Google Shape;568;p42"/>
            <p:cNvSpPr/>
            <p:nvPr/>
          </p:nvSpPr>
          <p:spPr>
            <a:xfrm>
              <a:off x="1078648"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69" name="Google Shape;569;p42"/>
            <p:cNvSpPr/>
            <p:nvPr/>
          </p:nvSpPr>
          <p:spPr>
            <a:xfrm>
              <a:off x="1444020"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13" name="Group 12"/>
          <p:cNvGrpSpPr/>
          <p:nvPr/>
        </p:nvGrpSpPr>
        <p:grpSpPr>
          <a:xfrm>
            <a:off x="1801506" y="-717899"/>
            <a:ext cx="1926083" cy="1969070"/>
            <a:chOff x="815525" y="539375"/>
            <a:chExt cx="2908800" cy="2489400"/>
          </a:xfrm>
        </p:grpSpPr>
        <p:sp>
          <p:nvSpPr>
            <p:cNvPr id="14" name="Google Shape;359;p34"/>
            <p:cNvSpPr/>
            <p:nvPr/>
          </p:nvSpPr>
          <p:spPr>
            <a:xfrm>
              <a:off x="1234925" y="539375"/>
              <a:ext cx="2489400" cy="2489400"/>
            </a:xfrm>
            <a:prstGeom prst="ellipse">
              <a:avLst/>
            </a:prstGeom>
            <a:gradFill>
              <a:gsLst>
                <a:gs pos="0">
                  <a:srgbClr val="05D8E7">
                    <a:alpha val="70980"/>
                  </a:srgbClr>
                </a:gs>
                <a:gs pos="30000">
                  <a:srgbClr val="05D8E7">
                    <a:alpha val="48235"/>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5" name="Google Shape;360;p34"/>
            <p:cNvSpPr/>
            <p:nvPr/>
          </p:nvSpPr>
          <p:spPr>
            <a:xfrm>
              <a:off x="1128118" y="1594551"/>
              <a:ext cx="2107500" cy="1116300"/>
            </a:xfrm>
            <a:prstGeom prst="snip2DiagRect">
              <a:avLst>
                <a:gd name="adj1" fmla="val 0"/>
                <a:gd name="adj2" fmla="val 42647"/>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6" name="Google Shape;361;p34"/>
            <p:cNvSpPr/>
            <p:nvPr/>
          </p:nvSpPr>
          <p:spPr>
            <a:xfrm>
              <a:off x="815525" y="1594551"/>
              <a:ext cx="2107500" cy="1116300"/>
            </a:xfrm>
            <a:prstGeom prst="snip2DiagRect">
              <a:avLst>
                <a:gd name="adj1" fmla="val 0"/>
                <a:gd name="adj2" fmla="val 42647"/>
              </a:avLst>
            </a:pr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17" name="Google Shape;363;p34"/>
          <p:cNvSpPr txBox="1">
            <a:spLocks/>
          </p:cNvSpPr>
          <p:nvPr/>
        </p:nvSpPr>
        <p:spPr>
          <a:xfrm>
            <a:off x="1856838" y="0"/>
            <a:ext cx="1234500" cy="1108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lt1"/>
              </a:buClr>
              <a:buSzPts val="2800"/>
              <a:buFont typeface="Share Tech"/>
              <a:buNone/>
              <a:defRPr sz="2400" b="1" i="0" u="none" strike="noStrike" cap="none">
                <a:solidFill>
                  <a:schemeClr val="lt1"/>
                </a:solidFill>
                <a:latin typeface="Share Tech"/>
                <a:ea typeface="Share Tech"/>
                <a:cs typeface="Share Tech"/>
                <a:sym typeface="Share Tech"/>
              </a:defRPr>
            </a:lvl1pPr>
            <a:lvl2pPr marR="0" lvl="1" algn="l" rtl="0">
              <a:lnSpc>
                <a:spcPct val="100000"/>
              </a:lnSpc>
              <a:spcBef>
                <a:spcPts val="0"/>
              </a:spcBef>
              <a:spcAft>
                <a:spcPts val="0"/>
              </a:spcAft>
              <a:buClr>
                <a:schemeClr val="lt1"/>
              </a:buClr>
              <a:buSzPts val="2800"/>
              <a:buFont typeface="Share Tech"/>
              <a:buNone/>
              <a:defRPr sz="2800" b="1" i="0" u="none" strike="noStrike" cap="none">
                <a:solidFill>
                  <a:schemeClr val="lt1"/>
                </a:solidFill>
                <a:latin typeface="Share Tech"/>
                <a:ea typeface="Share Tech"/>
                <a:cs typeface="Share Tech"/>
                <a:sym typeface="Share Tech"/>
              </a:defRPr>
            </a:lvl2pPr>
            <a:lvl3pPr marR="0" lvl="2" algn="l" rtl="0">
              <a:lnSpc>
                <a:spcPct val="100000"/>
              </a:lnSpc>
              <a:spcBef>
                <a:spcPts val="0"/>
              </a:spcBef>
              <a:spcAft>
                <a:spcPts val="0"/>
              </a:spcAft>
              <a:buClr>
                <a:schemeClr val="lt1"/>
              </a:buClr>
              <a:buSzPts val="2800"/>
              <a:buFont typeface="Share Tech"/>
              <a:buNone/>
              <a:defRPr sz="2800" b="1" i="0" u="none" strike="noStrike" cap="none">
                <a:solidFill>
                  <a:schemeClr val="lt1"/>
                </a:solidFill>
                <a:latin typeface="Share Tech"/>
                <a:ea typeface="Share Tech"/>
                <a:cs typeface="Share Tech"/>
                <a:sym typeface="Share Tech"/>
              </a:defRPr>
            </a:lvl3pPr>
            <a:lvl4pPr marR="0" lvl="3" algn="l" rtl="0">
              <a:lnSpc>
                <a:spcPct val="100000"/>
              </a:lnSpc>
              <a:spcBef>
                <a:spcPts val="0"/>
              </a:spcBef>
              <a:spcAft>
                <a:spcPts val="0"/>
              </a:spcAft>
              <a:buClr>
                <a:schemeClr val="lt1"/>
              </a:buClr>
              <a:buSzPts val="2800"/>
              <a:buFont typeface="Share Tech"/>
              <a:buNone/>
              <a:defRPr sz="2800" b="1" i="0" u="none" strike="noStrike" cap="none">
                <a:solidFill>
                  <a:schemeClr val="lt1"/>
                </a:solidFill>
                <a:latin typeface="Share Tech"/>
                <a:ea typeface="Share Tech"/>
                <a:cs typeface="Share Tech"/>
                <a:sym typeface="Share Tech"/>
              </a:defRPr>
            </a:lvl4pPr>
            <a:lvl5pPr marR="0" lvl="4" algn="l" rtl="0">
              <a:lnSpc>
                <a:spcPct val="100000"/>
              </a:lnSpc>
              <a:spcBef>
                <a:spcPts val="0"/>
              </a:spcBef>
              <a:spcAft>
                <a:spcPts val="0"/>
              </a:spcAft>
              <a:buClr>
                <a:schemeClr val="lt1"/>
              </a:buClr>
              <a:buSzPts val="2800"/>
              <a:buFont typeface="Share Tech"/>
              <a:buNone/>
              <a:defRPr sz="2800" b="1" i="0" u="none" strike="noStrike" cap="none">
                <a:solidFill>
                  <a:schemeClr val="lt1"/>
                </a:solidFill>
                <a:latin typeface="Share Tech"/>
                <a:ea typeface="Share Tech"/>
                <a:cs typeface="Share Tech"/>
                <a:sym typeface="Share Tech"/>
              </a:defRPr>
            </a:lvl5pPr>
            <a:lvl6pPr marR="0" lvl="5" algn="l" rtl="0">
              <a:lnSpc>
                <a:spcPct val="100000"/>
              </a:lnSpc>
              <a:spcBef>
                <a:spcPts val="0"/>
              </a:spcBef>
              <a:spcAft>
                <a:spcPts val="0"/>
              </a:spcAft>
              <a:buClr>
                <a:schemeClr val="lt1"/>
              </a:buClr>
              <a:buSzPts val="2800"/>
              <a:buFont typeface="Share Tech"/>
              <a:buNone/>
              <a:defRPr sz="2800" b="1" i="0" u="none" strike="noStrike" cap="none">
                <a:solidFill>
                  <a:schemeClr val="lt1"/>
                </a:solidFill>
                <a:latin typeface="Share Tech"/>
                <a:ea typeface="Share Tech"/>
                <a:cs typeface="Share Tech"/>
                <a:sym typeface="Share Tech"/>
              </a:defRPr>
            </a:lvl6pPr>
            <a:lvl7pPr marR="0" lvl="6" algn="l" rtl="0">
              <a:lnSpc>
                <a:spcPct val="100000"/>
              </a:lnSpc>
              <a:spcBef>
                <a:spcPts val="0"/>
              </a:spcBef>
              <a:spcAft>
                <a:spcPts val="0"/>
              </a:spcAft>
              <a:buClr>
                <a:schemeClr val="lt1"/>
              </a:buClr>
              <a:buSzPts val="2800"/>
              <a:buFont typeface="Share Tech"/>
              <a:buNone/>
              <a:defRPr sz="2800" b="1" i="0" u="none" strike="noStrike" cap="none">
                <a:solidFill>
                  <a:schemeClr val="lt1"/>
                </a:solidFill>
                <a:latin typeface="Share Tech"/>
                <a:ea typeface="Share Tech"/>
                <a:cs typeface="Share Tech"/>
                <a:sym typeface="Share Tech"/>
              </a:defRPr>
            </a:lvl7pPr>
            <a:lvl8pPr marR="0" lvl="7" algn="l" rtl="0">
              <a:lnSpc>
                <a:spcPct val="100000"/>
              </a:lnSpc>
              <a:spcBef>
                <a:spcPts val="0"/>
              </a:spcBef>
              <a:spcAft>
                <a:spcPts val="0"/>
              </a:spcAft>
              <a:buClr>
                <a:schemeClr val="lt1"/>
              </a:buClr>
              <a:buSzPts val="2800"/>
              <a:buFont typeface="Share Tech"/>
              <a:buNone/>
              <a:defRPr sz="2800" b="1" i="0" u="none" strike="noStrike" cap="none">
                <a:solidFill>
                  <a:schemeClr val="lt1"/>
                </a:solidFill>
                <a:latin typeface="Share Tech"/>
                <a:ea typeface="Share Tech"/>
                <a:cs typeface="Share Tech"/>
                <a:sym typeface="Share Tech"/>
              </a:defRPr>
            </a:lvl8pPr>
            <a:lvl9pPr marR="0" lvl="8" algn="l" rtl="0">
              <a:lnSpc>
                <a:spcPct val="100000"/>
              </a:lnSpc>
              <a:spcBef>
                <a:spcPts val="0"/>
              </a:spcBef>
              <a:spcAft>
                <a:spcPts val="0"/>
              </a:spcAft>
              <a:buClr>
                <a:schemeClr val="lt1"/>
              </a:buClr>
              <a:buSzPts val="2800"/>
              <a:buFont typeface="Share Tech"/>
              <a:buNone/>
              <a:defRPr sz="2800" b="1" i="0" u="none" strike="noStrike" cap="none">
                <a:solidFill>
                  <a:schemeClr val="lt1"/>
                </a:solidFill>
                <a:latin typeface="Share Tech"/>
                <a:ea typeface="Share Tech"/>
                <a:cs typeface="Share Tech"/>
                <a:sym typeface="Share Tech"/>
              </a:defRPr>
            </a:lvl9pPr>
          </a:lstStyle>
          <a:p>
            <a:pPr algn="ctr"/>
            <a:r>
              <a:rPr lang="en" sz="4000" dirty="0" smtClean="0">
                <a:solidFill>
                  <a:schemeClr val="dk2"/>
                </a:solidFill>
              </a:rPr>
              <a:t>04</a:t>
            </a:r>
            <a:endParaRPr lang="en" sz="4000" dirty="0">
              <a:solidFill>
                <a:schemeClr val="dk2"/>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14"/>
        <p:cNvGrpSpPr/>
        <p:nvPr/>
      </p:nvGrpSpPr>
      <p:grpSpPr>
        <a:xfrm>
          <a:off x="0" y="0"/>
          <a:ext cx="0" cy="0"/>
          <a:chOff x="0" y="0"/>
          <a:chExt cx="0" cy="0"/>
        </a:xfrm>
      </p:grpSpPr>
      <p:pic>
        <p:nvPicPr>
          <p:cNvPr id="3075" name="Picture 3" descr="C:\Users\kavoshgaran\Desktop\97623D4A-BBE6-4F82-A744-0BF7F68FD6F5.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962" y="0"/>
            <a:ext cx="5703714" cy="3208339"/>
          </a:xfrm>
          <a:prstGeom prst="rect">
            <a:avLst/>
          </a:prstGeom>
          <a:noFill/>
          <a:extLst>
            <a:ext uri="{909E8E84-426E-40DD-AFC4-6F175D3DCCD1}">
              <a14:hiddenFill xmlns:a14="http://schemas.microsoft.com/office/drawing/2010/main">
                <a:solidFill>
                  <a:srgbClr val="FFFFFF"/>
                </a:solidFill>
              </a14:hiddenFill>
            </a:ext>
          </a:extLst>
        </p:spPr>
      </p:pic>
      <p:sp>
        <p:nvSpPr>
          <p:cNvPr id="516" name="Google Shape;516;p40"/>
          <p:cNvSpPr/>
          <p:nvPr/>
        </p:nvSpPr>
        <p:spPr>
          <a:xfrm flipH="1">
            <a:off x="4133701" y="1762199"/>
            <a:ext cx="5010300" cy="3381300"/>
          </a:xfrm>
          <a:prstGeom prst="snip1Rect">
            <a:avLst>
              <a:gd name="adj" fmla="val 43873"/>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17" name="Google Shape;517;p40"/>
          <p:cNvSpPr txBox="1">
            <a:spLocks noGrp="1"/>
          </p:cNvSpPr>
          <p:nvPr>
            <p:ph type="title"/>
          </p:nvPr>
        </p:nvSpPr>
        <p:spPr>
          <a:xfrm>
            <a:off x="5393267" y="1964267"/>
            <a:ext cx="3335866" cy="1120408"/>
          </a:xfrm>
          <a:prstGeom prst="rect">
            <a:avLst/>
          </a:prstGeom>
        </p:spPr>
        <p:txBody>
          <a:bodyPr spcFirstLastPara="1" wrap="square" lIns="91425" tIns="91425" rIns="91425" bIns="91425" anchor="b" anchorCtr="0">
            <a:noAutofit/>
          </a:bodyPr>
          <a:lstStyle/>
          <a:p>
            <a:pPr lvl="0"/>
            <a:r>
              <a:rPr lang="fa-IR" dirty="0">
                <a:cs typeface="2  Bardiya" panose="00000400000000000000" pitchFamily="2" charset="-78"/>
              </a:rPr>
              <a:t>نحوه تصمیم گیری خودروهای خودران</a:t>
            </a:r>
            <a:endParaRPr dirty="0">
              <a:cs typeface="2  Bardiya" panose="00000400000000000000" pitchFamily="2" charset="-78"/>
            </a:endParaRPr>
          </a:p>
        </p:txBody>
      </p:sp>
      <p:sp>
        <p:nvSpPr>
          <p:cNvPr id="518" name="Google Shape;518;p40"/>
          <p:cNvSpPr txBox="1">
            <a:spLocks noGrp="1"/>
          </p:cNvSpPr>
          <p:nvPr>
            <p:ph type="subTitle" idx="1"/>
          </p:nvPr>
        </p:nvSpPr>
        <p:spPr>
          <a:xfrm>
            <a:off x="4778586" y="3341175"/>
            <a:ext cx="4094481" cy="1510225"/>
          </a:xfrm>
          <a:prstGeom prst="rect">
            <a:avLst/>
          </a:prstGeom>
        </p:spPr>
        <p:txBody>
          <a:bodyPr spcFirstLastPara="1" wrap="square" lIns="91425" tIns="91425" rIns="91425" bIns="91425" anchor="t" anchorCtr="0">
            <a:noAutofit/>
          </a:bodyPr>
          <a:lstStyle/>
          <a:p>
            <a:pPr marL="0" indent="0" algn="just" rtl="1"/>
            <a:r>
              <a:rPr lang="fa-IR" sz="1800" b="1" dirty="0">
                <a:cs typeface="2  Bardiya" panose="00000400000000000000" pitchFamily="2" charset="-78"/>
              </a:rPr>
              <a:t>خودروهای بدون راننده می توانند اشیا را شناسایی کنند، موقعیت ها را تفسیر کنند و بر اساس الگوریتم های تشخیص اشیا و طبقه بندی اشیا تصمیم بگیرند. آنها این کار را با شناسایی اشیاء، طبقه بندی آنها و تفسیر آنچه هستند انجام میدهند.</a:t>
            </a:r>
            <a:endParaRPr lang="en-US" sz="1800" b="1" dirty="0">
              <a:cs typeface="2  Bardiya" panose="00000400000000000000" pitchFamily="2" charset="-78"/>
            </a:endParaRPr>
          </a:p>
        </p:txBody>
      </p:sp>
      <p:cxnSp>
        <p:nvCxnSpPr>
          <p:cNvPr id="519" name="Google Shape;519;p40"/>
          <p:cNvCxnSpPr/>
          <p:nvPr/>
        </p:nvCxnSpPr>
        <p:spPr>
          <a:xfrm rot="10800000">
            <a:off x="6073059" y="3081624"/>
            <a:ext cx="3108000" cy="0"/>
          </a:xfrm>
          <a:prstGeom prst="straightConnector1">
            <a:avLst/>
          </a:prstGeom>
          <a:noFill/>
          <a:ln w="9525" cap="flat" cmpd="sng">
            <a:solidFill>
              <a:schemeClr val="lt1"/>
            </a:solidFill>
            <a:prstDash val="solid"/>
            <a:round/>
            <a:headEnd type="none" w="med" len="med"/>
            <a:tailEnd type="oval" w="med" len="med"/>
          </a:ln>
        </p:spPr>
      </p:cxnSp>
      <p:grpSp>
        <p:nvGrpSpPr>
          <p:cNvPr id="520" name="Google Shape;520;p40"/>
          <p:cNvGrpSpPr/>
          <p:nvPr/>
        </p:nvGrpSpPr>
        <p:grpSpPr>
          <a:xfrm>
            <a:off x="117963" y="3998219"/>
            <a:ext cx="4660623" cy="1211775"/>
            <a:chOff x="123077" y="3998200"/>
            <a:chExt cx="4660623" cy="1211775"/>
          </a:xfrm>
        </p:grpSpPr>
        <p:grpSp>
          <p:nvGrpSpPr>
            <p:cNvPr id="521" name="Google Shape;521;p40"/>
            <p:cNvGrpSpPr/>
            <p:nvPr/>
          </p:nvGrpSpPr>
          <p:grpSpPr>
            <a:xfrm rot="10800000" flipH="1">
              <a:off x="1683050" y="3998200"/>
              <a:ext cx="3100650" cy="1211775"/>
              <a:chOff x="-365050" y="-837825"/>
              <a:chExt cx="3100650" cy="1211775"/>
            </a:xfrm>
          </p:grpSpPr>
          <p:cxnSp>
            <p:nvCxnSpPr>
              <p:cNvPr id="522" name="Google Shape;522;p40"/>
              <p:cNvCxnSpPr/>
              <p:nvPr/>
            </p:nvCxnSpPr>
            <p:spPr>
              <a:xfrm>
                <a:off x="-365050" y="-837825"/>
                <a:ext cx="1208100" cy="1208100"/>
              </a:xfrm>
              <a:prstGeom prst="straightConnector1">
                <a:avLst/>
              </a:prstGeom>
              <a:noFill/>
              <a:ln w="9525" cap="flat" cmpd="sng">
                <a:solidFill>
                  <a:schemeClr val="accent2"/>
                </a:solidFill>
                <a:prstDash val="solid"/>
                <a:round/>
                <a:headEnd type="none" w="med" len="med"/>
                <a:tailEnd type="none" w="med" len="med"/>
              </a:ln>
            </p:spPr>
          </p:cxnSp>
          <p:cxnSp>
            <p:nvCxnSpPr>
              <p:cNvPr id="523" name="Google Shape;523;p40"/>
              <p:cNvCxnSpPr/>
              <p:nvPr/>
            </p:nvCxnSpPr>
            <p:spPr>
              <a:xfrm>
                <a:off x="839600" y="373950"/>
                <a:ext cx="1896000" cy="0"/>
              </a:xfrm>
              <a:prstGeom prst="straightConnector1">
                <a:avLst/>
              </a:prstGeom>
              <a:noFill/>
              <a:ln w="9525" cap="flat" cmpd="sng">
                <a:solidFill>
                  <a:schemeClr val="accent2"/>
                </a:solidFill>
                <a:prstDash val="solid"/>
                <a:round/>
                <a:headEnd type="none" w="med" len="med"/>
                <a:tailEnd type="oval" w="med" len="med"/>
              </a:ln>
            </p:spPr>
          </p:cxnSp>
        </p:grpSp>
        <p:grpSp>
          <p:nvGrpSpPr>
            <p:cNvPr id="524" name="Google Shape;524;p40"/>
            <p:cNvGrpSpPr/>
            <p:nvPr/>
          </p:nvGrpSpPr>
          <p:grpSpPr>
            <a:xfrm rot="10800000" flipH="1">
              <a:off x="123077" y="4200380"/>
              <a:ext cx="2009569" cy="973361"/>
              <a:chOff x="5205411" y="-75307"/>
              <a:chExt cx="1728661" cy="837300"/>
            </a:xfrm>
          </p:grpSpPr>
          <p:cxnSp>
            <p:nvCxnSpPr>
              <p:cNvPr id="525" name="Google Shape;525;p40"/>
              <p:cNvCxnSpPr/>
              <p:nvPr/>
            </p:nvCxnSpPr>
            <p:spPr>
              <a:xfrm>
                <a:off x="5205411" y="-75307"/>
                <a:ext cx="837300" cy="837300"/>
              </a:xfrm>
              <a:prstGeom prst="straightConnector1">
                <a:avLst/>
              </a:prstGeom>
              <a:noFill/>
              <a:ln w="9525" cap="flat" cmpd="sng">
                <a:solidFill>
                  <a:schemeClr val="accent2"/>
                </a:solidFill>
                <a:prstDash val="solid"/>
                <a:round/>
                <a:headEnd type="none" w="med" len="med"/>
                <a:tailEnd type="oval" w="med" len="med"/>
              </a:ln>
            </p:spPr>
          </p:cxnSp>
          <p:cxnSp>
            <p:nvCxnSpPr>
              <p:cNvPr id="526" name="Google Shape;526;p40"/>
              <p:cNvCxnSpPr/>
              <p:nvPr/>
            </p:nvCxnSpPr>
            <p:spPr>
              <a:xfrm>
                <a:off x="5651144" y="-75307"/>
                <a:ext cx="837300" cy="837300"/>
              </a:xfrm>
              <a:prstGeom prst="straightConnector1">
                <a:avLst/>
              </a:prstGeom>
              <a:noFill/>
              <a:ln w="9525" cap="flat" cmpd="sng">
                <a:solidFill>
                  <a:schemeClr val="accent2"/>
                </a:solidFill>
                <a:prstDash val="solid"/>
                <a:round/>
                <a:headEnd type="none" w="med" len="med"/>
                <a:tailEnd type="oval" w="med" len="med"/>
              </a:ln>
            </p:spPr>
          </p:cxnSp>
          <p:cxnSp>
            <p:nvCxnSpPr>
              <p:cNvPr id="527" name="Google Shape;527;p40"/>
              <p:cNvCxnSpPr/>
              <p:nvPr/>
            </p:nvCxnSpPr>
            <p:spPr>
              <a:xfrm>
                <a:off x="6096772" y="-75307"/>
                <a:ext cx="837300" cy="837300"/>
              </a:xfrm>
              <a:prstGeom prst="straightConnector1">
                <a:avLst/>
              </a:prstGeom>
              <a:noFill/>
              <a:ln w="9525" cap="flat" cmpd="sng">
                <a:solidFill>
                  <a:schemeClr val="accent2"/>
                </a:solidFill>
                <a:prstDash val="solid"/>
                <a:round/>
                <a:headEnd type="none" w="med" len="med"/>
                <a:tailEnd type="oval" w="med" len="med"/>
              </a:ln>
            </p:spPr>
          </p:cxnSp>
        </p:grpSp>
      </p:grpSp>
      <p:grpSp>
        <p:nvGrpSpPr>
          <p:cNvPr id="528" name="Google Shape;528;p40"/>
          <p:cNvGrpSpPr/>
          <p:nvPr/>
        </p:nvGrpSpPr>
        <p:grpSpPr>
          <a:xfrm rot="10800000">
            <a:off x="4365413" y="-66494"/>
            <a:ext cx="4660623" cy="1211775"/>
            <a:chOff x="123077" y="3998200"/>
            <a:chExt cx="4660623" cy="1211775"/>
          </a:xfrm>
        </p:grpSpPr>
        <p:grpSp>
          <p:nvGrpSpPr>
            <p:cNvPr id="529" name="Google Shape;529;p40"/>
            <p:cNvGrpSpPr/>
            <p:nvPr/>
          </p:nvGrpSpPr>
          <p:grpSpPr>
            <a:xfrm rot="10800000" flipH="1">
              <a:off x="1683050" y="3998200"/>
              <a:ext cx="3100650" cy="1211775"/>
              <a:chOff x="-365050" y="-837825"/>
              <a:chExt cx="3100650" cy="1211775"/>
            </a:xfrm>
          </p:grpSpPr>
          <p:cxnSp>
            <p:nvCxnSpPr>
              <p:cNvPr id="530" name="Google Shape;530;p40"/>
              <p:cNvCxnSpPr/>
              <p:nvPr/>
            </p:nvCxnSpPr>
            <p:spPr>
              <a:xfrm>
                <a:off x="-365050" y="-837825"/>
                <a:ext cx="1208100" cy="1208100"/>
              </a:xfrm>
              <a:prstGeom prst="straightConnector1">
                <a:avLst/>
              </a:prstGeom>
              <a:noFill/>
              <a:ln w="9525" cap="flat" cmpd="sng">
                <a:solidFill>
                  <a:schemeClr val="accent2"/>
                </a:solidFill>
                <a:prstDash val="solid"/>
                <a:round/>
                <a:headEnd type="none" w="med" len="med"/>
                <a:tailEnd type="none" w="med" len="med"/>
              </a:ln>
            </p:spPr>
          </p:cxnSp>
          <p:cxnSp>
            <p:nvCxnSpPr>
              <p:cNvPr id="531" name="Google Shape;531;p40"/>
              <p:cNvCxnSpPr/>
              <p:nvPr/>
            </p:nvCxnSpPr>
            <p:spPr>
              <a:xfrm>
                <a:off x="839600" y="373950"/>
                <a:ext cx="1896000" cy="0"/>
              </a:xfrm>
              <a:prstGeom prst="straightConnector1">
                <a:avLst/>
              </a:prstGeom>
              <a:noFill/>
              <a:ln w="9525" cap="flat" cmpd="sng">
                <a:solidFill>
                  <a:schemeClr val="accent2"/>
                </a:solidFill>
                <a:prstDash val="solid"/>
                <a:round/>
                <a:headEnd type="none" w="med" len="med"/>
                <a:tailEnd type="oval" w="med" len="med"/>
              </a:ln>
            </p:spPr>
          </p:cxnSp>
        </p:grpSp>
        <p:grpSp>
          <p:nvGrpSpPr>
            <p:cNvPr id="532" name="Google Shape;532;p40"/>
            <p:cNvGrpSpPr/>
            <p:nvPr/>
          </p:nvGrpSpPr>
          <p:grpSpPr>
            <a:xfrm rot="10800000" flipH="1">
              <a:off x="123077" y="4200380"/>
              <a:ext cx="2009569" cy="973361"/>
              <a:chOff x="5205411" y="-75307"/>
              <a:chExt cx="1728661" cy="837300"/>
            </a:xfrm>
          </p:grpSpPr>
          <p:cxnSp>
            <p:nvCxnSpPr>
              <p:cNvPr id="533" name="Google Shape;533;p40"/>
              <p:cNvCxnSpPr/>
              <p:nvPr/>
            </p:nvCxnSpPr>
            <p:spPr>
              <a:xfrm>
                <a:off x="5205411" y="-75307"/>
                <a:ext cx="837300" cy="837300"/>
              </a:xfrm>
              <a:prstGeom prst="straightConnector1">
                <a:avLst/>
              </a:prstGeom>
              <a:noFill/>
              <a:ln w="9525" cap="flat" cmpd="sng">
                <a:solidFill>
                  <a:schemeClr val="accent2"/>
                </a:solidFill>
                <a:prstDash val="solid"/>
                <a:round/>
                <a:headEnd type="none" w="med" len="med"/>
                <a:tailEnd type="oval" w="med" len="med"/>
              </a:ln>
            </p:spPr>
          </p:cxnSp>
          <p:cxnSp>
            <p:nvCxnSpPr>
              <p:cNvPr id="534" name="Google Shape;534;p40"/>
              <p:cNvCxnSpPr/>
              <p:nvPr/>
            </p:nvCxnSpPr>
            <p:spPr>
              <a:xfrm>
                <a:off x="5651144" y="-75307"/>
                <a:ext cx="837300" cy="837300"/>
              </a:xfrm>
              <a:prstGeom prst="straightConnector1">
                <a:avLst/>
              </a:prstGeom>
              <a:noFill/>
              <a:ln w="9525" cap="flat" cmpd="sng">
                <a:solidFill>
                  <a:schemeClr val="accent2"/>
                </a:solidFill>
                <a:prstDash val="solid"/>
                <a:round/>
                <a:headEnd type="none" w="med" len="med"/>
                <a:tailEnd type="oval" w="med" len="med"/>
              </a:ln>
            </p:spPr>
          </p:cxnSp>
          <p:cxnSp>
            <p:nvCxnSpPr>
              <p:cNvPr id="535" name="Google Shape;535;p40"/>
              <p:cNvCxnSpPr/>
              <p:nvPr/>
            </p:nvCxnSpPr>
            <p:spPr>
              <a:xfrm>
                <a:off x="6096772" y="-75307"/>
                <a:ext cx="837300" cy="837300"/>
              </a:xfrm>
              <a:prstGeom prst="straightConnector1">
                <a:avLst/>
              </a:prstGeom>
              <a:noFill/>
              <a:ln w="9525" cap="flat" cmpd="sng">
                <a:solidFill>
                  <a:schemeClr val="accent2"/>
                </a:solidFill>
                <a:prstDash val="solid"/>
                <a:round/>
                <a:headEnd type="none" w="med" len="med"/>
                <a:tailEnd type="oval" w="med" len="med"/>
              </a:ln>
            </p:spPr>
          </p:cxnSp>
        </p:gr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41"/>
        <p:cNvGrpSpPr/>
        <p:nvPr/>
      </p:nvGrpSpPr>
      <p:grpSpPr>
        <a:xfrm>
          <a:off x="0" y="0"/>
          <a:ext cx="0" cy="0"/>
          <a:chOff x="0" y="0"/>
          <a:chExt cx="0" cy="0"/>
        </a:xfrm>
      </p:grpSpPr>
      <p:pic>
        <p:nvPicPr>
          <p:cNvPr id="1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27790" y="1464733"/>
            <a:ext cx="3628967" cy="2980267"/>
          </a:xfrm>
          <a:prstGeom prst="snip2Diag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2" name="Google Shape;542;p41"/>
          <p:cNvSpPr txBox="1">
            <a:spLocks noGrp="1"/>
          </p:cNvSpPr>
          <p:nvPr>
            <p:ph type="title"/>
          </p:nvPr>
        </p:nvSpPr>
        <p:spPr>
          <a:xfrm>
            <a:off x="1159266" y="1014076"/>
            <a:ext cx="4349667" cy="615523"/>
          </a:xfrm>
          <a:prstGeom prst="rect">
            <a:avLst/>
          </a:prstGeom>
        </p:spPr>
        <p:txBody>
          <a:bodyPr spcFirstLastPara="1" wrap="square" lIns="91425" tIns="91425" rIns="91425" bIns="91425" anchor="b" anchorCtr="0">
            <a:spAutoFit/>
          </a:bodyPr>
          <a:lstStyle/>
          <a:p>
            <a:pPr lvl="0"/>
            <a:r>
              <a:rPr lang="fa-IR" dirty="0">
                <a:cs typeface="2  Bardiya" panose="00000400000000000000" pitchFamily="2" charset="-78"/>
              </a:rPr>
              <a:t>یک ماشین خودران چگونه می بیند؟</a:t>
            </a:r>
            <a:endParaRPr dirty="0">
              <a:cs typeface="2  Bardiya" panose="00000400000000000000" pitchFamily="2" charset="-78"/>
            </a:endParaRPr>
          </a:p>
        </p:txBody>
      </p:sp>
      <p:sp>
        <p:nvSpPr>
          <p:cNvPr id="543" name="Google Shape;543;p41"/>
          <p:cNvSpPr txBox="1">
            <a:spLocks noGrp="1"/>
          </p:cNvSpPr>
          <p:nvPr>
            <p:ph type="subTitle" idx="1"/>
          </p:nvPr>
        </p:nvSpPr>
        <p:spPr>
          <a:xfrm>
            <a:off x="434000" y="1701800"/>
            <a:ext cx="4962307" cy="2641600"/>
          </a:xfrm>
          <a:prstGeom prst="rect">
            <a:avLst/>
          </a:prstGeom>
        </p:spPr>
        <p:txBody>
          <a:bodyPr spcFirstLastPara="1" wrap="square" lIns="91425" tIns="91425" rIns="91425" bIns="91425" anchor="t" anchorCtr="0">
            <a:noAutofit/>
          </a:bodyPr>
          <a:lstStyle/>
          <a:p>
            <a:pPr marL="0" indent="0" algn="just" rtl="1"/>
            <a:r>
              <a:rPr lang="fa-IR" b="1" dirty="0">
                <a:cs typeface="2  Bardiya" panose="00000400000000000000" pitchFamily="2" charset="-78"/>
              </a:rPr>
              <a:t>یادگیری ماشینی از طریق ادغام بسیاری از الگوریتم‌ها انجام می‌شود که برای به حداقل رساندن شکست و اطمینان از ایمنی با یکدیگر همپوشانی دارند. این الگوریتم ها علائم جاده را تفسیر می کنند، خطوط را شناسایی می کنند و چهارراه ها را تشخیص می دهند. </a:t>
            </a:r>
          </a:p>
          <a:p>
            <a:pPr marL="0" indent="0" algn="just" rtl="1"/>
            <a:r>
              <a:rPr lang="fa-IR" b="1" dirty="0">
                <a:cs typeface="2  Bardiya" panose="00000400000000000000" pitchFamily="2" charset="-78"/>
              </a:rPr>
              <a:t>سه حسگر اصلی که توسط خودروهای خودران استفاده می‌شوند، به عنوان چشم و مغز انسان با هم کار می‌کنند. این حسگرها دوربین، رادار و لیدار هستند. آنها با هم دید واضحی از محیط اطراف به خودرو می دهند. آنها به ماشین کمک می کنند تا مکان، سرعت و اشکال سه بعدی اشیاء نزدیک به آن را شناسایی کند. علاوه بر این، خودروهای خودران اکنون با واحدهای اندازه گیری اینرسی ساخته می شوند که هم شتاب و هم موقعیت مکانی را کنترل و نظارت می کنند.</a:t>
            </a:r>
            <a:endParaRPr lang="en-US" b="1" dirty="0">
              <a:cs typeface="2  Bardiya" panose="00000400000000000000" pitchFamily="2" charset="-78"/>
            </a:endParaRPr>
          </a:p>
          <a:p>
            <a:pPr marL="0" lvl="0" indent="0" algn="just" rtl="1">
              <a:spcBef>
                <a:spcPts val="0"/>
              </a:spcBef>
              <a:spcAft>
                <a:spcPts val="1200"/>
              </a:spcAft>
              <a:buNone/>
            </a:pPr>
            <a:endParaRPr b="1" dirty="0">
              <a:cs typeface="2  Bardiya" panose="00000400000000000000" pitchFamily="2" charset="-78"/>
            </a:endParaRPr>
          </a:p>
        </p:txBody>
      </p:sp>
      <p:grpSp>
        <p:nvGrpSpPr>
          <p:cNvPr id="545" name="Google Shape;545;p41"/>
          <p:cNvGrpSpPr/>
          <p:nvPr/>
        </p:nvGrpSpPr>
        <p:grpSpPr>
          <a:xfrm rot="10800000" flipH="1">
            <a:off x="-361150" y="4742362"/>
            <a:ext cx="3419250" cy="802275"/>
            <a:chOff x="44450" y="-428325"/>
            <a:chExt cx="3419250" cy="802275"/>
          </a:xfrm>
        </p:grpSpPr>
        <p:cxnSp>
          <p:nvCxnSpPr>
            <p:cNvPr id="546" name="Google Shape;546;p41"/>
            <p:cNvCxnSpPr/>
            <p:nvPr/>
          </p:nvCxnSpPr>
          <p:spPr>
            <a:xfrm>
              <a:off x="44450" y="-428325"/>
              <a:ext cx="798600" cy="798600"/>
            </a:xfrm>
            <a:prstGeom prst="straightConnector1">
              <a:avLst/>
            </a:prstGeom>
            <a:noFill/>
            <a:ln w="9525" cap="flat" cmpd="sng">
              <a:solidFill>
                <a:schemeClr val="accent2"/>
              </a:solidFill>
              <a:prstDash val="solid"/>
              <a:round/>
              <a:headEnd type="none" w="med" len="med"/>
              <a:tailEnd type="none" w="med" len="med"/>
            </a:ln>
          </p:spPr>
        </p:cxnSp>
        <p:cxnSp>
          <p:nvCxnSpPr>
            <p:cNvPr id="547" name="Google Shape;547;p41"/>
            <p:cNvCxnSpPr/>
            <p:nvPr/>
          </p:nvCxnSpPr>
          <p:spPr>
            <a:xfrm>
              <a:off x="839600" y="373950"/>
              <a:ext cx="2624100" cy="0"/>
            </a:xfrm>
            <a:prstGeom prst="straightConnector1">
              <a:avLst/>
            </a:prstGeom>
            <a:noFill/>
            <a:ln w="9525" cap="flat" cmpd="sng">
              <a:solidFill>
                <a:schemeClr val="accent2"/>
              </a:solidFill>
              <a:prstDash val="solid"/>
              <a:round/>
              <a:headEnd type="none" w="med" len="med"/>
              <a:tailEnd type="oval" w="med" len="med"/>
            </a:ln>
          </p:spPr>
        </p:cxnSp>
      </p:grpSp>
      <p:grpSp>
        <p:nvGrpSpPr>
          <p:cNvPr id="548" name="Google Shape;548;p41"/>
          <p:cNvGrpSpPr/>
          <p:nvPr/>
        </p:nvGrpSpPr>
        <p:grpSpPr>
          <a:xfrm flipH="1">
            <a:off x="713400" y="-450"/>
            <a:ext cx="3519500" cy="902521"/>
            <a:chOff x="-55800" y="-528571"/>
            <a:chExt cx="3519500" cy="902521"/>
          </a:xfrm>
        </p:grpSpPr>
        <p:cxnSp>
          <p:nvCxnSpPr>
            <p:cNvPr id="549" name="Google Shape;549;p41"/>
            <p:cNvCxnSpPr/>
            <p:nvPr/>
          </p:nvCxnSpPr>
          <p:spPr>
            <a:xfrm>
              <a:off x="-55800" y="-528571"/>
              <a:ext cx="898800" cy="898800"/>
            </a:xfrm>
            <a:prstGeom prst="straightConnector1">
              <a:avLst/>
            </a:prstGeom>
            <a:noFill/>
            <a:ln w="9525" cap="flat" cmpd="sng">
              <a:solidFill>
                <a:schemeClr val="accent2"/>
              </a:solidFill>
              <a:prstDash val="solid"/>
              <a:round/>
              <a:headEnd type="none" w="med" len="med"/>
              <a:tailEnd type="none" w="med" len="med"/>
            </a:ln>
          </p:spPr>
        </p:cxnSp>
        <p:cxnSp>
          <p:nvCxnSpPr>
            <p:cNvPr id="550" name="Google Shape;550;p41"/>
            <p:cNvCxnSpPr/>
            <p:nvPr/>
          </p:nvCxnSpPr>
          <p:spPr>
            <a:xfrm>
              <a:off x="839600" y="373950"/>
              <a:ext cx="2624100" cy="0"/>
            </a:xfrm>
            <a:prstGeom prst="straightConnector1">
              <a:avLst/>
            </a:prstGeom>
            <a:noFill/>
            <a:ln w="9525" cap="flat" cmpd="sng">
              <a:solidFill>
                <a:schemeClr val="accent2"/>
              </a:solidFill>
              <a:prstDash val="solid"/>
              <a:round/>
              <a:headEnd type="none" w="med" len="med"/>
              <a:tailEnd type="oval" w="med" len="med"/>
            </a:ln>
          </p:spPr>
        </p:cxnSp>
      </p:grpSp>
      <p:grpSp>
        <p:nvGrpSpPr>
          <p:cNvPr id="551" name="Google Shape;551;p41"/>
          <p:cNvGrpSpPr/>
          <p:nvPr/>
        </p:nvGrpSpPr>
        <p:grpSpPr>
          <a:xfrm flipH="1">
            <a:off x="3904902" y="-75295"/>
            <a:ext cx="2009569" cy="973361"/>
            <a:chOff x="5205411" y="-75307"/>
            <a:chExt cx="1728661" cy="837300"/>
          </a:xfrm>
        </p:grpSpPr>
        <p:cxnSp>
          <p:nvCxnSpPr>
            <p:cNvPr id="552" name="Google Shape;552;p41"/>
            <p:cNvCxnSpPr/>
            <p:nvPr/>
          </p:nvCxnSpPr>
          <p:spPr>
            <a:xfrm>
              <a:off x="5205411" y="-75307"/>
              <a:ext cx="837300" cy="837300"/>
            </a:xfrm>
            <a:prstGeom prst="straightConnector1">
              <a:avLst/>
            </a:prstGeom>
            <a:noFill/>
            <a:ln w="9525" cap="flat" cmpd="sng">
              <a:solidFill>
                <a:schemeClr val="accent2"/>
              </a:solidFill>
              <a:prstDash val="solid"/>
              <a:round/>
              <a:headEnd type="none" w="med" len="med"/>
              <a:tailEnd type="oval" w="med" len="med"/>
            </a:ln>
          </p:spPr>
        </p:cxnSp>
        <p:cxnSp>
          <p:nvCxnSpPr>
            <p:cNvPr id="553" name="Google Shape;553;p41"/>
            <p:cNvCxnSpPr/>
            <p:nvPr/>
          </p:nvCxnSpPr>
          <p:spPr>
            <a:xfrm>
              <a:off x="5651144" y="-75307"/>
              <a:ext cx="837300" cy="837300"/>
            </a:xfrm>
            <a:prstGeom prst="straightConnector1">
              <a:avLst/>
            </a:prstGeom>
            <a:noFill/>
            <a:ln w="9525" cap="flat" cmpd="sng">
              <a:solidFill>
                <a:schemeClr val="accent2"/>
              </a:solidFill>
              <a:prstDash val="solid"/>
              <a:round/>
              <a:headEnd type="none" w="med" len="med"/>
              <a:tailEnd type="oval" w="med" len="med"/>
            </a:ln>
          </p:spPr>
        </p:cxnSp>
        <p:cxnSp>
          <p:nvCxnSpPr>
            <p:cNvPr id="554" name="Google Shape;554;p41"/>
            <p:cNvCxnSpPr/>
            <p:nvPr/>
          </p:nvCxnSpPr>
          <p:spPr>
            <a:xfrm>
              <a:off x="6096772" y="-75307"/>
              <a:ext cx="837300" cy="837300"/>
            </a:xfrm>
            <a:prstGeom prst="straightConnector1">
              <a:avLst/>
            </a:prstGeom>
            <a:noFill/>
            <a:ln w="9525" cap="flat" cmpd="sng">
              <a:solidFill>
                <a:schemeClr val="accent2"/>
              </a:solidFill>
              <a:prstDash val="solid"/>
              <a:round/>
              <a:headEnd type="none" w="med" len="med"/>
              <a:tailEnd type="oval" w="med" len="med"/>
            </a:ln>
          </p:spPr>
        </p:cxn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770"/>
        <p:cNvGrpSpPr/>
        <p:nvPr/>
      </p:nvGrpSpPr>
      <p:grpSpPr>
        <a:xfrm>
          <a:off x="0" y="0"/>
          <a:ext cx="0" cy="0"/>
          <a:chOff x="0" y="0"/>
          <a:chExt cx="0" cy="0"/>
        </a:xfrm>
      </p:grpSpPr>
      <p:sp>
        <p:nvSpPr>
          <p:cNvPr id="771" name="Google Shape;771;p51"/>
          <p:cNvSpPr/>
          <p:nvPr/>
        </p:nvSpPr>
        <p:spPr>
          <a:xfrm>
            <a:off x="4210375" y="2991415"/>
            <a:ext cx="3075433" cy="1829467"/>
          </a:xfrm>
          <a:prstGeom prst="snip2DiagRect">
            <a:avLst>
              <a:gd name="adj1" fmla="val 0"/>
              <a:gd name="adj2" fmla="val 16376"/>
            </a:avLst>
          </a:prstGeom>
          <a:solidFill>
            <a:srgbClr val="030325">
              <a:alpha val="31279"/>
            </a:srgbClr>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72" name="Google Shape;772;p51"/>
          <p:cNvSpPr/>
          <p:nvPr/>
        </p:nvSpPr>
        <p:spPr>
          <a:xfrm>
            <a:off x="4210375" y="1018884"/>
            <a:ext cx="3092675" cy="1731915"/>
          </a:xfrm>
          <a:prstGeom prst="snip2DiagRect">
            <a:avLst>
              <a:gd name="adj1" fmla="val 0"/>
              <a:gd name="adj2" fmla="val 16376"/>
            </a:avLst>
          </a:prstGeom>
          <a:solidFill>
            <a:srgbClr val="030325">
              <a:alpha val="31279"/>
            </a:srgbClr>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73" name="Google Shape;773;p51"/>
          <p:cNvSpPr/>
          <p:nvPr/>
        </p:nvSpPr>
        <p:spPr>
          <a:xfrm>
            <a:off x="955038" y="3063383"/>
            <a:ext cx="2944892" cy="1757499"/>
          </a:xfrm>
          <a:prstGeom prst="snip2DiagRect">
            <a:avLst>
              <a:gd name="adj1" fmla="val 0"/>
              <a:gd name="adj2" fmla="val 16376"/>
            </a:avLst>
          </a:prstGeom>
          <a:solidFill>
            <a:srgbClr val="030325">
              <a:alpha val="31279"/>
            </a:srgbClr>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74" name="Google Shape;774;p51"/>
          <p:cNvSpPr txBox="1">
            <a:spLocks noGrp="1"/>
          </p:cNvSpPr>
          <p:nvPr>
            <p:ph type="title"/>
          </p:nvPr>
        </p:nvSpPr>
        <p:spPr>
          <a:xfrm>
            <a:off x="573524" y="98098"/>
            <a:ext cx="7176000" cy="615600"/>
          </a:xfrm>
          <a:prstGeom prst="rect">
            <a:avLst/>
          </a:prstGeom>
        </p:spPr>
        <p:txBody>
          <a:bodyPr spcFirstLastPara="1" wrap="square" lIns="91425" tIns="91425" rIns="91425" bIns="91425" anchor="t" anchorCtr="0">
            <a:noAutofit/>
          </a:bodyPr>
          <a:lstStyle/>
          <a:p>
            <a:pPr lvl="0"/>
            <a:r>
              <a:rPr lang="fa-IR" dirty="0">
                <a:cs typeface="2  Bardiya" panose="00000400000000000000" pitchFamily="2" charset="-78"/>
              </a:rPr>
              <a:t>یک ماشین خودران چگونه می بیند؟</a:t>
            </a:r>
            <a:endParaRPr dirty="0"/>
          </a:p>
        </p:txBody>
      </p:sp>
      <p:sp>
        <p:nvSpPr>
          <p:cNvPr id="775" name="Google Shape;775;p51"/>
          <p:cNvSpPr/>
          <p:nvPr/>
        </p:nvSpPr>
        <p:spPr>
          <a:xfrm>
            <a:off x="935087" y="1018884"/>
            <a:ext cx="2947538" cy="1731915"/>
          </a:xfrm>
          <a:prstGeom prst="snip2DiagRect">
            <a:avLst>
              <a:gd name="adj1" fmla="val 0"/>
              <a:gd name="adj2" fmla="val 16376"/>
            </a:avLst>
          </a:prstGeom>
          <a:solidFill>
            <a:srgbClr val="030325">
              <a:alpha val="31279"/>
            </a:srgbClr>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76" name="Google Shape;776;p51"/>
          <p:cNvSpPr txBox="1">
            <a:spLocks noGrp="1"/>
          </p:cNvSpPr>
          <p:nvPr>
            <p:ph type="subTitle" idx="1"/>
          </p:nvPr>
        </p:nvSpPr>
        <p:spPr>
          <a:xfrm>
            <a:off x="1202571" y="1064089"/>
            <a:ext cx="2265000" cy="461700"/>
          </a:xfrm>
          <a:prstGeom prst="rect">
            <a:avLst/>
          </a:prstGeom>
        </p:spPr>
        <p:txBody>
          <a:bodyPr spcFirstLastPara="1" wrap="square" lIns="91425" tIns="91425" rIns="91425" bIns="91425" anchor="ctr" anchorCtr="0">
            <a:noAutofit/>
          </a:bodyPr>
          <a:lstStyle/>
          <a:p>
            <a:pPr marL="0" lvl="0" indent="0">
              <a:spcAft>
                <a:spcPts val="1200"/>
              </a:spcAft>
            </a:pPr>
            <a:r>
              <a:rPr lang="fa-IR" sz="1400" dirty="0">
                <a:cs typeface="2  Bardiya" panose="00000400000000000000" pitchFamily="2" charset="-78"/>
              </a:rPr>
              <a:t>دوربین های قابل اعتماد</a:t>
            </a:r>
            <a:endParaRPr sz="1400" dirty="0">
              <a:cs typeface="2  Bardiya" panose="00000400000000000000" pitchFamily="2" charset="-78"/>
            </a:endParaRPr>
          </a:p>
        </p:txBody>
      </p:sp>
      <p:sp>
        <p:nvSpPr>
          <p:cNvPr id="777" name="Google Shape;777;p51"/>
          <p:cNvSpPr txBox="1">
            <a:spLocks noGrp="1"/>
          </p:cNvSpPr>
          <p:nvPr>
            <p:ph type="subTitle" idx="2"/>
          </p:nvPr>
        </p:nvSpPr>
        <p:spPr>
          <a:xfrm>
            <a:off x="1029729" y="1354900"/>
            <a:ext cx="2802437" cy="1312100"/>
          </a:xfrm>
          <a:prstGeom prst="rect">
            <a:avLst/>
          </a:prstGeom>
        </p:spPr>
        <p:txBody>
          <a:bodyPr spcFirstLastPara="1" wrap="square" lIns="91425" tIns="91425" rIns="91425" bIns="91425" anchor="t" anchorCtr="0">
            <a:noAutofit/>
          </a:bodyPr>
          <a:lstStyle/>
          <a:p>
            <a:pPr marL="0" lvl="0" indent="0" algn="just" rtl="1">
              <a:spcAft>
                <a:spcPts val="1200"/>
              </a:spcAft>
            </a:pPr>
            <a:r>
              <a:rPr lang="fa-IR" sz="1200" b="1" dirty="0">
                <a:cs typeface="2  Bardiya" panose="00000400000000000000" pitchFamily="2" charset="-78"/>
              </a:rPr>
              <a:t>خودروهای خودران دارای تعدادی دوربین در هر زاویه هستند تا دید کاملی از محیط اطراف خود داشته باشند. در حالی که برخی از دوربین ها میدان دید وسیع تری در حدود 120 درجه دارند، برخی دیگر دید باریک تری برای دید از راه دور دارند. دوربین های چشم ماهی تصاویری گسترده را برای اهداف پارکینگ ارائه می دهند</a:t>
            </a:r>
            <a:r>
              <a:rPr lang="fa-IR" sz="1200" b="1" dirty="0" smtClean="0">
                <a:cs typeface="2  Bardiya" panose="00000400000000000000" pitchFamily="2" charset="-78"/>
              </a:rPr>
              <a:t>.</a:t>
            </a:r>
            <a:endParaRPr lang="fa-IR" sz="1200" b="1" dirty="0">
              <a:cs typeface="2  Bardiya" panose="00000400000000000000" pitchFamily="2" charset="-78"/>
            </a:endParaRPr>
          </a:p>
        </p:txBody>
      </p:sp>
      <p:sp>
        <p:nvSpPr>
          <p:cNvPr id="778" name="Google Shape;778;p51"/>
          <p:cNvSpPr txBox="1">
            <a:spLocks noGrp="1"/>
          </p:cNvSpPr>
          <p:nvPr>
            <p:ph type="subTitle" idx="3"/>
          </p:nvPr>
        </p:nvSpPr>
        <p:spPr>
          <a:xfrm>
            <a:off x="4545580" y="1387689"/>
            <a:ext cx="2265000" cy="307473"/>
          </a:xfrm>
          <a:prstGeom prst="rect">
            <a:avLst/>
          </a:prstGeom>
        </p:spPr>
        <p:txBody>
          <a:bodyPr spcFirstLastPara="1" wrap="square" lIns="91425" tIns="91425" rIns="91425" bIns="91425" anchor="ctr" anchorCtr="0">
            <a:noAutofit/>
          </a:bodyPr>
          <a:lstStyle/>
          <a:p>
            <a:pPr marL="0" indent="0" rtl="1">
              <a:spcAft>
                <a:spcPts val="1200"/>
              </a:spcAft>
            </a:pPr>
            <a:r>
              <a:rPr lang="fa-IR" sz="1400" dirty="0" smtClean="0">
                <a:cs typeface="2  Bardiya" panose="00000400000000000000" pitchFamily="2" charset="-78"/>
              </a:rPr>
              <a:t>آشکارسازهای </a:t>
            </a:r>
            <a:r>
              <a:rPr lang="fa-IR" sz="1400" dirty="0">
                <a:cs typeface="2  Bardiya" panose="00000400000000000000" pitchFamily="2" charset="-78"/>
              </a:rPr>
              <a:t>رادار</a:t>
            </a:r>
          </a:p>
          <a:p>
            <a:pPr marL="0" lvl="0" indent="0" algn="ctr" rtl="1">
              <a:spcBef>
                <a:spcPts val="0"/>
              </a:spcBef>
              <a:spcAft>
                <a:spcPts val="1200"/>
              </a:spcAft>
              <a:buNone/>
            </a:pPr>
            <a:endParaRPr dirty="0"/>
          </a:p>
        </p:txBody>
      </p:sp>
      <p:sp>
        <p:nvSpPr>
          <p:cNvPr id="779" name="Google Shape;779;p51"/>
          <p:cNvSpPr txBox="1">
            <a:spLocks noGrp="1"/>
          </p:cNvSpPr>
          <p:nvPr>
            <p:ph type="subTitle" idx="4"/>
          </p:nvPr>
        </p:nvSpPr>
        <p:spPr>
          <a:xfrm>
            <a:off x="4305170" y="1362711"/>
            <a:ext cx="2903083" cy="1208779"/>
          </a:xfrm>
          <a:prstGeom prst="rect">
            <a:avLst/>
          </a:prstGeom>
        </p:spPr>
        <p:txBody>
          <a:bodyPr spcFirstLastPara="1" wrap="square" lIns="91425" tIns="91425" rIns="91425" bIns="91425" anchor="t" anchorCtr="0">
            <a:noAutofit/>
          </a:bodyPr>
          <a:lstStyle/>
          <a:p>
            <a:pPr marL="0" indent="0" algn="just" rtl="1">
              <a:spcAft>
                <a:spcPts val="1200"/>
              </a:spcAft>
            </a:pPr>
            <a:r>
              <a:rPr lang="fa-IR" sz="1200" b="1" dirty="0">
                <a:cs typeface="2  Bardiya" panose="00000400000000000000" pitchFamily="2" charset="-78"/>
              </a:rPr>
              <a:t>آشکارسازهای رادار تلاش سنسورهای دوربین را در شب یا هر زمان که دید ضعیف باشد، افزایش می‌دهند. آنها پالس‌های امواج رادیویی را برای یافتن یک شی ارسال می‌کنند و سیگنال‌هایی درباره سرعت و مکان آن جسم ارسال می‌کنند.</a:t>
            </a:r>
          </a:p>
          <a:p>
            <a:pPr marL="0" lvl="0" indent="0" algn="just" rtl="1">
              <a:spcBef>
                <a:spcPts val="0"/>
              </a:spcBef>
              <a:spcAft>
                <a:spcPts val="1200"/>
              </a:spcAft>
              <a:buNone/>
            </a:pPr>
            <a:endParaRPr dirty="0"/>
          </a:p>
        </p:txBody>
      </p:sp>
      <p:sp>
        <p:nvSpPr>
          <p:cNvPr id="780" name="Google Shape;780;p51"/>
          <p:cNvSpPr txBox="1">
            <a:spLocks noGrp="1"/>
          </p:cNvSpPr>
          <p:nvPr>
            <p:ph type="subTitle" idx="5"/>
          </p:nvPr>
        </p:nvSpPr>
        <p:spPr>
          <a:xfrm>
            <a:off x="1276356" y="3447035"/>
            <a:ext cx="2265000" cy="230850"/>
          </a:xfrm>
          <a:prstGeom prst="rect">
            <a:avLst/>
          </a:prstGeom>
        </p:spPr>
        <p:txBody>
          <a:bodyPr spcFirstLastPara="1" wrap="square" lIns="91425" tIns="91425" rIns="91425" bIns="91425" anchor="ctr" anchorCtr="0">
            <a:noAutofit/>
          </a:bodyPr>
          <a:lstStyle/>
          <a:p>
            <a:pPr marL="0" indent="0" rtl="1">
              <a:spcAft>
                <a:spcPts val="1200"/>
              </a:spcAft>
            </a:pPr>
            <a:r>
              <a:rPr lang="fa-IR" sz="1400" dirty="0">
                <a:cs typeface="2  Bardiya" panose="00000400000000000000" pitchFamily="2" charset="-78"/>
              </a:rPr>
              <a:t>تمرکز لیزری</a:t>
            </a:r>
          </a:p>
          <a:p>
            <a:pPr marL="0" lvl="0" indent="0" algn="ctr" rtl="1">
              <a:spcBef>
                <a:spcPts val="0"/>
              </a:spcBef>
              <a:spcAft>
                <a:spcPts val="1200"/>
              </a:spcAft>
              <a:buNone/>
            </a:pPr>
            <a:endParaRPr sz="1400" dirty="0">
              <a:cs typeface="2  Bardiya" panose="00000400000000000000" pitchFamily="2" charset="-78"/>
            </a:endParaRPr>
          </a:p>
        </p:txBody>
      </p:sp>
      <p:sp>
        <p:nvSpPr>
          <p:cNvPr id="781" name="Google Shape;781;p51"/>
          <p:cNvSpPr txBox="1">
            <a:spLocks noGrp="1"/>
          </p:cNvSpPr>
          <p:nvPr>
            <p:ph type="subTitle" idx="6"/>
          </p:nvPr>
        </p:nvSpPr>
        <p:spPr>
          <a:xfrm>
            <a:off x="1046305" y="3486819"/>
            <a:ext cx="2785862" cy="1280400"/>
          </a:xfrm>
          <a:prstGeom prst="rect">
            <a:avLst/>
          </a:prstGeom>
        </p:spPr>
        <p:txBody>
          <a:bodyPr spcFirstLastPara="1" wrap="square" lIns="91425" tIns="91425" rIns="91425" bIns="91425" anchor="t" anchorCtr="0">
            <a:noAutofit/>
          </a:bodyPr>
          <a:lstStyle/>
          <a:p>
            <a:pPr marL="0" lvl="0" indent="0" algn="just" rtl="1">
              <a:spcAft>
                <a:spcPts val="1200"/>
              </a:spcAft>
            </a:pPr>
            <a:r>
              <a:rPr lang="fa-IR" sz="1200" b="1" dirty="0">
                <a:cs typeface="2  Bardiya" panose="00000400000000000000" pitchFamily="2" charset="-78"/>
              </a:rPr>
              <a:t>حسگرهای لیدار، فاصله را از طریق لیزرهای پالسی، با توانمندسازی ماشین‌های بدون راننده با تصاویر سه‌بعدی از محیط اطراف، محاسبه می‌کنند و اطلاعات غنی‌تری درباره شکل و عمق اضافه می‌کنند.</a:t>
            </a:r>
          </a:p>
          <a:p>
            <a:pPr marL="0" lvl="0" indent="0" algn="just" rtl="1">
              <a:spcBef>
                <a:spcPts val="0"/>
              </a:spcBef>
              <a:spcAft>
                <a:spcPts val="1200"/>
              </a:spcAft>
              <a:buNone/>
            </a:pPr>
            <a:endParaRPr sz="1200" dirty="0"/>
          </a:p>
        </p:txBody>
      </p:sp>
      <p:sp>
        <p:nvSpPr>
          <p:cNvPr id="782" name="Google Shape;782;p51"/>
          <p:cNvSpPr txBox="1">
            <a:spLocks noGrp="1"/>
          </p:cNvSpPr>
          <p:nvPr>
            <p:ph type="subTitle" idx="7"/>
          </p:nvPr>
        </p:nvSpPr>
        <p:spPr>
          <a:xfrm>
            <a:off x="4611400" y="3069951"/>
            <a:ext cx="2265000" cy="461700"/>
          </a:xfrm>
          <a:prstGeom prst="rect">
            <a:avLst/>
          </a:prstGeom>
        </p:spPr>
        <p:txBody>
          <a:bodyPr spcFirstLastPara="1" wrap="square" lIns="91425" tIns="91425" rIns="91425" bIns="91425" anchor="ctr" anchorCtr="0">
            <a:noAutofit/>
          </a:bodyPr>
          <a:lstStyle/>
          <a:p>
            <a:pPr marL="0" lvl="0" indent="0" rtl="1">
              <a:spcAft>
                <a:spcPts val="1200"/>
              </a:spcAft>
            </a:pPr>
            <a:r>
              <a:rPr lang="en-US" sz="1600" dirty="0"/>
              <a:t>LiDAR</a:t>
            </a:r>
            <a:endParaRPr sz="1400" dirty="0"/>
          </a:p>
        </p:txBody>
      </p:sp>
      <p:sp>
        <p:nvSpPr>
          <p:cNvPr id="783" name="Google Shape;783;p51"/>
          <p:cNvSpPr txBox="1">
            <a:spLocks noGrp="1"/>
          </p:cNvSpPr>
          <p:nvPr>
            <p:ph type="subTitle" idx="8"/>
          </p:nvPr>
        </p:nvSpPr>
        <p:spPr>
          <a:xfrm>
            <a:off x="4326337" y="3382608"/>
            <a:ext cx="2860750" cy="1036992"/>
          </a:xfrm>
          <a:prstGeom prst="rect">
            <a:avLst/>
          </a:prstGeom>
        </p:spPr>
        <p:txBody>
          <a:bodyPr spcFirstLastPara="1" wrap="square" lIns="91425" tIns="91425" rIns="91425" bIns="91425" anchor="t" anchorCtr="0">
            <a:noAutofit/>
          </a:bodyPr>
          <a:lstStyle/>
          <a:p>
            <a:pPr marL="0" indent="0" algn="just" rtl="1">
              <a:spcAft>
                <a:spcPts val="1200"/>
              </a:spcAft>
            </a:pPr>
            <a:r>
              <a:rPr lang="en-US" sz="1200" b="1" dirty="0">
                <a:cs typeface="2  Bardiya" panose="00000400000000000000" pitchFamily="2" charset="-78"/>
              </a:rPr>
              <a:t>LiDAR </a:t>
            </a:r>
            <a:r>
              <a:rPr lang="fa-IR" sz="1200" b="1" dirty="0">
                <a:cs typeface="2  Bardiya" panose="00000400000000000000" pitchFamily="2" charset="-78"/>
              </a:rPr>
              <a:t>یکی از مهم ترین فناوری های مورد استفاده در توسعه وسایل نقلیه خودران است. اساساً، این دستگاهی است که پالس های نوری را می فرستد که از یک جسم منعکس می شود و به حسگر </a:t>
            </a:r>
            <a:r>
              <a:rPr lang="en-US" sz="1200" b="1" dirty="0">
                <a:cs typeface="2  Bardiya" panose="00000400000000000000" pitchFamily="2" charset="-78"/>
              </a:rPr>
              <a:t>LiDAR </a:t>
            </a:r>
            <a:r>
              <a:rPr lang="fa-IR" sz="1200" b="1" dirty="0">
                <a:cs typeface="2  Bardiya" panose="00000400000000000000" pitchFamily="2" charset="-78"/>
              </a:rPr>
              <a:t>باز می گردد که فاصله آن را تعیین می کند. </a:t>
            </a:r>
            <a:r>
              <a:rPr lang="en-US" sz="1200" b="1" dirty="0">
                <a:cs typeface="2  Bardiya" panose="00000400000000000000" pitchFamily="2" charset="-78"/>
              </a:rPr>
              <a:t>LiDAR </a:t>
            </a:r>
            <a:r>
              <a:rPr lang="fa-IR" sz="1200" b="1" dirty="0">
                <a:cs typeface="2  Bardiya" panose="00000400000000000000" pitchFamily="2" charset="-78"/>
              </a:rPr>
              <a:t>یک ابر نقطه سه بعدی تولید می کند که نمایشی دیجیتالی از نحوه مشاهده خودرو از دنیای فیزیکی است.</a:t>
            </a:r>
            <a:endParaRPr lang="en-US" sz="1200" b="1" dirty="0">
              <a:cs typeface="2  Bardiya" panose="00000400000000000000" pitchFamily="2" charset="-78"/>
            </a:endParaRPr>
          </a:p>
          <a:p>
            <a:pPr marL="0" lvl="0" indent="0" algn="just" rtl="1">
              <a:spcBef>
                <a:spcPts val="0"/>
              </a:spcBef>
              <a:spcAft>
                <a:spcPts val="1200"/>
              </a:spcAft>
              <a:buNone/>
            </a:pPr>
            <a:endParaRPr sz="1200" dirty="0"/>
          </a:p>
        </p:txBody>
      </p:sp>
      <p:sp>
        <p:nvSpPr>
          <p:cNvPr id="784" name="Google Shape;784;p51"/>
          <p:cNvSpPr/>
          <p:nvPr/>
        </p:nvSpPr>
        <p:spPr>
          <a:xfrm>
            <a:off x="3400375" y="747111"/>
            <a:ext cx="655500" cy="615600"/>
          </a:xfrm>
          <a:prstGeom prst="snip2DiagRect">
            <a:avLst>
              <a:gd name="adj1" fmla="val 0"/>
              <a:gd name="adj2" fmla="val 23043"/>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85" name="Google Shape;785;p51"/>
          <p:cNvSpPr/>
          <p:nvPr/>
        </p:nvSpPr>
        <p:spPr>
          <a:xfrm>
            <a:off x="6810580" y="711084"/>
            <a:ext cx="655500" cy="615600"/>
          </a:xfrm>
          <a:prstGeom prst="snip2DiagRect">
            <a:avLst>
              <a:gd name="adj1" fmla="val 0"/>
              <a:gd name="adj2" fmla="val 23043"/>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86" name="Google Shape;786;p51"/>
          <p:cNvSpPr/>
          <p:nvPr/>
        </p:nvSpPr>
        <p:spPr>
          <a:xfrm>
            <a:off x="3504417" y="2831435"/>
            <a:ext cx="655500" cy="615600"/>
          </a:xfrm>
          <a:prstGeom prst="snip2DiagRect">
            <a:avLst>
              <a:gd name="adj1" fmla="val 0"/>
              <a:gd name="adj2" fmla="val 23043"/>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87" name="Google Shape;787;p51"/>
          <p:cNvSpPr/>
          <p:nvPr/>
        </p:nvSpPr>
        <p:spPr>
          <a:xfrm>
            <a:off x="6876400" y="2831435"/>
            <a:ext cx="655500" cy="615600"/>
          </a:xfrm>
          <a:prstGeom prst="snip2DiagRect">
            <a:avLst>
              <a:gd name="adj1" fmla="val 0"/>
              <a:gd name="adj2" fmla="val 23043"/>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88" name="Google Shape;788;p51"/>
          <p:cNvSpPr txBox="1">
            <a:spLocks noGrp="1"/>
          </p:cNvSpPr>
          <p:nvPr>
            <p:ph type="title" idx="9"/>
          </p:nvPr>
        </p:nvSpPr>
        <p:spPr>
          <a:xfrm>
            <a:off x="3464575" y="776634"/>
            <a:ext cx="527100" cy="4845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01</a:t>
            </a:r>
            <a:endParaRPr dirty="0"/>
          </a:p>
        </p:txBody>
      </p:sp>
      <p:sp>
        <p:nvSpPr>
          <p:cNvPr id="789" name="Google Shape;789;p51"/>
          <p:cNvSpPr txBox="1">
            <a:spLocks noGrp="1"/>
          </p:cNvSpPr>
          <p:nvPr>
            <p:ph type="title" idx="13"/>
          </p:nvPr>
        </p:nvSpPr>
        <p:spPr>
          <a:xfrm>
            <a:off x="6874780" y="812661"/>
            <a:ext cx="527100" cy="4845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02</a:t>
            </a:r>
            <a:endParaRPr dirty="0"/>
          </a:p>
        </p:txBody>
      </p:sp>
      <p:sp>
        <p:nvSpPr>
          <p:cNvPr id="790" name="Google Shape;790;p51"/>
          <p:cNvSpPr txBox="1">
            <a:spLocks noGrp="1"/>
          </p:cNvSpPr>
          <p:nvPr>
            <p:ph type="title" idx="14"/>
          </p:nvPr>
        </p:nvSpPr>
        <p:spPr>
          <a:xfrm>
            <a:off x="3568617" y="2877051"/>
            <a:ext cx="527100" cy="4845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03</a:t>
            </a:r>
            <a:endParaRPr dirty="0"/>
          </a:p>
        </p:txBody>
      </p:sp>
      <p:sp>
        <p:nvSpPr>
          <p:cNvPr id="791" name="Google Shape;791;p51"/>
          <p:cNvSpPr txBox="1">
            <a:spLocks noGrp="1"/>
          </p:cNvSpPr>
          <p:nvPr>
            <p:ph type="title" idx="15"/>
          </p:nvPr>
        </p:nvSpPr>
        <p:spPr>
          <a:xfrm>
            <a:off x="6926830" y="2896985"/>
            <a:ext cx="527100" cy="4845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04</a:t>
            </a:r>
            <a:endParaRPr dirty="0"/>
          </a:p>
        </p:txBody>
      </p:sp>
      <p:grpSp>
        <p:nvGrpSpPr>
          <p:cNvPr id="792" name="Google Shape;792;p51"/>
          <p:cNvGrpSpPr/>
          <p:nvPr/>
        </p:nvGrpSpPr>
        <p:grpSpPr>
          <a:xfrm rot="5400000" flipH="1">
            <a:off x="6640534" y="2727343"/>
            <a:ext cx="2721975" cy="1210176"/>
            <a:chOff x="-363475" y="-836226"/>
            <a:chExt cx="2721975" cy="1210176"/>
          </a:xfrm>
        </p:grpSpPr>
        <p:cxnSp>
          <p:nvCxnSpPr>
            <p:cNvPr id="793" name="Google Shape;793;p51"/>
            <p:cNvCxnSpPr/>
            <p:nvPr/>
          </p:nvCxnSpPr>
          <p:spPr>
            <a:xfrm rot="-5400000" flipH="1">
              <a:off x="-363475" y="-836226"/>
              <a:ext cx="1206600" cy="1206600"/>
            </a:xfrm>
            <a:prstGeom prst="straightConnector1">
              <a:avLst/>
            </a:prstGeom>
            <a:noFill/>
            <a:ln w="9525" cap="flat" cmpd="sng">
              <a:solidFill>
                <a:schemeClr val="accent2"/>
              </a:solidFill>
              <a:prstDash val="solid"/>
              <a:round/>
              <a:headEnd type="none" w="med" len="med"/>
              <a:tailEnd type="none" w="med" len="med"/>
            </a:ln>
          </p:spPr>
        </p:cxnSp>
        <p:cxnSp>
          <p:nvCxnSpPr>
            <p:cNvPr id="794" name="Google Shape;794;p51"/>
            <p:cNvCxnSpPr/>
            <p:nvPr/>
          </p:nvCxnSpPr>
          <p:spPr>
            <a:xfrm rot="10800000">
              <a:off x="1599050" y="-385500"/>
              <a:ext cx="0" cy="1518900"/>
            </a:xfrm>
            <a:prstGeom prst="straightConnector1">
              <a:avLst/>
            </a:prstGeom>
            <a:noFill/>
            <a:ln w="9525" cap="flat" cmpd="sng">
              <a:solidFill>
                <a:schemeClr val="accent2"/>
              </a:solidFill>
              <a:prstDash val="solid"/>
              <a:round/>
              <a:headEnd type="none" w="med" len="med"/>
              <a:tailEnd type="oval" w="med" len="med"/>
            </a:ln>
          </p:spPr>
        </p:cxnSp>
      </p:grpSp>
      <p:grpSp>
        <p:nvGrpSpPr>
          <p:cNvPr id="795" name="Google Shape;795;p51"/>
          <p:cNvGrpSpPr/>
          <p:nvPr/>
        </p:nvGrpSpPr>
        <p:grpSpPr>
          <a:xfrm rot="-5400000" flipH="1">
            <a:off x="-1066859" y="2651877"/>
            <a:ext cx="2840775" cy="1210176"/>
            <a:chOff x="-363475" y="-836226"/>
            <a:chExt cx="2840775" cy="1210176"/>
          </a:xfrm>
        </p:grpSpPr>
        <p:cxnSp>
          <p:nvCxnSpPr>
            <p:cNvPr id="796" name="Google Shape;796;p51"/>
            <p:cNvCxnSpPr/>
            <p:nvPr/>
          </p:nvCxnSpPr>
          <p:spPr>
            <a:xfrm rot="-5400000" flipH="1">
              <a:off x="-363475" y="-836226"/>
              <a:ext cx="1206600" cy="1206600"/>
            </a:xfrm>
            <a:prstGeom prst="straightConnector1">
              <a:avLst/>
            </a:prstGeom>
            <a:noFill/>
            <a:ln w="9525" cap="flat" cmpd="sng">
              <a:solidFill>
                <a:schemeClr val="accent2"/>
              </a:solidFill>
              <a:prstDash val="solid"/>
              <a:round/>
              <a:headEnd type="none" w="med" len="med"/>
              <a:tailEnd type="none" w="med" len="med"/>
            </a:ln>
          </p:spPr>
        </p:cxnSp>
        <p:cxnSp>
          <p:nvCxnSpPr>
            <p:cNvPr id="797" name="Google Shape;797;p51"/>
            <p:cNvCxnSpPr/>
            <p:nvPr/>
          </p:nvCxnSpPr>
          <p:spPr>
            <a:xfrm rot="10800000">
              <a:off x="1658450" y="-444900"/>
              <a:ext cx="0" cy="1637700"/>
            </a:xfrm>
            <a:prstGeom prst="straightConnector1">
              <a:avLst/>
            </a:prstGeom>
            <a:noFill/>
            <a:ln w="9525" cap="flat" cmpd="sng">
              <a:solidFill>
                <a:schemeClr val="accent2"/>
              </a:solidFill>
              <a:prstDash val="solid"/>
              <a:round/>
              <a:headEnd type="none" w="med" len="med"/>
              <a:tailEnd type="oval" w="med" len="med"/>
            </a:ln>
          </p:spPr>
        </p:cxn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73"/>
        <p:cNvGrpSpPr/>
        <p:nvPr/>
      </p:nvGrpSpPr>
      <p:grpSpPr>
        <a:xfrm>
          <a:off x="0" y="0"/>
          <a:ext cx="0" cy="0"/>
          <a:chOff x="0" y="0"/>
          <a:chExt cx="0" cy="0"/>
        </a:xfrm>
      </p:grpSpPr>
      <p:pic>
        <p:nvPicPr>
          <p:cNvPr id="4099" name="Picture 3" descr="C:\Users\kavoshgaran\Desktop\im-13584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8789" y="1041400"/>
            <a:ext cx="3843142" cy="3843142"/>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131733" y="364067"/>
            <a:ext cx="4241800" cy="307777"/>
          </a:xfrm>
          <a:prstGeom prst="rect">
            <a:avLst/>
          </a:prstGeom>
          <a:noFill/>
        </p:spPr>
        <p:txBody>
          <a:bodyPr wrap="square" rtlCol="0">
            <a:spAutoFit/>
          </a:bodyPr>
          <a:lstStyle/>
          <a:p>
            <a:pPr algn="r" rtl="1"/>
            <a:endParaRPr lang="en-US" dirty="0"/>
          </a:p>
        </p:txBody>
      </p:sp>
      <p:sp>
        <p:nvSpPr>
          <p:cNvPr id="5" name="TextBox 4"/>
          <p:cNvSpPr txBox="1"/>
          <p:nvPr/>
        </p:nvSpPr>
        <p:spPr>
          <a:xfrm>
            <a:off x="3378198" y="281113"/>
            <a:ext cx="5257800" cy="523220"/>
          </a:xfrm>
          <a:prstGeom prst="rect">
            <a:avLst/>
          </a:prstGeom>
          <a:noFill/>
        </p:spPr>
        <p:txBody>
          <a:bodyPr wrap="square" rtlCol="0">
            <a:spAutoFit/>
          </a:bodyPr>
          <a:lstStyle/>
          <a:p>
            <a:pPr algn="r" rtl="1"/>
            <a:r>
              <a:rPr lang="fa-IR" sz="2800" b="1" dirty="0">
                <a:solidFill>
                  <a:schemeClr val="bg1"/>
                </a:solidFill>
                <a:cs typeface="2  Bardiya" panose="00000400000000000000" pitchFamily="2" charset="-78"/>
              </a:rPr>
              <a:t> تسلا در مقابل بقیه عرصه ها</a:t>
            </a:r>
            <a:endParaRPr lang="en-US" sz="2800" b="1" dirty="0">
              <a:solidFill>
                <a:schemeClr val="bg1"/>
              </a:solidFill>
              <a:cs typeface="2  Bardiya" panose="00000400000000000000" pitchFamily="2" charset="-78"/>
            </a:endParaRPr>
          </a:p>
        </p:txBody>
      </p:sp>
      <p:sp>
        <p:nvSpPr>
          <p:cNvPr id="6" name="TextBox 5"/>
          <p:cNvSpPr txBox="1"/>
          <p:nvPr/>
        </p:nvSpPr>
        <p:spPr>
          <a:xfrm>
            <a:off x="4563531" y="1041400"/>
            <a:ext cx="4174067" cy="3970318"/>
          </a:xfrm>
          <a:prstGeom prst="rect">
            <a:avLst/>
          </a:prstGeom>
          <a:noFill/>
        </p:spPr>
        <p:txBody>
          <a:bodyPr wrap="square" rtlCol="0">
            <a:spAutoFit/>
          </a:bodyPr>
          <a:lstStyle/>
          <a:p>
            <a:pPr algn="just" rtl="1"/>
            <a:r>
              <a:rPr lang="fa-IR" sz="1800" b="1" dirty="0">
                <a:solidFill>
                  <a:schemeClr val="bg1"/>
                </a:solidFill>
                <a:cs typeface="2  Bardiya" panose="00000400000000000000" pitchFamily="2" charset="-78"/>
              </a:rPr>
              <a:t>شایان ذکر است که بحث مهمی در دنیای توسعه خودروهای خودران بین تسلا و سایر تولیدکنندگان خودروهای خودران وجود دارد. رهبران صنعت مانند </a:t>
            </a:r>
            <a:r>
              <a:rPr lang="en-US" sz="1800" b="1" dirty="0">
                <a:solidFill>
                  <a:schemeClr val="bg1"/>
                </a:solidFill>
                <a:cs typeface="2  Bardiya" panose="00000400000000000000" pitchFamily="2" charset="-78"/>
              </a:rPr>
              <a:t>Waymo </a:t>
            </a:r>
            <a:r>
              <a:rPr lang="fa-IR" sz="1800" b="1" dirty="0">
                <a:solidFill>
                  <a:schemeClr val="bg1"/>
                </a:solidFill>
                <a:cs typeface="2  Bardiya" panose="00000400000000000000" pitchFamily="2" charset="-78"/>
              </a:rPr>
              <a:t>و تقریباً همه افراد دیگر از حسگرهای </a:t>
            </a:r>
            <a:r>
              <a:rPr lang="en-US" sz="1800" b="1" dirty="0">
                <a:solidFill>
                  <a:schemeClr val="bg1"/>
                </a:solidFill>
                <a:cs typeface="2  Bardiya" panose="00000400000000000000" pitchFamily="2" charset="-78"/>
              </a:rPr>
              <a:t>LiDAR </a:t>
            </a:r>
            <a:r>
              <a:rPr lang="fa-IR" sz="1800" b="1" dirty="0">
                <a:solidFill>
                  <a:schemeClr val="bg1"/>
                </a:solidFill>
                <a:cs typeface="2  Bardiya" panose="00000400000000000000" pitchFamily="2" charset="-78"/>
              </a:rPr>
              <a:t>استفاده می کنند، به جز تسلا. آنها از سیستمی از دوربین‌ها به نام </a:t>
            </a:r>
            <a:r>
              <a:rPr lang="en-US" sz="1800" b="1" dirty="0" smtClean="0">
                <a:solidFill>
                  <a:schemeClr val="bg1"/>
                </a:solidFill>
                <a:cs typeface="2  Bardiya" panose="00000400000000000000" pitchFamily="2" charset="-78"/>
              </a:rPr>
              <a:t> Hydranet </a:t>
            </a:r>
            <a:r>
              <a:rPr lang="fa-IR" sz="1800" b="1" dirty="0" smtClean="0">
                <a:solidFill>
                  <a:schemeClr val="bg1"/>
                </a:solidFill>
                <a:cs typeface="2  Bardiya" panose="00000400000000000000" pitchFamily="2" charset="-78"/>
              </a:rPr>
              <a:t>استفاده </a:t>
            </a:r>
            <a:r>
              <a:rPr lang="fa-IR" sz="1800" b="1" dirty="0">
                <a:solidFill>
                  <a:schemeClr val="bg1"/>
                </a:solidFill>
                <a:cs typeface="2  Bardiya" panose="00000400000000000000" pitchFamily="2" charset="-78"/>
              </a:rPr>
              <a:t>می‌کنند که شبکه‌ای از هشت دوربین در سرتاسر خودرو است و سیستم هوش مصنوعی تمام تصاویر را به هم متصل می‌کند تا به وسیله نقلیه اجازه دهد جاده و اطراف آن را ببیند. یکی از دلایلی که تسلا از </a:t>
            </a:r>
            <a:r>
              <a:rPr lang="en-US" sz="1800" b="1" dirty="0">
                <a:solidFill>
                  <a:schemeClr val="bg1"/>
                </a:solidFill>
                <a:cs typeface="2  Bardiya" panose="00000400000000000000" pitchFamily="2" charset="-78"/>
              </a:rPr>
              <a:t>LiDAR </a:t>
            </a:r>
            <a:r>
              <a:rPr lang="fa-IR" sz="1800" b="1" dirty="0">
                <a:solidFill>
                  <a:schemeClr val="bg1"/>
                </a:solidFill>
                <a:cs typeface="2  Bardiya" panose="00000400000000000000" pitchFamily="2" charset="-78"/>
              </a:rPr>
              <a:t>اجتناب می کند، این است که یک شی بزرگ است که روی سقف خودرو قرار می گیرد و زیبایی خود خودرو را مخدوش می کند. </a:t>
            </a:r>
            <a:endParaRPr lang="en-US" sz="1800" b="1" dirty="0">
              <a:solidFill>
                <a:schemeClr val="bg1"/>
              </a:solidFill>
              <a:cs typeface="2  Bardiya" panose="00000400000000000000" pitchFamily="2" charset="-78"/>
            </a:endParaRPr>
          </a:p>
          <a:p>
            <a:pPr algn="just" rtl="1"/>
            <a:endParaRPr lang="en-US" sz="1800" b="1" dirty="0">
              <a:solidFill>
                <a:schemeClr val="bg1"/>
              </a:solidFill>
              <a:cs typeface="2  Bardiya" panose="00000400000000000000" pitchFamily="2" charset="-78"/>
            </a:endParaRPr>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31733" y="408579"/>
            <a:ext cx="1000125"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4961348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25"/>
        <p:cNvGrpSpPr/>
        <p:nvPr/>
      </p:nvGrpSpPr>
      <p:grpSpPr>
        <a:xfrm>
          <a:off x="0" y="0"/>
          <a:ext cx="0" cy="0"/>
          <a:chOff x="0" y="0"/>
          <a:chExt cx="0" cy="0"/>
        </a:xfrm>
      </p:grpSpPr>
      <p:sp>
        <p:nvSpPr>
          <p:cNvPr id="629" name="Google Shape;629;p45"/>
          <p:cNvSpPr txBox="1">
            <a:spLocks noGrp="1"/>
          </p:cNvSpPr>
          <p:nvPr>
            <p:ph type="title"/>
          </p:nvPr>
        </p:nvSpPr>
        <p:spPr>
          <a:xfrm>
            <a:off x="6268952" y="544909"/>
            <a:ext cx="2811198" cy="579394"/>
          </a:xfrm>
          <a:prstGeom prst="rect">
            <a:avLst/>
          </a:prstGeom>
        </p:spPr>
        <p:txBody>
          <a:bodyPr spcFirstLastPara="1" wrap="square" lIns="91425" tIns="91425" rIns="91425" bIns="91425" anchor="t" anchorCtr="0">
            <a:noAutofit/>
          </a:bodyPr>
          <a:lstStyle/>
          <a:p>
            <a:pPr lvl="0" algn="r" rtl="1"/>
            <a:r>
              <a:rPr lang="fa-IR" sz="1800" dirty="0">
                <a:cs typeface="2  Bardiya" panose="00000400000000000000" pitchFamily="2" charset="-78"/>
              </a:rPr>
              <a:t>اهمیت حاشیه نویسی داده ها در پروژه های هوش مصنوعی خودرو</a:t>
            </a:r>
            <a:endParaRPr sz="1800" dirty="0">
              <a:cs typeface="2  Bardiya" panose="00000400000000000000" pitchFamily="2" charset="-78"/>
            </a:endParaRPr>
          </a:p>
        </p:txBody>
      </p:sp>
      <p:grpSp>
        <p:nvGrpSpPr>
          <p:cNvPr id="9" name="Group 8"/>
          <p:cNvGrpSpPr/>
          <p:nvPr/>
        </p:nvGrpSpPr>
        <p:grpSpPr>
          <a:xfrm>
            <a:off x="122702" y="1838888"/>
            <a:ext cx="2621969" cy="2254642"/>
            <a:chOff x="628025" y="1487401"/>
            <a:chExt cx="2441100" cy="2156999"/>
          </a:xfrm>
        </p:grpSpPr>
        <p:sp>
          <p:nvSpPr>
            <p:cNvPr id="628" name="Google Shape;628;p45"/>
            <p:cNvSpPr/>
            <p:nvPr/>
          </p:nvSpPr>
          <p:spPr>
            <a:xfrm>
              <a:off x="628025" y="1756800"/>
              <a:ext cx="2441100" cy="1887600"/>
            </a:xfrm>
            <a:prstGeom prst="snip2DiagRect">
              <a:avLst>
                <a:gd name="adj1" fmla="val 0"/>
                <a:gd name="adj2" fmla="val 16376"/>
              </a:avLst>
            </a:prstGeom>
            <a:solidFill>
              <a:srgbClr val="030325">
                <a:alpha val="31279"/>
              </a:srgbClr>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36" name="Google Shape;636;p45"/>
            <p:cNvSpPr/>
            <p:nvPr/>
          </p:nvSpPr>
          <p:spPr>
            <a:xfrm>
              <a:off x="2449761" y="1487401"/>
              <a:ext cx="545400" cy="512100"/>
            </a:xfrm>
            <a:prstGeom prst="snip2DiagRect">
              <a:avLst>
                <a:gd name="adj1" fmla="val 0"/>
                <a:gd name="adj2" fmla="val 23043"/>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637" name="Google Shape;637;p45"/>
            <p:cNvGrpSpPr/>
            <p:nvPr/>
          </p:nvGrpSpPr>
          <p:grpSpPr>
            <a:xfrm>
              <a:off x="2606543" y="1670358"/>
              <a:ext cx="231837" cy="146184"/>
              <a:chOff x="3679750" y="1562750"/>
              <a:chExt cx="352550" cy="222300"/>
            </a:xfrm>
          </p:grpSpPr>
          <p:cxnSp>
            <p:nvCxnSpPr>
              <p:cNvPr id="638" name="Google Shape;638;p45"/>
              <p:cNvCxnSpPr/>
              <p:nvPr/>
            </p:nvCxnSpPr>
            <p:spPr>
              <a:xfrm>
                <a:off x="3679750" y="1650950"/>
                <a:ext cx="134100" cy="134100"/>
              </a:xfrm>
              <a:prstGeom prst="straightConnector1">
                <a:avLst/>
              </a:prstGeom>
              <a:noFill/>
              <a:ln w="19050" cap="flat" cmpd="sng">
                <a:solidFill>
                  <a:schemeClr val="lt1"/>
                </a:solidFill>
                <a:prstDash val="solid"/>
                <a:round/>
                <a:headEnd type="none" w="med" len="med"/>
                <a:tailEnd type="none" w="med" len="med"/>
              </a:ln>
            </p:spPr>
          </p:cxnSp>
          <p:cxnSp>
            <p:nvCxnSpPr>
              <p:cNvPr id="639" name="Google Shape;639;p45"/>
              <p:cNvCxnSpPr/>
              <p:nvPr/>
            </p:nvCxnSpPr>
            <p:spPr>
              <a:xfrm rot="10800000" flipH="1">
                <a:off x="3810000" y="1562750"/>
                <a:ext cx="222300" cy="222300"/>
              </a:xfrm>
              <a:prstGeom prst="straightConnector1">
                <a:avLst/>
              </a:prstGeom>
              <a:noFill/>
              <a:ln w="19050" cap="flat" cmpd="sng">
                <a:solidFill>
                  <a:schemeClr val="lt1"/>
                </a:solidFill>
                <a:prstDash val="solid"/>
                <a:round/>
                <a:headEnd type="none" w="med" len="med"/>
                <a:tailEnd type="none" w="med" len="med"/>
              </a:ln>
            </p:spPr>
          </p:cxnSp>
        </p:grpSp>
      </p:grpSp>
      <p:grpSp>
        <p:nvGrpSpPr>
          <p:cNvPr id="6" name="Group 5"/>
          <p:cNvGrpSpPr/>
          <p:nvPr/>
        </p:nvGrpSpPr>
        <p:grpSpPr>
          <a:xfrm>
            <a:off x="2820542" y="338807"/>
            <a:ext cx="2929348" cy="2533133"/>
            <a:chOff x="3351438" y="2192951"/>
            <a:chExt cx="2441100" cy="2213474"/>
          </a:xfrm>
        </p:grpSpPr>
        <p:sp>
          <p:nvSpPr>
            <p:cNvPr id="626" name="Google Shape;626;p45"/>
            <p:cNvSpPr/>
            <p:nvPr/>
          </p:nvSpPr>
          <p:spPr>
            <a:xfrm>
              <a:off x="3351438" y="2518825"/>
              <a:ext cx="2441100" cy="1887600"/>
            </a:xfrm>
            <a:prstGeom prst="snip2DiagRect">
              <a:avLst>
                <a:gd name="adj1" fmla="val 0"/>
                <a:gd name="adj2" fmla="val 16376"/>
              </a:avLst>
            </a:prstGeom>
            <a:solidFill>
              <a:srgbClr val="030325">
                <a:alpha val="31279"/>
              </a:srgbClr>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40" name="Google Shape;640;p45"/>
            <p:cNvSpPr/>
            <p:nvPr/>
          </p:nvSpPr>
          <p:spPr>
            <a:xfrm>
              <a:off x="3501036" y="2192951"/>
              <a:ext cx="545400" cy="512100"/>
            </a:xfrm>
            <a:prstGeom prst="snip2DiagRect">
              <a:avLst>
                <a:gd name="adj1" fmla="val 0"/>
                <a:gd name="adj2" fmla="val 23043"/>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641" name="Google Shape;641;p45"/>
            <p:cNvGrpSpPr/>
            <p:nvPr/>
          </p:nvGrpSpPr>
          <p:grpSpPr>
            <a:xfrm>
              <a:off x="3657818" y="2375908"/>
              <a:ext cx="231837" cy="146184"/>
              <a:chOff x="3679750" y="1562750"/>
              <a:chExt cx="352550" cy="222300"/>
            </a:xfrm>
          </p:grpSpPr>
          <p:cxnSp>
            <p:nvCxnSpPr>
              <p:cNvPr id="642" name="Google Shape;642;p45"/>
              <p:cNvCxnSpPr/>
              <p:nvPr/>
            </p:nvCxnSpPr>
            <p:spPr>
              <a:xfrm>
                <a:off x="3679750" y="1650950"/>
                <a:ext cx="134100" cy="134100"/>
              </a:xfrm>
              <a:prstGeom prst="straightConnector1">
                <a:avLst/>
              </a:prstGeom>
              <a:noFill/>
              <a:ln w="19050" cap="flat" cmpd="sng">
                <a:solidFill>
                  <a:schemeClr val="lt1"/>
                </a:solidFill>
                <a:prstDash val="solid"/>
                <a:round/>
                <a:headEnd type="none" w="med" len="med"/>
                <a:tailEnd type="none" w="med" len="med"/>
              </a:ln>
            </p:spPr>
          </p:cxnSp>
          <p:cxnSp>
            <p:nvCxnSpPr>
              <p:cNvPr id="643" name="Google Shape;643;p45"/>
              <p:cNvCxnSpPr/>
              <p:nvPr/>
            </p:nvCxnSpPr>
            <p:spPr>
              <a:xfrm rot="10800000" flipH="1">
                <a:off x="3810000" y="1562750"/>
                <a:ext cx="222300" cy="222300"/>
              </a:xfrm>
              <a:prstGeom prst="straightConnector1">
                <a:avLst/>
              </a:prstGeom>
              <a:noFill/>
              <a:ln w="19050" cap="flat" cmpd="sng">
                <a:solidFill>
                  <a:schemeClr val="lt1"/>
                </a:solidFill>
                <a:prstDash val="solid"/>
                <a:round/>
                <a:headEnd type="none" w="med" len="med"/>
                <a:tailEnd type="none" w="med" len="med"/>
              </a:ln>
            </p:spPr>
          </p:cxnSp>
        </p:grpSp>
      </p:grpSp>
      <p:grpSp>
        <p:nvGrpSpPr>
          <p:cNvPr id="648" name="Google Shape;648;p45"/>
          <p:cNvGrpSpPr/>
          <p:nvPr/>
        </p:nvGrpSpPr>
        <p:grpSpPr>
          <a:xfrm>
            <a:off x="4124734" y="338807"/>
            <a:ext cx="987245" cy="256500"/>
            <a:chOff x="713275" y="4065425"/>
            <a:chExt cx="987245" cy="256500"/>
          </a:xfrm>
        </p:grpSpPr>
        <p:sp>
          <p:nvSpPr>
            <p:cNvPr id="649" name="Google Shape;649;p45"/>
            <p:cNvSpPr/>
            <p:nvPr/>
          </p:nvSpPr>
          <p:spPr>
            <a:xfrm>
              <a:off x="713275"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50" name="Google Shape;650;p45"/>
            <p:cNvSpPr/>
            <p:nvPr/>
          </p:nvSpPr>
          <p:spPr>
            <a:xfrm>
              <a:off x="1078648"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51" name="Google Shape;651;p45"/>
            <p:cNvSpPr/>
            <p:nvPr/>
          </p:nvSpPr>
          <p:spPr>
            <a:xfrm>
              <a:off x="1444020"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652" name="Google Shape;652;p45"/>
          <p:cNvGrpSpPr/>
          <p:nvPr/>
        </p:nvGrpSpPr>
        <p:grpSpPr>
          <a:xfrm rot="10800000">
            <a:off x="7016612" y="4149109"/>
            <a:ext cx="2185052" cy="777118"/>
            <a:chOff x="205975" y="-266800"/>
            <a:chExt cx="2070925" cy="640750"/>
          </a:xfrm>
        </p:grpSpPr>
        <p:cxnSp>
          <p:nvCxnSpPr>
            <p:cNvPr id="653" name="Google Shape;653;p45"/>
            <p:cNvCxnSpPr/>
            <p:nvPr/>
          </p:nvCxnSpPr>
          <p:spPr>
            <a:xfrm>
              <a:off x="205975" y="-266800"/>
              <a:ext cx="637200" cy="637200"/>
            </a:xfrm>
            <a:prstGeom prst="straightConnector1">
              <a:avLst/>
            </a:prstGeom>
            <a:noFill/>
            <a:ln w="9525" cap="flat" cmpd="sng">
              <a:solidFill>
                <a:schemeClr val="accent2"/>
              </a:solidFill>
              <a:prstDash val="solid"/>
              <a:round/>
              <a:headEnd type="none" w="med" len="med"/>
              <a:tailEnd type="none" w="med" len="med"/>
            </a:ln>
          </p:spPr>
        </p:cxnSp>
        <p:cxnSp>
          <p:nvCxnSpPr>
            <p:cNvPr id="654" name="Google Shape;654;p45"/>
            <p:cNvCxnSpPr/>
            <p:nvPr/>
          </p:nvCxnSpPr>
          <p:spPr>
            <a:xfrm>
              <a:off x="839600" y="373950"/>
              <a:ext cx="1437300" cy="0"/>
            </a:xfrm>
            <a:prstGeom prst="straightConnector1">
              <a:avLst/>
            </a:prstGeom>
            <a:noFill/>
            <a:ln w="9525" cap="flat" cmpd="sng">
              <a:solidFill>
                <a:schemeClr val="accent2"/>
              </a:solidFill>
              <a:prstDash val="solid"/>
              <a:round/>
              <a:headEnd type="none" w="med" len="med"/>
              <a:tailEnd type="oval" w="med" len="med"/>
            </a:ln>
          </p:spPr>
        </p:cxnSp>
      </p:grpSp>
      <p:grpSp>
        <p:nvGrpSpPr>
          <p:cNvPr id="655" name="Google Shape;655;p45"/>
          <p:cNvGrpSpPr/>
          <p:nvPr/>
        </p:nvGrpSpPr>
        <p:grpSpPr>
          <a:xfrm rot="10800000" flipH="1">
            <a:off x="22801" y="4682966"/>
            <a:ext cx="2642425" cy="640750"/>
            <a:chOff x="205975" y="-266800"/>
            <a:chExt cx="2642425" cy="640750"/>
          </a:xfrm>
        </p:grpSpPr>
        <p:cxnSp>
          <p:nvCxnSpPr>
            <p:cNvPr id="656" name="Google Shape;656;p45"/>
            <p:cNvCxnSpPr/>
            <p:nvPr/>
          </p:nvCxnSpPr>
          <p:spPr>
            <a:xfrm>
              <a:off x="205975" y="-266800"/>
              <a:ext cx="637200" cy="637200"/>
            </a:xfrm>
            <a:prstGeom prst="straightConnector1">
              <a:avLst/>
            </a:prstGeom>
            <a:noFill/>
            <a:ln w="9525" cap="flat" cmpd="sng">
              <a:solidFill>
                <a:schemeClr val="accent2"/>
              </a:solidFill>
              <a:prstDash val="solid"/>
              <a:round/>
              <a:headEnd type="none" w="med" len="med"/>
              <a:tailEnd type="none" w="med" len="med"/>
            </a:ln>
          </p:spPr>
        </p:cxnSp>
        <p:cxnSp>
          <p:nvCxnSpPr>
            <p:cNvPr id="657" name="Google Shape;657;p45"/>
            <p:cNvCxnSpPr/>
            <p:nvPr/>
          </p:nvCxnSpPr>
          <p:spPr>
            <a:xfrm>
              <a:off x="839600" y="373950"/>
              <a:ext cx="2008800" cy="0"/>
            </a:xfrm>
            <a:prstGeom prst="straightConnector1">
              <a:avLst/>
            </a:prstGeom>
            <a:noFill/>
            <a:ln w="9525" cap="flat" cmpd="sng">
              <a:solidFill>
                <a:schemeClr val="accent2"/>
              </a:solidFill>
              <a:prstDash val="solid"/>
              <a:round/>
              <a:headEnd type="none" w="med" len="med"/>
              <a:tailEnd type="oval" w="med" len="med"/>
            </a:ln>
          </p:spPr>
        </p:cxnSp>
      </p:grpSp>
      <p:grpSp>
        <p:nvGrpSpPr>
          <p:cNvPr id="658" name="Google Shape;658;p45"/>
          <p:cNvGrpSpPr/>
          <p:nvPr/>
        </p:nvGrpSpPr>
        <p:grpSpPr>
          <a:xfrm>
            <a:off x="1655578" y="4341234"/>
            <a:ext cx="987245" cy="256500"/>
            <a:chOff x="713275" y="4065425"/>
            <a:chExt cx="987245" cy="256500"/>
          </a:xfrm>
        </p:grpSpPr>
        <p:sp>
          <p:nvSpPr>
            <p:cNvPr id="659" name="Google Shape;659;p45"/>
            <p:cNvSpPr/>
            <p:nvPr/>
          </p:nvSpPr>
          <p:spPr>
            <a:xfrm>
              <a:off x="713275"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60" name="Google Shape;660;p45"/>
            <p:cNvSpPr/>
            <p:nvPr/>
          </p:nvSpPr>
          <p:spPr>
            <a:xfrm>
              <a:off x="1078648"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61" name="Google Shape;661;p45"/>
            <p:cNvSpPr/>
            <p:nvPr/>
          </p:nvSpPr>
          <p:spPr>
            <a:xfrm>
              <a:off x="1444020"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662" name="Google Shape;662;p45"/>
          <p:cNvGrpSpPr/>
          <p:nvPr/>
        </p:nvGrpSpPr>
        <p:grpSpPr>
          <a:xfrm>
            <a:off x="7016613" y="3685710"/>
            <a:ext cx="987245" cy="256500"/>
            <a:chOff x="713275" y="4065425"/>
            <a:chExt cx="987245" cy="256500"/>
          </a:xfrm>
        </p:grpSpPr>
        <p:sp>
          <p:nvSpPr>
            <p:cNvPr id="663" name="Google Shape;663;p45"/>
            <p:cNvSpPr/>
            <p:nvPr/>
          </p:nvSpPr>
          <p:spPr>
            <a:xfrm>
              <a:off x="713275"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64" name="Google Shape;664;p45"/>
            <p:cNvSpPr/>
            <p:nvPr/>
          </p:nvSpPr>
          <p:spPr>
            <a:xfrm>
              <a:off x="1078648"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65" name="Google Shape;665;p45"/>
            <p:cNvSpPr/>
            <p:nvPr/>
          </p:nvSpPr>
          <p:spPr>
            <a:xfrm>
              <a:off x="1444020"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12" name="TextBox 11"/>
          <p:cNvSpPr txBox="1"/>
          <p:nvPr/>
        </p:nvSpPr>
        <p:spPr>
          <a:xfrm>
            <a:off x="6023980" y="1357973"/>
            <a:ext cx="3044642" cy="2308324"/>
          </a:xfrm>
          <a:prstGeom prst="rect">
            <a:avLst/>
          </a:prstGeom>
          <a:noFill/>
        </p:spPr>
        <p:txBody>
          <a:bodyPr wrap="square" rtlCol="0">
            <a:spAutoFit/>
          </a:bodyPr>
          <a:lstStyle/>
          <a:p>
            <a:pPr lvl="2" algn="just" rtl="1"/>
            <a:r>
              <a:rPr lang="fa-IR" sz="1800" b="1" dirty="0">
                <a:solidFill>
                  <a:schemeClr val="bg1"/>
                </a:solidFill>
                <a:cs typeface="2  Bardiya" panose="00000400000000000000" pitchFamily="2" charset="-78"/>
              </a:rPr>
              <a:t>در بخش قبل در مورد برخی از راه‌هایی صحبت کردیم که وسایل نقلیه مجهز به هوش مصنوعی جهان فیزیکی را می‌بینند، اما چگونه می‌توانند چیزهایی مانند علائم خیابان، سایر خودروها، خط‌کشی‌های جاده و بسیاری چیزهای دیگر را که در جاده‌ها با آن‌ها مواجه می‌شوند شناسایی </a:t>
            </a:r>
            <a:r>
              <a:rPr lang="fa-IR" sz="1800" b="1" dirty="0" smtClean="0">
                <a:solidFill>
                  <a:schemeClr val="bg1"/>
                </a:solidFill>
                <a:cs typeface="2  Bardiya" panose="00000400000000000000" pitchFamily="2" charset="-78"/>
              </a:rPr>
              <a:t>کنند؟</a:t>
            </a:r>
            <a:endParaRPr lang="en-US" sz="1800" b="1" dirty="0">
              <a:solidFill>
                <a:schemeClr val="bg1"/>
              </a:solidFill>
              <a:cs typeface="2  Bardiya" panose="00000400000000000000" pitchFamily="2" charset="-78"/>
            </a:endParaRPr>
          </a:p>
        </p:txBody>
      </p:sp>
      <p:sp>
        <p:nvSpPr>
          <p:cNvPr id="13" name="TextBox 12"/>
          <p:cNvSpPr txBox="1"/>
          <p:nvPr/>
        </p:nvSpPr>
        <p:spPr>
          <a:xfrm>
            <a:off x="3058654" y="941516"/>
            <a:ext cx="2554767" cy="1938992"/>
          </a:xfrm>
          <a:prstGeom prst="rect">
            <a:avLst/>
          </a:prstGeom>
          <a:noFill/>
        </p:spPr>
        <p:txBody>
          <a:bodyPr wrap="square" rtlCol="0">
            <a:spAutoFit/>
          </a:bodyPr>
          <a:lstStyle/>
          <a:p>
            <a:pPr algn="just" rtl="1"/>
            <a:r>
              <a:rPr lang="fa-IR" sz="1200" b="1" dirty="0">
                <a:solidFill>
                  <a:schemeClr val="bg1"/>
                </a:solidFill>
                <a:cs typeface="2  Bardiya" panose="00000400000000000000" pitchFamily="2" charset="-78"/>
              </a:rPr>
              <a:t>اینجاست که حاشیه نویسی داده ها نقش مهمی ایفا می کند. این زمانی است که تمام داده های آموزشی خام از طریق روش های مختلف حاشیه نویسی تهیه می شود که به سیستم هوش مصنوعی اجازه می دهد آنچه را که باید بیاموزد درک کند. برای بخش خودرو، رایج‌ترین روش‌های حاشیه‌نویسی داده‌ها شامل حاشیه‌نویسی</a:t>
            </a:r>
            <a:r>
              <a:rPr lang="en-US" sz="1200" b="1" dirty="0">
                <a:solidFill>
                  <a:schemeClr val="bg1"/>
                </a:solidFill>
                <a:cs typeface="2  Bardiya" panose="00000400000000000000" pitchFamily="2" charset="-78"/>
              </a:rPr>
              <a:t>3D Point Cloud، </a:t>
            </a:r>
            <a:r>
              <a:rPr lang="fa-IR" sz="1200" b="1" dirty="0">
                <a:solidFill>
                  <a:schemeClr val="bg1"/>
                </a:solidFill>
                <a:cs typeface="2  Bardiya" panose="00000400000000000000" pitchFamily="2" charset="-78"/>
              </a:rPr>
              <a:t>برچسب‌گذاری ویدئو، تقسیم‌بندی کامل صحنه و بسیاری موارد دیگر است.</a:t>
            </a:r>
            <a:endParaRPr lang="en-US" sz="1200" b="1" dirty="0">
              <a:solidFill>
                <a:schemeClr val="bg1"/>
              </a:solidFill>
              <a:cs typeface="2  Bardiya" panose="00000400000000000000" pitchFamily="2" charset="-78"/>
            </a:endParaRPr>
          </a:p>
        </p:txBody>
      </p:sp>
      <p:sp>
        <p:nvSpPr>
          <p:cNvPr id="14" name="TextBox 13"/>
          <p:cNvSpPr txBox="1"/>
          <p:nvPr/>
        </p:nvSpPr>
        <p:spPr>
          <a:xfrm>
            <a:off x="229578" y="2372550"/>
            <a:ext cx="2435648" cy="1569660"/>
          </a:xfrm>
          <a:prstGeom prst="rect">
            <a:avLst/>
          </a:prstGeom>
          <a:noFill/>
        </p:spPr>
        <p:txBody>
          <a:bodyPr wrap="square" rtlCol="0">
            <a:spAutoFit/>
          </a:bodyPr>
          <a:lstStyle/>
          <a:p>
            <a:pPr algn="just" rtl="1"/>
            <a:r>
              <a:rPr lang="fa-IR" sz="1200" b="1" dirty="0">
                <a:solidFill>
                  <a:schemeClr val="bg1"/>
                </a:solidFill>
                <a:cs typeface="2  Bardiya" panose="00000400000000000000" pitchFamily="2" charset="-78"/>
              </a:rPr>
              <a:t>کیفیت حاشیه نویسی داده ها بسیار مهم است زیرا در نهایت دقت و توانایی وسیله نقلیه را در جهت یابی اطراف خود تعیین می کند و همچنین فراموش نکنیم که زندگی مردم در اینجا در خطر است. به هر حال، یکی از اهداف اصلی خودروهای خودران افزایش ایمنی است. هدف در اینجا کاهش عامل انسانی در رانندگی و ساخت خودرو تا حد امکان دقیق و ایمن است</a:t>
            </a:r>
            <a:r>
              <a:rPr lang="fa-IR" sz="1200" b="1" dirty="0" smtClean="0">
                <a:solidFill>
                  <a:schemeClr val="bg1"/>
                </a:solidFill>
                <a:cs typeface="2  Bardiya" panose="00000400000000000000" pitchFamily="2" charset="-78"/>
              </a:rPr>
              <a:t>.</a:t>
            </a:r>
            <a:endParaRPr lang="en-US" sz="1200" b="1" dirty="0">
              <a:solidFill>
                <a:schemeClr val="bg1"/>
              </a:solidFill>
              <a:cs typeface="2  Bardiya" panose="00000400000000000000" pitchFamily="2" charset="-78"/>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04"/>
        <p:cNvGrpSpPr/>
        <p:nvPr/>
      </p:nvGrpSpPr>
      <p:grpSpPr>
        <a:xfrm>
          <a:off x="0" y="0"/>
          <a:ext cx="0" cy="0"/>
          <a:chOff x="0" y="0"/>
          <a:chExt cx="0" cy="0"/>
        </a:xfrm>
      </p:grpSpPr>
      <p:sp>
        <p:nvSpPr>
          <p:cNvPr id="605" name="Google Shape;605;p44"/>
          <p:cNvSpPr txBox="1">
            <a:spLocks noGrp="1"/>
          </p:cNvSpPr>
          <p:nvPr>
            <p:ph type="title"/>
          </p:nvPr>
        </p:nvSpPr>
        <p:spPr>
          <a:xfrm>
            <a:off x="1367368" y="294821"/>
            <a:ext cx="5617632" cy="572700"/>
          </a:xfrm>
          <a:prstGeom prst="rect">
            <a:avLst/>
          </a:prstGeom>
        </p:spPr>
        <p:txBody>
          <a:bodyPr spcFirstLastPara="1" wrap="square" lIns="91425" tIns="91425" rIns="91425" bIns="91425" anchor="t" anchorCtr="0">
            <a:noAutofit/>
          </a:bodyPr>
          <a:lstStyle/>
          <a:p>
            <a:pPr lvl="0" algn="r" rtl="1"/>
            <a:r>
              <a:rPr lang="fa-IR" sz="1800" dirty="0">
                <a:cs typeface="2  Bardiya" panose="00000400000000000000" pitchFamily="2" charset="-78"/>
              </a:rPr>
              <a:t>نحوه استفاده از الگوریتم های هوش مصنوعی خودرو برای خودروهای خودران</a:t>
            </a:r>
            <a:endParaRPr sz="1800" dirty="0">
              <a:cs typeface="2  Bardiya" panose="00000400000000000000" pitchFamily="2" charset="-78"/>
            </a:endParaRPr>
          </a:p>
        </p:txBody>
      </p:sp>
      <p:sp>
        <p:nvSpPr>
          <p:cNvPr id="615" name="Google Shape;615;p44"/>
          <p:cNvSpPr/>
          <p:nvPr/>
        </p:nvSpPr>
        <p:spPr>
          <a:xfrm>
            <a:off x="571501" y="867521"/>
            <a:ext cx="7611534" cy="3361267"/>
          </a:xfrm>
          <a:prstGeom prst="snip2DiagRect">
            <a:avLst>
              <a:gd name="adj1" fmla="val 0"/>
              <a:gd name="adj2" fmla="val 10440"/>
            </a:avLst>
          </a:prstGeom>
          <a:solidFill>
            <a:srgbClr val="030325">
              <a:alpha val="31279"/>
            </a:srgbClr>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pic>
        <p:nvPicPr>
          <p:cNvPr id="19" name="Picture 3" descr="C:\Users\kavoshgaran\Pictures\2021-12-14 02231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67368" y="1052423"/>
            <a:ext cx="6019800" cy="2991462"/>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p:cNvGrpSpPr/>
          <p:nvPr/>
        </p:nvGrpSpPr>
        <p:grpSpPr>
          <a:xfrm>
            <a:off x="7785101" y="4365152"/>
            <a:ext cx="585810" cy="535282"/>
            <a:chOff x="8187266" y="4421221"/>
            <a:chExt cx="585810" cy="535282"/>
          </a:xfrm>
        </p:grpSpPr>
        <p:sp>
          <p:nvSpPr>
            <p:cNvPr id="22" name="Google Shape;636;p45"/>
            <p:cNvSpPr/>
            <p:nvPr/>
          </p:nvSpPr>
          <p:spPr>
            <a:xfrm>
              <a:off x="8187266" y="4421221"/>
              <a:ext cx="585810" cy="535282"/>
            </a:xfrm>
            <a:prstGeom prst="snip2DiagRect">
              <a:avLst>
                <a:gd name="adj1" fmla="val 0"/>
                <a:gd name="adj2" fmla="val 23043"/>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cxnSp>
          <p:nvCxnSpPr>
            <p:cNvPr id="23" name="Google Shape;638;p45"/>
            <p:cNvCxnSpPr/>
            <p:nvPr/>
          </p:nvCxnSpPr>
          <p:spPr>
            <a:xfrm>
              <a:off x="8355665" y="4673085"/>
              <a:ext cx="94718" cy="92176"/>
            </a:xfrm>
            <a:prstGeom prst="straightConnector1">
              <a:avLst/>
            </a:prstGeom>
            <a:noFill/>
            <a:ln w="19050" cap="flat" cmpd="sng">
              <a:solidFill>
                <a:schemeClr val="lt1"/>
              </a:solidFill>
              <a:prstDash val="solid"/>
              <a:round/>
              <a:headEnd type="none" w="med" len="med"/>
              <a:tailEnd type="none" w="med" len="med"/>
            </a:ln>
          </p:spPr>
        </p:cxnSp>
        <p:cxnSp>
          <p:nvCxnSpPr>
            <p:cNvPr id="24" name="Google Shape;639;p45"/>
            <p:cNvCxnSpPr/>
            <p:nvPr/>
          </p:nvCxnSpPr>
          <p:spPr>
            <a:xfrm rot="10800000" flipH="1">
              <a:off x="8447664" y="4612460"/>
              <a:ext cx="157016" cy="152801"/>
            </a:xfrm>
            <a:prstGeom prst="straightConnector1">
              <a:avLst/>
            </a:prstGeom>
            <a:noFill/>
            <a:ln w="19050" cap="flat" cmpd="sng">
              <a:solidFill>
                <a:schemeClr val="lt1"/>
              </a:solidFill>
              <a:prstDash val="solid"/>
              <a:round/>
              <a:headEnd type="none" w="med" len="med"/>
              <a:tailEnd type="none" w="med" len="med"/>
            </a:ln>
          </p:spPr>
        </p:cxnSp>
      </p:grpSp>
      <p:sp>
        <p:nvSpPr>
          <p:cNvPr id="2" name="TextBox 1"/>
          <p:cNvSpPr txBox="1"/>
          <p:nvPr/>
        </p:nvSpPr>
        <p:spPr>
          <a:xfrm>
            <a:off x="571501" y="4365152"/>
            <a:ext cx="7213600" cy="800219"/>
          </a:xfrm>
          <a:prstGeom prst="rect">
            <a:avLst/>
          </a:prstGeom>
          <a:noFill/>
        </p:spPr>
        <p:txBody>
          <a:bodyPr wrap="square" rtlCol="0">
            <a:spAutoFit/>
          </a:bodyPr>
          <a:lstStyle/>
          <a:p>
            <a:pPr algn="r" rtl="1"/>
            <a:r>
              <a:rPr lang="fa-IR" sz="1600" b="1" dirty="0">
                <a:solidFill>
                  <a:schemeClr val="bg1"/>
                </a:solidFill>
                <a:cs typeface="2  Bardiya" panose="00000400000000000000" pitchFamily="2" charset="-78"/>
              </a:rPr>
              <a:t>برای توانمندسازی خودروهای خودران برای تصمیم‌گیری، الگوریتم‌های یادگیری ماشینی بر اساس مجموعه داده‌های واقعی آموزش داده می‌شوند.</a:t>
            </a:r>
            <a:endParaRPr lang="en-US" sz="1600" b="1" dirty="0">
              <a:solidFill>
                <a:schemeClr val="bg1"/>
              </a:solidFill>
              <a:cs typeface="2  Bardiya" panose="00000400000000000000" pitchFamily="2" charset="-78"/>
            </a:endParaRPr>
          </a:p>
          <a:p>
            <a:pPr algn="r" rtl="1"/>
            <a:endParaRPr lang="en-US" dirty="0">
              <a:solidFill>
                <a:schemeClr val="bg1"/>
              </a:solidFill>
              <a:cs typeface="2  Bardiya" panose="00000400000000000000" pitchFamily="2" charset="-78"/>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69"/>
        <p:cNvGrpSpPr/>
        <p:nvPr/>
      </p:nvGrpSpPr>
      <p:grpSpPr>
        <a:xfrm>
          <a:off x="0" y="0"/>
          <a:ext cx="0" cy="0"/>
          <a:chOff x="0" y="0"/>
          <a:chExt cx="0" cy="0"/>
        </a:xfrm>
      </p:grpSpPr>
      <p:sp>
        <p:nvSpPr>
          <p:cNvPr id="670" name="Google Shape;670;p46"/>
          <p:cNvSpPr/>
          <p:nvPr/>
        </p:nvSpPr>
        <p:spPr>
          <a:xfrm>
            <a:off x="1246675" y="952800"/>
            <a:ext cx="6678000" cy="3237900"/>
          </a:xfrm>
          <a:prstGeom prst="snip2DiagRect">
            <a:avLst>
              <a:gd name="adj1" fmla="val 0"/>
              <a:gd name="adj2" fmla="val 16667"/>
            </a:avLst>
          </a:prstGeom>
          <a:solidFill>
            <a:srgbClr val="030325">
              <a:alpha val="31279"/>
            </a:srgbClr>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73" name="Google Shape;673;p46"/>
          <p:cNvSpPr/>
          <p:nvPr/>
        </p:nvSpPr>
        <p:spPr>
          <a:xfrm>
            <a:off x="1380150" y="2710150"/>
            <a:ext cx="1258500" cy="1258500"/>
          </a:xfrm>
          <a:prstGeom prst="ellipse">
            <a:avLst/>
          </a:prstGeom>
          <a:gradFill>
            <a:gsLst>
              <a:gs pos="0">
                <a:srgbClr val="05D8E7">
                  <a:alpha val="70980"/>
                </a:srgbClr>
              </a:gs>
              <a:gs pos="30000">
                <a:srgbClr val="05D8E7">
                  <a:alpha val="48235"/>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76" name="Google Shape;676;p46"/>
          <p:cNvSpPr/>
          <p:nvPr/>
        </p:nvSpPr>
        <p:spPr>
          <a:xfrm>
            <a:off x="6658725" y="832450"/>
            <a:ext cx="493800" cy="256500"/>
          </a:xfrm>
          <a:prstGeom prst="snip2DiagRect">
            <a:avLst>
              <a:gd name="adj1" fmla="val 0"/>
              <a:gd name="adj2"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77" name="Google Shape;677;p46"/>
          <p:cNvSpPr/>
          <p:nvPr/>
        </p:nvSpPr>
        <p:spPr>
          <a:xfrm>
            <a:off x="1991475" y="4039525"/>
            <a:ext cx="493800" cy="256500"/>
          </a:xfrm>
          <a:prstGeom prst="snip2DiagRect">
            <a:avLst>
              <a:gd name="adj1" fmla="val 0"/>
              <a:gd name="adj2"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 name="TextBox 1"/>
          <p:cNvSpPr txBox="1"/>
          <p:nvPr/>
        </p:nvSpPr>
        <p:spPr>
          <a:xfrm>
            <a:off x="2932453" y="126999"/>
            <a:ext cx="5359400" cy="400110"/>
          </a:xfrm>
          <a:prstGeom prst="rect">
            <a:avLst/>
          </a:prstGeom>
          <a:noFill/>
        </p:spPr>
        <p:txBody>
          <a:bodyPr wrap="square" rtlCol="0">
            <a:spAutoFit/>
          </a:bodyPr>
          <a:lstStyle/>
          <a:p>
            <a:pPr algn="r" rtl="1"/>
            <a:r>
              <a:rPr lang="fa-IR" sz="2000" b="1" dirty="0">
                <a:solidFill>
                  <a:schemeClr val="bg1"/>
                </a:solidFill>
                <a:cs typeface="2  Bardiya" panose="00000400000000000000" pitchFamily="2" charset="-78"/>
              </a:rPr>
              <a:t>یادگیری تحت نظارت در مقابل یادگیری بدون نظارت</a:t>
            </a:r>
            <a:endParaRPr lang="en-US" sz="2000" b="1" dirty="0">
              <a:solidFill>
                <a:schemeClr val="bg1"/>
              </a:solidFill>
              <a:cs typeface="2  Bardiya" panose="00000400000000000000" pitchFamily="2" charset="-78"/>
            </a:endParaRPr>
          </a:p>
        </p:txBody>
      </p:sp>
      <p:sp>
        <p:nvSpPr>
          <p:cNvPr id="3" name="TextBox 2"/>
          <p:cNvSpPr txBox="1"/>
          <p:nvPr/>
        </p:nvSpPr>
        <p:spPr>
          <a:xfrm>
            <a:off x="1825542" y="1540698"/>
            <a:ext cx="5520266" cy="2062103"/>
          </a:xfrm>
          <a:prstGeom prst="rect">
            <a:avLst/>
          </a:prstGeom>
          <a:noFill/>
        </p:spPr>
        <p:txBody>
          <a:bodyPr wrap="square" rtlCol="0">
            <a:spAutoFit/>
          </a:bodyPr>
          <a:lstStyle/>
          <a:p>
            <a:pPr algn="just" rtl="1"/>
            <a:r>
              <a:rPr lang="fa-IR" sz="1600" b="1" dirty="0">
                <a:solidFill>
                  <a:schemeClr val="bg1"/>
                </a:solidFill>
                <a:cs typeface="2  Bardiya" panose="00000400000000000000" pitchFamily="2" charset="-78"/>
              </a:rPr>
              <a:t>یادگیری ماشینی دو مدل یادگیری دارد: تحت نظارت و بدون نظارت. با یادگیری بدون نظارت، یک الگوریتم یادگیری ماشین داده های بدون برچسب دریافت میکند وهیچ دستورالعملی در مورد نحوه پردازش آن دریافت نمی کند، بنابراین خودش باید بفهمد که چه کاری باید انجام دهد.با مدل نظارت شده، به الگوریتم دستورالعمل هایی در مورد نحوه تفسیر داده های ورودی داده می شود. این رویکرد ترجیحی برای یادگیری خودروهای خودران است. این به الگوریتم اجازه می‌دهد تا داده‌های آموزشی را بر اساس یک مجموعه داده کاملاً برچسب‌گذاری شده ارزیابی کند، که یادگیری تحت نظارت را در موارد طبقه‌بندی مفیدتر می‌کند</a:t>
            </a:r>
            <a:r>
              <a:rPr lang="fa-IR" sz="1600" b="1" dirty="0" smtClean="0">
                <a:solidFill>
                  <a:schemeClr val="bg1"/>
                </a:solidFill>
                <a:cs typeface="2  Bardiya" panose="00000400000000000000" pitchFamily="2" charset="-78"/>
              </a:rPr>
              <a:t>.</a:t>
            </a:r>
            <a:endParaRPr lang="en-US" sz="1600" b="1" dirty="0">
              <a:solidFill>
                <a:schemeClr val="bg1"/>
              </a:solidFill>
              <a:cs typeface="2  Bardiya" panose="00000400000000000000" pitchFamily="2" charset="-78"/>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715"/>
        <p:cNvGrpSpPr/>
        <p:nvPr/>
      </p:nvGrpSpPr>
      <p:grpSpPr>
        <a:xfrm>
          <a:off x="0" y="0"/>
          <a:ext cx="0" cy="0"/>
          <a:chOff x="0" y="0"/>
          <a:chExt cx="0" cy="0"/>
        </a:xfrm>
      </p:grpSpPr>
      <p:sp>
        <p:nvSpPr>
          <p:cNvPr id="716" name="Google Shape;716;p48"/>
          <p:cNvSpPr/>
          <p:nvPr/>
        </p:nvSpPr>
        <p:spPr>
          <a:xfrm>
            <a:off x="713400" y="1333500"/>
            <a:ext cx="5058900" cy="3258900"/>
          </a:xfrm>
          <a:prstGeom prst="snip2DiagRect">
            <a:avLst>
              <a:gd name="adj1" fmla="val 0"/>
              <a:gd name="adj2" fmla="val 16667"/>
            </a:avLst>
          </a:prstGeom>
          <a:solidFill>
            <a:srgbClr val="030325">
              <a:alpha val="31279"/>
            </a:srgbClr>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17" name="Google Shape;717;p48"/>
          <p:cNvSpPr txBox="1">
            <a:spLocks noGrp="1"/>
          </p:cNvSpPr>
          <p:nvPr>
            <p:ph type="title"/>
          </p:nvPr>
        </p:nvSpPr>
        <p:spPr>
          <a:xfrm>
            <a:off x="713400" y="343425"/>
            <a:ext cx="7717200" cy="572700"/>
          </a:xfrm>
          <a:prstGeom prst="rect">
            <a:avLst/>
          </a:prstGeom>
        </p:spPr>
        <p:txBody>
          <a:bodyPr spcFirstLastPara="1" wrap="square" lIns="91425" tIns="91425" rIns="91425" bIns="91425" anchor="t" anchorCtr="0">
            <a:noAutofit/>
          </a:bodyPr>
          <a:lstStyle/>
          <a:p>
            <a:pPr lvl="0" algn="r" rtl="1"/>
            <a:r>
              <a:rPr lang="fa-IR" sz="1600" dirty="0">
                <a:cs typeface="2  Bardiya" panose="00000400000000000000" pitchFamily="2" charset="-78"/>
              </a:rPr>
              <a:t>الگوریتم های یادگیری ماشینی که توسط خودروهای خودران استفاده می </a:t>
            </a:r>
            <a:r>
              <a:rPr lang="fa-IR" sz="1600" dirty="0" smtClean="0">
                <a:cs typeface="2  Bardiya" panose="00000400000000000000" pitchFamily="2" charset="-78"/>
              </a:rPr>
              <a:t>شود </a:t>
            </a:r>
            <a:r>
              <a:rPr lang="en-US" sz="1600" dirty="0" smtClean="0">
                <a:cs typeface="2  Bardiya" panose="00000400000000000000" pitchFamily="2" charset="-78"/>
              </a:rPr>
              <a:t>) </a:t>
            </a:r>
            <a:r>
              <a:rPr lang="en-US" sz="1600" dirty="0">
                <a:cs typeface="2  Bardiya" panose="00000400000000000000" pitchFamily="2" charset="-78"/>
              </a:rPr>
              <a:t>SIFT</a:t>
            </a:r>
            <a:r>
              <a:rPr lang="fa-IR" sz="1600" dirty="0">
                <a:cs typeface="2  Bardiya" panose="00000400000000000000" pitchFamily="2" charset="-78"/>
              </a:rPr>
              <a:t>تبدیل ویژگی تغییرناپذیر مقیاس) برای استخراج ویژگی</a:t>
            </a:r>
            <a:endParaRPr sz="1600" dirty="0">
              <a:cs typeface="2  Bardiya" panose="00000400000000000000" pitchFamily="2" charset="-78"/>
            </a:endParaRPr>
          </a:p>
        </p:txBody>
      </p:sp>
      <p:sp>
        <p:nvSpPr>
          <p:cNvPr id="719" name="Google Shape;719;p48"/>
          <p:cNvSpPr/>
          <p:nvPr/>
        </p:nvSpPr>
        <p:spPr>
          <a:xfrm>
            <a:off x="8483004" y="450150"/>
            <a:ext cx="313200" cy="327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2" name="Google Shape;719;p48"/>
          <p:cNvSpPr/>
          <p:nvPr/>
        </p:nvSpPr>
        <p:spPr>
          <a:xfrm>
            <a:off x="8483004" y="1581567"/>
            <a:ext cx="313200" cy="3270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 name="TextBox 1"/>
          <p:cNvSpPr txBox="1"/>
          <p:nvPr/>
        </p:nvSpPr>
        <p:spPr>
          <a:xfrm>
            <a:off x="6248400" y="1495400"/>
            <a:ext cx="2159000" cy="3077766"/>
          </a:xfrm>
          <a:prstGeom prst="rect">
            <a:avLst/>
          </a:prstGeom>
          <a:noFill/>
        </p:spPr>
        <p:txBody>
          <a:bodyPr wrap="square" rtlCol="0">
            <a:spAutoFit/>
          </a:bodyPr>
          <a:lstStyle/>
          <a:p>
            <a:pPr algn="just" rtl="1"/>
            <a:r>
              <a:rPr lang="fa-IR" sz="1800" b="1" dirty="0">
                <a:solidFill>
                  <a:schemeClr val="bg1"/>
                </a:solidFill>
                <a:cs typeface="2  Bardiya" panose="00000400000000000000" pitchFamily="2" charset="-78"/>
              </a:rPr>
              <a:t>الگوریتم های </a:t>
            </a:r>
            <a:r>
              <a:rPr lang="en-US" sz="1800" b="1" dirty="0">
                <a:solidFill>
                  <a:schemeClr val="bg1"/>
                </a:solidFill>
                <a:cs typeface="2  Bardiya" panose="00000400000000000000" pitchFamily="2" charset="-78"/>
              </a:rPr>
              <a:t>SIFT </a:t>
            </a:r>
            <a:r>
              <a:rPr lang="fa-IR" sz="1800" b="1" dirty="0">
                <a:solidFill>
                  <a:schemeClr val="bg1"/>
                </a:solidFill>
                <a:cs typeface="2  Bardiya" panose="00000400000000000000" pitchFamily="2" charset="-78"/>
              </a:rPr>
              <a:t>اشیاء را شناسایی و تصاویر را تفسیر می کنند. به عنوان مثال برای یک علامت مثلثی، سه نقطه علامت به عنوان ویژگی وارد می شود. سپس یک خودرو می تواند به راحتی علامت را با استفاده از آن نقاط شناسایی کند.</a:t>
            </a:r>
            <a:endParaRPr lang="en-US" sz="1800" b="1" dirty="0">
              <a:solidFill>
                <a:schemeClr val="bg1"/>
              </a:solidFill>
              <a:cs typeface="2  Bardiya" panose="00000400000000000000" pitchFamily="2" charset="-78"/>
            </a:endParaRPr>
          </a:p>
          <a:p>
            <a:pPr algn="just" rtl="1"/>
            <a:endParaRPr lang="en-US" dirty="0">
              <a:solidFill>
                <a:schemeClr val="bg1"/>
              </a:solidFill>
              <a:cs typeface="2  Bardiya" panose="00000400000000000000" pitchFamily="2" charset="-78"/>
            </a:endParaRPr>
          </a:p>
        </p:txBody>
      </p:sp>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9075" y="1572198"/>
            <a:ext cx="4767549" cy="2781503"/>
          </a:xfrm>
          <a:prstGeom prst="snip2Diag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751"/>
        <p:cNvGrpSpPr/>
        <p:nvPr/>
      </p:nvGrpSpPr>
      <p:grpSpPr>
        <a:xfrm>
          <a:off x="0" y="0"/>
          <a:ext cx="0" cy="0"/>
          <a:chOff x="0" y="0"/>
          <a:chExt cx="0" cy="0"/>
        </a:xfrm>
      </p:grpSpPr>
      <p:sp>
        <p:nvSpPr>
          <p:cNvPr id="752" name="Google Shape;752;p50"/>
          <p:cNvSpPr txBox="1">
            <a:spLocks noGrp="1"/>
          </p:cNvSpPr>
          <p:nvPr>
            <p:ph type="title"/>
          </p:nvPr>
        </p:nvSpPr>
        <p:spPr>
          <a:xfrm>
            <a:off x="713400" y="445025"/>
            <a:ext cx="7717200" cy="572700"/>
          </a:xfrm>
          <a:prstGeom prst="rect">
            <a:avLst/>
          </a:prstGeom>
        </p:spPr>
        <p:txBody>
          <a:bodyPr spcFirstLastPara="1" wrap="square" lIns="91425" tIns="91425" rIns="91425" bIns="91425" anchor="t" anchorCtr="0">
            <a:noAutofit/>
          </a:bodyPr>
          <a:lstStyle/>
          <a:p>
            <a:pPr lvl="0" algn="r" rtl="1"/>
            <a:r>
              <a:rPr lang="en-US" dirty="0">
                <a:cs typeface="2  Bardiya" panose="00000400000000000000" pitchFamily="2" charset="-78"/>
              </a:rPr>
              <a:t>AdaBoost </a:t>
            </a:r>
            <a:r>
              <a:rPr lang="fa-IR" dirty="0" smtClean="0">
                <a:cs typeface="2  Bardiya" panose="00000400000000000000" pitchFamily="2" charset="-78"/>
              </a:rPr>
              <a:t> برای </a:t>
            </a:r>
            <a:r>
              <a:rPr lang="fa-IR" dirty="0">
                <a:cs typeface="2  Bardiya" panose="00000400000000000000" pitchFamily="2" charset="-78"/>
              </a:rPr>
              <a:t>طبقه بندی داده ها</a:t>
            </a:r>
            <a:endParaRPr dirty="0">
              <a:cs typeface="2  Bardiya" panose="00000400000000000000" pitchFamily="2" charset="-78"/>
            </a:endParaRPr>
          </a:p>
        </p:txBody>
      </p:sp>
      <p:sp>
        <p:nvSpPr>
          <p:cNvPr id="753" name="Google Shape;753;p50"/>
          <p:cNvSpPr/>
          <p:nvPr/>
        </p:nvSpPr>
        <p:spPr>
          <a:xfrm>
            <a:off x="1000125" y="1187550"/>
            <a:ext cx="7143900" cy="3416700"/>
          </a:xfrm>
          <a:prstGeom prst="snip2DiagRect">
            <a:avLst>
              <a:gd name="adj1" fmla="val 0"/>
              <a:gd name="adj2" fmla="val 16667"/>
            </a:avLst>
          </a:prstGeom>
          <a:solidFill>
            <a:srgbClr val="030325">
              <a:alpha val="31279"/>
            </a:srgbClr>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 name="Google Shape;758;p50"/>
          <p:cNvSpPr txBox="1"/>
          <p:nvPr/>
        </p:nvSpPr>
        <p:spPr>
          <a:xfrm>
            <a:off x="5580975" y="1570238"/>
            <a:ext cx="2184600" cy="2954625"/>
          </a:xfrm>
          <a:prstGeom prst="rect">
            <a:avLst/>
          </a:prstGeom>
          <a:noFill/>
          <a:ln>
            <a:noFill/>
          </a:ln>
        </p:spPr>
        <p:txBody>
          <a:bodyPr spcFirstLastPara="1" wrap="square" lIns="91425" tIns="91425" rIns="91425" bIns="91425" anchor="t" anchorCtr="0">
            <a:spAutoFit/>
          </a:bodyPr>
          <a:lstStyle/>
          <a:p>
            <a:pPr algn="just" rtl="1"/>
            <a:r>
              <a:rPr lang="fa-IR" sz="1800" b="1" dirty="0">
                <a:solidFill>
                  <a:schemeClr val="bg1"/>
                </a:solidFill>
                <a:cs typeface="2  Bardiya" panose="00000400000000000000" pitchFamily="2" charset="-78"/>
              </a:rPr>
              <a:t>این الگوریتم داده ها را جمع آوری و طبقه بندی می کند تا فرآیند یادگیری و عملکرد وسایل نقلیه را تقویت کند. طبقه‌بندی‌کننده‌های مختلف با کارایی پایین را گروه‌بندی می‌کند تا یک طبقه‌بندی با عملکرد بالا برای تصمیم‌گیری بهتر به‌دست آورد</a:t>
            </a:r>
            <a:r>
              <a:rPr lang="fa-IR" sz="1800" b="1" dirty="0" smtClean="0">
                <a:solidFill>
                  <a:schemeClr val="bg1"/>
                </a:solidFill>
                <a:cs typeface="2  Bardiya" panose="00000400000000000000" pitchFamily="2" charset="-78"/>
              </a:rPr>
              <a:t>.</a:t>
            </a:r>
            <a:endParaRPr lang="en-US" sz="1800" b="1" dirty="0">
              <a:solidFill>
                <a:schemeClr val="bg1"/>
              </a:solidFill>
              <a:cs typeface="2  Bardiya" panose="00000400000000000000" pitchFamily="2" charset="-78"/>
            </a:endParaRPr>
          </a:p>
        </p:txBody>
      </p:sp>
      <p:grpSp>
        <p:nvGrpSpPr>
          <p:cNvPr id="759" name="Google Shape;759;p50"/>
          <p:cNvGrpSpPr/>
          <p:nvPr/>
        </p:nvGrpSpPr>
        <p:grpSpPr>
          <a:xfrm>
            <a:off x="4685178" y="1313738"/>
            <a:ext cx="987245" cy="256500"/>
            <a:chOff x="713275" y="4065425"/>
            <a:chExt cx="987245" cy="256500"/>
          </a:xfrm>
        </p:grpSpPr>
        <p:sp>
          <p:nvSpPr>
            <p:cNvPr id="760" name="Google Shape;760;p50"/>
            <p:cNvSpPr/>
            <p:nvPr/>
          </p:nvSpPr>
          <p:spPr>
            <a:xfrm>
              <a:off x="713275"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 name="Google Shape;761;p50"/>
            <p:cNvSpPr/>
            <p:nvPr/>
          </p:nvSpPr>
          <p:spPr>
            <a:xfrm>
              <a:off x="1078648"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 name="Google Shape;762;p50"/>
            <p:cNvSpPr/>
            <p:nvPr/>
          </p:nvSpPr>
          <p:spPr>
            <a:xfrm>
              <a:off x="1444020"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3" name="Google Shape;763;p50"/>
          <p:cNvGrpSpPr/>
          <p:nvPr/>
        </p:nvGrpSpPr>
        <p:grpSpPr>
          <a:xfrm>
            <a:off x="2733253" y="4171238"/>
            <a:ext cx="987245" cy="256500"/>
            <a:chOff x="713275" y="4065425"/>
            <a:chExt cx="987245" cy="256500"/>
          </a:xfrm>
        </p:grpSpPr>
        <p:sp>
          <p:nvSpPr>
            <p:cNvPr id="764" name="Google Shape;764;p50"/>
            <p:cNvSpPr/>
            <p:nvPr/>
          </p:nvSpPr>
          <p:spPr>
            <a:xfrm>
              <a:off x="713275"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 name="Google Shape;765;p50"/>
            <p:cNvSpPr/>
            <p:nvPr/>
          </p:nvSpPr>
          <p:spPr>
            <a:xfrm>
              <a:off x="1078648"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 name="Google Shape;766;p50"/>
            <p:cNvSpPr/>
            <p:nvPr/>
          </p:nvSpPr>
          <p:spPr>
            <a:xfrm>
              <a:off x="1444020"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5895" y="1704694"/>
            <a:ext cx="4136206" cy="2382411"/>
          </a:xfrm>
          <a:prstGeom prst="snip2Diag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grpSp>
        <p:nvGrpSpPr>
          <p:cNvPr id="314" name="Google Shape;314;p33"/>
          <p:cNvGrpSpPr/>
          <p:nvPr/>
        </p:nvGrpSpPr>
        <p:grpSpPr>
          <a:xfrm>
            <a:off x="5755013" y="3074400"/>
            <a:ext cx="1017300" cy="469200"/>
            <a:chOff x="5755013" y="3074400"/>
            <a:chExt cx="1017300" cy="469200"/>
          </a:xfrm>
        </p:grpSpPr>
        <p:sp>
          <p:nvSpPr>
            <p:cNvPr id="315" name="Google Shape;315;p33"/>
            <p:cNvSpPr/>
            <p:nvPr/>
          </p:nvSpPr>
          <p:spPr>
            <a:xfrm>
              <a:off x="5886413" y="3074400"/>
              <a:ext cx="885900" cy="469200"/>
            </a:xfrm>
            <a:prstGeom prst="snip2DiagRect">
              <a:avLst>
                <a:gd name="adj1" fmla="val 0"/>
                <a:gd name="adj2" fmla="val 42647"/>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16" name="Google Shape;316;p33"/>
            <p:cNvSpPr/>
            <p:nvPr/>
          </p:nvSpPr>
          <p:spPr>
            <a:xfrm>
              <a:off x="5755013" y="3074400"/>
              <a:ext cx="885900" cy="469200"/>
            </a:xfrm>
            <a:prstGeom prst="snip2DiagRect">
              <a:avLst>
                <a:gd name="adj1" fmla="val 0"/>
                <a:gd name="adj2" fmla="val 42647"/>
              </a:avLst>
            </a:pr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317" name="Google Shape;317;p33"/>
          <p:cNvGrpSpPr/>
          <p:nvPr/>
        </p:nvGrpSpPr>
        <p:grpSpPr>
          <a:xfrm>
            <a:off x="3219088" y="3074400"/>
            <a:ext cx="1017300" cy="469200"/>
            <a:chOff x="3219088" y="3074400"/>
            <a:chExt cx="1017300" cy="469200"/>
          </a:xfrm>
        </p:grpSpPr>
        <p:sp>
          <p:nvSpPr>
            <p:cNvPr id="318" name="Google Shape;318;p33"/>
            <p:cNvSpPr/>
            <p:nvPr/>
          </p:nvSpPr>
          <p:spPr>
            <a:xfrm>
              <a:off x="3350488" y="3074400"/>
              <a:ext cx="885900" cy="469200"/>
            </a:xfrm>
            <a:prstGeom prst="snip2DiagRect">
              <a:avLst>
                <a:gd name="adj1" fmla="val 0"/>
                <a:gd name="adj2" fmla="val 42647"/>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19" name="Google Shape;319;p33"/>
            <p:cNvSpPr/>
            <p:nvPr/>
          </p:nvSpPr>
          <p:spPr>
            <a:xfrm>
              <a:off x="3219088" y="3074400"/>
              <a:ext cx="885900" cy="469200"/>
            </a:xfrm>
            <a:prstGeom prst="snip2DiagRect">
              <a:avLst>
                <a:gd name="adj1" fmla="val 0"/>
                <a:gd name="adj2" fmla="val 42647"/>
              </a:avLst>
            </a:pr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320" name="Google Shape;320;p33"/>
          <p:cNvGrpSpPr/>
          <p:nvPr/>
        </p:nvGrpSpPr>
        <p:grpSpPr>
          <a:xfrm>
            <a:off x="683175" y="3074400"/>
            <a:ext cx="1017300" cy="469200"/>
            <a:chOff x="683175" y="3074400"/>
            <a:chExt cx="1017300" cy="469200"/>
          </a:xfrm>
        </p:grpSpPr>
        <p:sp>
          <p:nvSpPr>
            <p:cNvPr id="321" name="Google Shape;321;p33"/>
            <p:cNvSpPr/>
            <p:nvPr/>
          </p:nvSpPr>
          <p:spPr>
            <a:xfrm>
              <a:off x="814575" y="3074400"/>
              <a:ext cx="885900" cy="469200"/>
            </a:xfrm>
            <a:prstGeom prst="snip2DiagRect">
              <a:avLst>
                <a:gd name="adj1" fmla="val 0"/>
                <a:gd name="adj2" fmla="val 42647"/>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22" name="Google Shape;322;p33"/>
            <p:cNvSpPr/>
            <p:nvPr/>
          </p:nvSpPr>
          <p:spPr>
            <a:xfrm>
              <a:off x="683175" y="3074400"/>
              <a:ext cx="885900" cy="469200"/>
            </a:xfrm>
            <a:prstGeom prst="snip2DiagRect">
              <a:avLst>
                <a:gd name="adj1" fmla="val 0"/>
                <a:gd name="adj2" fmla="val 42647"/>
              </a:avLst>
            </a:pr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323" name="Google Shape;323;p33"/>
          <p:cNvGrpSpPr/>
          <p:nvPr/>
        </p:nvGrpSpPr>
        <p:grpSpPr>
          <a:xfrm>
            <a:off x="5755013" y="1285875"/>
            <a:ext cx="1017300" cy="469200"/>
            <a:chOff x="5755013" y="1285875"/>
            <a:chExt cx="1017300" cy="469200"/>
          </a:xfrm>
        </p:grpSpPr>
        <p:sp>
          <p:nvSpPr>
            <p:cNvPr id="324" name="Google Shape;324;p33"/>
            <p:cNvSpPr/>
            <p:nvPr/>
          </p:nvSpPr>
          <p:spPr>
            <a:xfrm>
              <a:off x="5886413" y="1285875"/>
              <a:ext cx="885900" cy="469200"/>
            </a:xfrm>
            <a:prstGeom prst="snip2DiagRect">
              <a:avLst>
                <a:gd name="adj1" fmla="val 0"/>
                <a:gd name="adj2" fmla="val 42647"/>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25" name="Google Shape;325;p33"/>
            <p:cNvSpPr/>
            <p:nvPr/>
          </p:nvSpPr>
          <p:spPr>
            <a:xfrm>
              <a:off x="5755013" y="1285875"/>
              <a:ext cx="885900" cy="469200"/>
            </a:xfrm>
            <a:prstGeom prst="snip2DiagRect">
              <a:avLst>
                <a:gd name="adj1" fmla="val 0"/>
                <a:gd name="adj2" fmla="val 42647"/>
              </a:avLst>
            </a:pr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326" name="Google Shape;326;p33"/>
          <p:cNvGrpSpPr/>
          <p:nvPr/>
        </p:nvGrpSpPr>
        <p:grpSpPr>
          <a:xfrm>
            <a:off x="3359726" y="1285875"/>
            <a:ext cx="1017300" cy="469200"/>
            <a:chOff x="3219088" y="1285875"/>
            <a:chExt cx="1017300" cy="469200"/>
          </a:xfrm>
        </p:grpSpPr>
        <p:sp>
          <p:nvSpPr>
            <p:cNvPr id="327" name="Google Shape;327;p33"/>
            <p:cNvSpPr/>
            <p:nvPr/>
          </p:nvSpPr>
          <p:spPr>
            <a:xfrm>
              <a:off x="3350488" y="1285875"/>
              <a:ext cx="885900" cy="469200"/>
            </a:xfrm>
            <a:prstGeom prst="snip2DiagRect">
              <a:avLst>
                <a:gd name="adj1" fmla="val 0"/>
                <a:gd name="adj2" fmla="val 42647"/>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28" name="Google Shape;328;p33"/>
            <p:cNvSpPr/>
            <p:nvPr/>
          </p:nvSpPr>
          <p:spPr>
            <a:xfrm>
              <a:off x="3219088" y="1285875"/>
              <a:ext cx="885900" cy="469200"/>
            </a:xfrm>
            <a:prstGeom prst="snip2DiagRect">
              <a:avLst>
                <a:gd name="adj1" fmla="val 0"/>
                <a:gd name="adj2" fmla="val 42647"/>
              </a:avLst>
            </a:pr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329" name="Google Shape;329;p33"/>
          <p:cNvGrpSpPr/>
          <p:nvPr/>
        </p:nvGrpSpPr>
        <p:grpSpPr>
          <a:xfrm>
            <a:off x="683175" y="1285875"/>
            <a:ext cx="1017300" cy="469200"/>
            <a:chOff x="683175" y="1285875"/>
            <a:chExt cx="1017300" cy="469200"/>
          </a:xfrm>
        </p:grpSpPr>
        <p:sp>
          <p:nvSpPr>
            <p:cNvPr id="330" name="Google Shape;330;p33"/>
            <p:cNvSpPr/>
            <p:nvPr/>
          </p:nvSpPr>
          <p:spPr>
            <a:xfrm>
              <a:off x="814575" y="1285875"/>
              <a:ext cx="885900" cy="469200"/>
            </a:xfrm>
            <a:prstGeom prst="snip2DiagRect">
              <a:avLst>
                <a:gd name="adj1" fmla="val 0"/>
                <a:gd name="adj2" fmla="val 42647"/>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chemeClr val="tx1"/>
                </a:solidFill>
              </a:endParaRPr>
            </a:p>
          </p:txBody>
        </p:sp>
        <p:sp>
          <p:nvSpPr>
            <p:cNvPr id="331" name="Google Shape;331;p33"/>
            <p:cNvSpPr/>
            <p:nvPr/>
          </p:nvSpPr>
          <p:spPr>
            <a:xfrm>
              <a:off x="683175" y="1285875"/>
              <a:ext cx="885900" cy="469200"/>
            </a:xfrm>
            <a:prstGeom prst="snip2DiagRect">
              <a:avLst>
                <a:gd name="adj1" fmla="val 0"/>
                <a:gd name="adj2" fmla="val 42647"/>
              </a:avLst>
            </a:pr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chemeClr val="tx1"/>
                </a:solidFill>
              </a:endParaRPr>
            </a:p>
          </p:txBody>
        </p:sp>
      </p:grpSp>
      <p:sp>
        <p:nvSpPr>
          <p:cNvPr id="332" name="Google Shape;332;p33"/>
          <p:cNvSpPr txBox="1">
            <a:spLocks noGrp="1"/>
          </p:cNvSpPr>
          <p:nvPr>
            <p:ph type="subTitle" idx="1"/>
          </p:nvPr>
        </p:nvSpPr>
        <p:spPr>
          <a:xfrm>
            <a:off x="767437" y="1980375"/>
            <a:ext cx="980175" cy="461700"/>
          </a:xfrm>
          <a:prstGeom prst="rect">
            <a:avLst/>
          </a:prstGeom>
        </p:spPr>
        <p:txBody>
          <a:bodyPr spcFirstLastPara="1" wrap="square" lIns="91425" tIns="91425" rIns="91425" bIns="91425" anchor="b" anchorCtr="0">
            <a:noAutofit/>
          </a:bodyPr>
          <a:lstStyle/>
          <a:p>
            <a:pPr marL="0" lvl="0" indent="0" algn="l" rtl="0">
              <a:spcBef>
                <a:spcPts val="0"/>
              </a:spcBef>
              <a:spcAft>
                <a:spcPts val="1200"/>
              </a:spcAft>
              <a:buNone/>
            </a:pPr>
            <a:r>
              <a:rPr lang="fa-IR" sz="2400" dirty="0" smtClean="0">
                <a:cs typeface="2  Bardiya" panose="00000400000000000000" pitchFamily="2" charset="-78"/>
              </a:rPr>
              <a:t>مقدمه</a:t>
            </a:r>
            <a:endParaRPr sz="2400" dirty="0">
              <a:cs typeface="2  Bardiya" panose="00000400000000000000" pitchFamily="2" charset="-78"/>
            </a:endParaRPr>
          </a:p>
        </p:txBody>
      </p:sp>
      <p:sp>
        <p:nvSpPr>
          <p:cNvPr id="333" name="Google Shape;333;p33"/>
          <p:cNvSpPr txBox="1">
            <a:spLocks noGrp="1"/>
          </p:cNvSpPr>
          <p:nvPr>
            <p:ph type="title" idx="15"/>
          </p:nvPr>
        </p:nvSpPr>
        <p:spPr>
          <a:xfrm>
            <a:off x="6197963" y="357075"/>
            <a:ext cx="1554480" cy="800189"/>
          </a:xfrm>
          <a:prstGeom prst="rect">
            <a:avLst/>
          </a:prstGeom>
        </p:spPr>
        <p:txBody>
          <a:bodyPr spcFirstLastPara="1" wrap="square" lIns="91425" tIns="91425" rIns="91425" bIns="91425" anchor="t" anchorCtr="0">
            <a:spAutoFit/>
          </a:bodyPr>
          <a:lstStyle/>
          <a:p>
            <a:pPr marL="0" lvl="0" indent="0" algn="r" rtl="1">
              <a:spcBef>
                <a:spcPts val="0"/>
              </a:spcBef>
              <a:spcAft>
                <a:spcPts val="0"/>
              </a:spcAft>
              <a:buNone/>
            </a:pPr>
            <a:r>
              <a:rPr lang="fa-IR" sz="4000" dirty="0" smtClean="0">
                <a:cs typeface="2  Bardiya" panose="00000400000000000000" pitchFamily="2" charset="-78"/>
              </a:rPr>
              <a:t>مطالب</a:t>
            </a:r>
            <a:endParaRPr sz="4000" dirty="0">
              <a:cs typeface="2  Bardiya" panose="00000400000000000000" pitchFamily="2" charset="-78"/>
            </a:endParaRPr>
          </a:p>
        </p:txBody>
      </p:sp>
      <p:sp>
        <p:nvSpPr>
          <p:cNvPr id="334" name="Google Shape;334;p33"/>
          <p:cNvSpPr txBox="1">
            <a:spLocks noGrp="1"/>
          </p:cNvSpPr>
          <p:nvPr>
            <p:ph type="title"/>
          </p:nvPr>
        </p:nvSpPr>
        <p:spPr>
          <a:xfrm>
            <a:off x="815274" y="1238250"/>
            <a:ext cx="623100" cy="554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3" action="ppaction://hlinksldjump"/>
              </a:rPr>
              <a:t>01</a:t>
            </a:r>
            <a:endParaRPr dirty="0"/>
          </a:p>
        </p:txBody>
      </p:sp>
      <p:sp>
        <p:nvSpPr>
          <p:cNvPr id="336" name="Google Shape;336;p33"/>
          <p:cNvSpPr txBox="1">
            <a:spLocks noGrp="1"/>
          </p:cNvSpPr>
          <p:nvPr>
            <p:ph type="title" idx="3"/>
          </p:nvPr>
        </p:nvSpPr>
        <p:spPr>
          <a:xfrm>
            <a:off x="3519414" y="1243425"/>
            <a:ext cx="623100" cy="554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4" action="ppaction://hlinksldjump"/>
              </a:rPr>
              <a:t>02</a:t>
            </a:r>
            <a:endParaRPr dirty="0"/>
          </a:p>
        </p:txBody>
      </p:sp>
      <p:sp>
        <p:nvSpPr>
          <p:cNvPr id="337" name="Google Shape;337;p33"/>
          <p:cNvSpPr txBox="1">
            <a:spLocks noGrp="1"/>
          </p:cNvSpPr>
          <p:nvPr>
            <p:ph type="title" idx="4"/>
          </p:nvPr>
        </p:nvSpPr>
        <p:spPr>
          <a:xfrm>
            <a:off x="5885697" y="1238250"/>
            <a:ext cx="623100" cy="554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5" action="ppaction://hlinksldjump"/>
              </a:rPr>
              <a:t>03</a:t>
            </a:r>
            <a:endParaRPr dirty="0"/>
          </a:p>
        </p:txBody>
      </p:sp>
      <p:sp>
        <p:nvSpPr>
          <p:cNvPr id="338" name="Google Shape;338;p33"/>
          <p:cNvSpPr txBox="1">
            <a:spLocks noGrp="1"/>
          </p:cNvSpPr>
          <p:nvPr>
            <p:ph type="title" idx="5"/>
          </p:nvPr>
        </p:nvSpPr>
        <p:spPr>
          <a:xfrm>
            <a:off x="814575" y="3027797"/>
            <a:ext cx="623100" cy="554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6" action="ppaction://hlinksldjump"/>
              </a:rPr>
              <a:t>04</a:t>
            </a:r>
            <a:endParaRPr dirty="0"/>
          </a:p>
        </p:txBody>
      </p:sp>
      <p:sp>
        <p:nvSpPr>
          <p:cNvPr id="339" name="Google Shape;339;p33"/>
          <p:cNvSpPr txBox="1">
            <a:spLocks noGrp="1"/>
          </p:cNvSpPr>
          <p:nvPr>
            <p:ph type="subTitle" idx="6"/>
          </p:nvPr>
        </p:nvSpPr>
        <p:spPr>
          <a:xfrm>
            <a:off x="5886413" y="1850325"/>
            <a:ext cx="1012404" cy="561975"/>
          </a:xfrm>
          <a:prstGeom prst="rect">
            <a:avLst/>
          </a:prstGeom>
        </p:spPr>
        <p:txBody>
          <a:bodyPr spcFirstLastPara="1" wrap="square" lIns="91425" tIns="91425" rIns="91425" bIns="91425" anchor="b" anchorCtr="0">
            <a:noAutofit/>
          </a:bodyPr>
          <a:lstStyle/>
          <a:p>
            <a:pPr marL="0" lvl="0" indent="0" algn="l" rtl="0">
              <a:spcBef>
                <a:spcPts val="0"/>
              </a:spcBef>
              <a:spcAft>
                <a:spcPts val="1200"/>
              </a:spcAft>
              <a:buNone/>
            </a:pPr>
            <a:r>
              <a:rPr lang="fa-IR" sz="2400" dirty="0" smtClean="0">
                <a:cs typeface="2  Bardiya" panose="00000400000000000000" pitchFamily="2" charset="-78"/>
              </a:rPr>
              <a:t>تاریخچه</a:t>
            </a:r>
            <a:endParaRPr sz="2400" dirty="0">
              <a:cs typeface="2  Bardiya" panose="00000400000000000000" pitchFamily="2" charset="-78"/>
            </a:endParaRPr>
          </a:p>
        </p:txBody>
      </p:sp>
      <p:sp>
        <p:nvSpPr>
          <p:cNvPr id="341" name="Google Shape;341;p33"/>
          <p:cNvSpPr txBox="1">
            <a:spLocks noGrp="1"/>
          </p:cNvSpPr>
          <p:nvPr>
            <p:ph type="subTitle" idx="8"/>
          </p:nvPr>
        </p:nvSpPr>
        <p:spPr>
          <a:xfrm>
            <a:off x="3614266" y="1755075"/>
            <a:ext cx="762760" cy="670275"/>
          </a:xfrm>
          <a:prstGeom prst="rect">
            <a:avLst/>
          </a:prstGeom>
        </p:spPr>
        <p:txBody>
          <a:bodyPr spcFirstLastPara="1" wrap="square" lIns="91425" tIns="91425" rIns="91425" bIns="91425" anchor="b" anchorCtr="0">
            <a:noAutofit/>
          </a:bodyPr>
          <a:lstStyle/>
          <a:p>
            <a:pPr marL="0" lvl="0" indent="0" algn="l" rtl="0">
              <a:spcBef>
                <a:spcPts val="0"/>
              </a:spcBef>
              <a:spcAft>
                <a:spcPts val="1200"/>
              </a:spcAft>
              <a:buNone/>
            </a:pPr>
            <a:r>
              <a:rPr lang="fa-IR" sz="2400" dirty="0" smtClean="0">
                <a:cs typeface="2  Bardiya" panose="00000400000000000000" pitchFamily="2" charset="-78"/>
              </a:rPr>
              <a:t>هدف</a:t>
            </a:r>
            <a:endParaRPr sz="2400" dirty="0">
              <a:cs typeface="2  Bardiya" panose="00000400000000000000" pitchFamily="2" charset="-78"/>
            </a:endParaRPr>
          </a:p>
        </p:txBody>
      </p:sp>
      <p:sp>
        <p:nvSpPr>
          <p:cNvPr id="343" name="Google Shape;343;p33"/>
          <p:cNvSpPr txBox="1">
            <a:spLocks noGrp="1"/>
          </p:cNvSpPr>
          <p:nvPr>
            <p:ph type="subTitle" idx="13"/>
          </p:nvPr>
        </p:nvSpPr>
        <p:spPr>
          <a:xfrm>
            <a:off x="699073" y="3778551"/>
            <a:ext cx="1116904" cy="461700"/>
          </a:xfrm>
          <a:prstGeom prst="rect">
            <a:avLst/>
          </a:prstGeom>
        </p:spPr>
        <p:txBody>
          <a:bodyPr spcFirstLastPara="1" wrap="square" lIns="91425" tIns="91425" rIns="91425" bIns="91425" anchor="b" anchorCtr="0">
            <a:noAutofit/>
          </a:bodyPr>
          <a:lstStyle/>
          <a:p>
            <a:pPr marL="0" lvl="0" indent="0" algn="l" rtl="0">
              <a:spcBef>
                <a:spcPts val="0"/>
              </a:spcBef>
              <a:spcAft>
                <a:spcPts val="1200"/>
              </a:spcAft>
              <a:buNone/>
            </a:pPr>
            <a:r>
              <a:rPr lang="fa-IR" sz="2400" dirty="0" smtClean="0">
                <a:cs typeface="2  Bardiya" panose="00000400000000000000" pitchFamily="2" charset="-78"/>
              </a:rPr>
              <a:t>روش کار</a:t>
            </a:r>
            <a:endParaRPr sz="2400" dirty="0">
              <a:cs typeface="2  Bardiya" panose="00000400000000000000" pitchFamily="2" charset="-78"/>
            </a:endParaRPr>
          </a:p>
        </p:txBody>
      </p:sp>
      <p:sp>
        <p:nvSpPr>
          <p:cNvPr id="345" name="Google Shape;345;p33"/>
          <p:cNvSpPr txBox="1">
            <a:spLocks noGrp="1"/>
          </p:cNvSpPr>
          <p:nvPr>
            <p:ph type="title" idx="16"/>
          </p:nvPr>
        </p:nvSpPr>
        <p:spPr>
          <a:xfrm>
            <a:off x="3350624" y="3027775"/>
            <a:ext cx="623100" cy="554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7" action="ppaction://hlinksldjump"/>
              </a:rPr>
              <a:t>05</a:t>
            </a:r>
            <a:endParaRPr dirty="0"/>
          </a:p>
        </p:txBody>
      </p:sp>
      <p:sp>
        <p:nvSpPr>
          <p:cNvPr id="346" name="Google Shape;346;p33"/>
          <p:cNvSpPr txBox="1">
            <a:spLocks noGrp="1"/>
          </p:cNvSpPr>
          <p:nvPr>
            <p:ph type="title" idx="17"/>
          </p:nvPr>
        </p:nvSpPr>
        <p:spPr>
          <a:xfrm>
            <a:off x="5885697" y="3027775"/>
            <a:ext cx="623100" cy="554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8" action="ppaction://hlinksldjump"/>
              </a:rPr>
              <a:t>06</a:t>
            </a:r>
            <a:endParaRPr dirty="0"/>
          </a:p>
        </p:txBody>
      </p:sp>
      <p:sp>
        <p:nvSpPr>
          <p:cNvPr id="347" name="Google Shape;347;p33"/>
          <p:cNvSpPr txBox="1">
            <a:spLocks noGrp="1"/>
          </p:cNvSpPr>
          <p:nvPr>
            <p:ph type="subTitle" idx="18"/>
          </p:nvPr>
        </p:nvSpPr>
        <p:spPr>
          <a:xfrm>
            <a:off x="3219088" y="3619500"/>
            <a:ext cx="1278530" cy="609599"/>
          </a:xfrm>
          <a:prstGeom prst="rect">
            <a:avLst/>
          </a:prstGeom>
        </p:spPr>
        <p:txBody>
          <a:bodyPr spcFirstLastPara="1" wrap="square" lIns="91425" tIns="91425" rIns="91425" bIns="91425" anchor="b" anchorCtr="0">
            <a:noAutofit/>
          </a:bodyPr>
          <a:lstStyle/>
          <a:p>
            <a:pPr marL="0" lvl="0" indent="0" algn="l" rtl="0">
              <a:spcBef>
                <a:spcPts val="0"/>
              </a:spcBef>
              <a:spcAft>
                <a:spcPts val="1200"/>
              </a:spcAft>
              <a:buNone/>
            </a:pPr>
            <a:r>
              <a:rPr lang="fa-IR" sz="2400" dirty="0" smtClean="0">
                <a:cs typeface="2  Bardiya" panose="00000400000000000000" pitchFamily="2" charset="-78"/>
              </a:rPr>
              <a:t>جمع بندی</a:t>
            </a:r>
            <a:endParaRPr sz="2400" dirty="0">
              <a:cs typeface="2  Bardiya" panose="00000400000000000000" pitchFamily="2" charset="-78"/>
            </a:endParaRPr>
          </a:p>
        </p:txBody>
      </p:sp>
      <p:sp>
        <p:nvSpPr>
          <p:cNvPr id="349" name="Google Shape;349;p33"/>
          <p:cNvSpPr txBox="1">
            <a:spLocks noGrp="1"/>
          </p:cNvSpPr>
          <p:nvPr>
            <p:ph type="subTitle" idx="20"/>
          </p:nvPr>
        </p:nvSpPr>
        <p:spPr>
          <a:xfrm>
            <a:off x="5924551" y="3779550"/>
            <a:ext cx="1077085" cy="461700"/>
          </a:xfrm>
          <a:prstGeom prst="rect">
            <a:avLst/>
          </a:prstGeom>
        </p:spPr>
        <p:txBody>
          <a:bodyPr spcFirstLastPara="1" wrap="square" lIns="91425" tIns="91425" rIns="91425" bIns="91425" anchor="b" anchorCtr="0">
            <a:noAutofit/>
          </a:bodyPr>
          <a:lstStyle/>
          <a:p>
            <a:pPr marL="0" lvl="0" indent="0" algn="l" rtl="0">
              <a:spcBef>
                <a:spcPts val="0"/>
              </a:spcBef>
              <a:spcAft>
                <a:spcPts val="1200"/>
              </a:spcAft>
              <a:buClr>
                <a:schemeClr val="dk1"/>
              </a:buClr>
              <a:buSzPts val="1100"/>
              <a:buFont typeface="Arial"/>
              <a:buNone/>
            </a:pPr>
            <a:r>
              <a:rPr lang="fa-IR" sz="2400" dirty="0" smtClean="0">
                <a:cs typeface="2  Bardiya" panose="00000400000000000000" pitchFamily="2" charset="-78"/>
              </a:rPr>
              <a:t>منابع</a:t>
            </a:r>
            <a:endParaRPr sz="2400" dirty="0">
              <a:cs typeface="2  Bardiya" panose="00000400000000000000" pitchFamily="2" charset="-78"/>
            </a:endParaRPr>
          </a:p>
        </p:txBody>
      </p:sp>
      <p:grpSp>
        <p:nvGrpSpPr>
          <p:cNvPr id="351" name="Google Shape;351;p33"/>
          <p:cNvGrpSpPr/>
          <p:nvPr/>
        </p:nvGrpSpPr>
        <p:grpSpPr>
          <a:xfrm>
            <a:off x="683175" y="557850"/>
            <a:ext cx="987245" cy="256500"/>
            <a:chOff x="713275" y="4065425"/>
            <a:chExt cx="987245" cy="256500"/>
          </a:xfrm>
        </p:grpSpPr>
        <p:sp>
          <p:nvSpPr>
            <p:cNvPr id="352" name="Google Shape;352;p33"/>
            <p:cNvSpPr/>
            <p:nvPr/>
          </p:nvSpPr>
          <p:spPr>
            <a:xfrm>
              <a:off x="713275"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53" name="Google Shape;353;p33"/>
            <p:cNvSpPr/>
            <p:nvPr/>
          </p:nvSpPr>
          <p:spPr>
            <a:xfrm>
              <a:off x="1078648"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54" name="Google Shape;354;p33"/>
            <p:cNvSpPr/>
            <p:nvPr/>
          </p:nvSpPr>
          <p:spPr>
            <a:xfrm>
              <a:off x="1444020"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801"/>
        <p:cNvGrpSpPr/>
        <p:nvPr/>
      </p:nvGrpSpPr>
      <p:grpSpPr>
        <a:xfrm>
          <a:off x="0" y="0"/>
          <a:ext cx="0" cy="0"/>
          <a:chOff x="0" y="0"/>
          <a:chExt cx="0" cy="0"/>
        </a:xfrm>
      </p:grpSpPr>
      <p:sp>
        <p:nvSpPr>
          <p:cNvPr id="806" name="Google Shape;806;p52"/>
          <p:cNvSpPr txBox="1">
            <a:spLocks noGrp="1"/>
          </p:cNvSpPr>
          <p:nvPr>
            <p:ph type="title"/>
          </p:nvPr>
        </p:nvSpPr>
        <p:spPr>
          <a:xfrm>
            <a:off x="713400" y="445025"/>
            <a:ext cx="7717200" cy="572700"/>
          </a:xfrm>
          <a:prstGeom prst="rect">
            <a:avLst/>
          </a:prstGeom>
        </p:spPr>
        <p:txBody>
          <a:bodyPr spcFirstLastPara="1" wrap="square" lIns="91425" tIns="91425" rIns="91425" bIns="91425" anchor="t" anchorCtr="0">
            <a:noAutofit/>
          </a:bodyPr>
          <a:lstStyle/>
          <a:p>
            <a:pPr lvl="0" algn="r" rtl="1"/>
            <a:r>
              <a:rPr lang="en-US" dirty="0">
                <a:cs typeface="2  Bardiya" panose="00000400000000000000" pitchFamily="2" charset="-78"/>
              </a:rPr>
              <a:t>TextonBoost </a:t>
            </a:r>
            <a:r>
              <a:rPr lang="fa-IR" dirty="0">
                <a:cs typeface="2  Bardiya" panose="00000400000000000000" pitchFamily="2" charset="-78"/>
              </a:rPr>
              <a:t>برای تشخیص اشیا</a:t>
            </a:r>
            <a:endParaRPr dirty="0">
              <a:cs typeface="2  Bardiya" panose="00000400000000000000" pitchFamily="2" charset="-78"/>
            </a:endParaRPr>
          </a:p>
        </p:txBody>
      </p:sp>
      <p:grpSp>
        <p:nvGrpSpPr>
          <p:cNvPr id="824" name="Google Shape;824;p52"/>
          <p:cNvGrpSpPr/>
          <p:nvPr/>
        </p:nvGrpSpPr>
        <p:grpSpPr>
          <a:xfrm>
            <a:off x="3203952" y="589759"/>
            <a:ext cx="987245" cy="256500"/>
            <a:chOff x="713275" y="4065425"/>
            <a:chExt cx="987245" cy="256500"/>
          </a:xfrm>
        </p:grpSpPr>
        <p:sp>
          <p:nvSpPr>
            <p:cNvPr id="825" name="Google Shape;825;p52"/>
            <p:cNvSpPr/>
            <p:nvPr/>
          </p:nvSpPr>
          <p:spPr>
            <a:xfrm>
              <a:off x="713275"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 name="Google Shape;826;p52"/>
            <p:cNvSpPr/>
            <p:nvPr/>
          </p:nvSpPr>
          <p:spPr>
            <a:xfrm>
              <a:off x="1078648"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 name="Google Shape;827;p52"/>
            <p:cNvSpPr/>
            <p:nvPr/>
          </p:nvSpPr>
          <p:spPr>
            <a:xfrm>
              <a:off x="1444020"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28" name="Google Shape;828;p52"/>
          <p:cNvSpPr/>
          <p:nvPr/>
        </p:nvSpPr>
        <p:spPr>
          <a:xfrm>
            <a:off x="542020" y="2589988"/>
            <a:ext cx="493800" cy="256500"/>
          </a:xfrm>
          <a:prstGeom prst="snip2DiagRect">
            <a:avLst>
              <a:gd name="adj1" fmla="val 0"/>
              <a:gd name="adj2"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 name="Google Shape;829;p52"/>
          <p:cNvSpPr/>
          <p:nvPr/>
        </p:nvSpPr>
        <p:spPr>
          <a:xfrm>
            <a:off x="8175506" y="2666243"/>
            <a:ext cx="493800" cy="256500"/>
          </a:xfrm>
          <a:prstGeom prst="snip2DiagRect">
            <a:avLst>
              <a:gd name="adj1" fmla="val 0"/>
              <a:gd name="adj2" fmla="val 50000"/>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p:cNvSpPr txBox="1"/>
          <p:nvPr/>
        </p:nvSpPr>
        <p:spPr>
          <a:xfrm>
            <a:off x="873586" y="1276978"/>
            <a:ext cx="7548820" cy="923330"/>
          </a:xfrm>
          <a:prstGeom prst="rect">
            <a:avLst/>
          </a:prstGeom>
          <a:noFill/>
        </p:spPr>
        <p:txBody>
          <a:bodyPr wrap="square" rtlCol="0">
            <a:spAutoFit/>
          </a:bodyPr>
          <a:lstStyle/>
          <a:p>
            <a:pPr algn="just" rtl="1"/>
            <a:r>
              <a:rPr lang="fa-IR" sz="1800" b="1" dirty="0">
                <a:solidFill>
                  <a:schemeClr val="bg1"/>
                </a:solidFill>
                <a:cs typeface="2  Bardiya" panose="00000400000000000000" pitchFamily="2" charset="-78"/>
              </a:rPr>
              <a:t>الگوریتم </a:t>
            </a:r>
            <a:r>
              <a:rPr lang="en-US" sz="1800" b="1" dirty="0">
                <a:solidFill>
                  <a:schemeClr val="bg1"/>
                </a:solidFill>
                <a:cs typeface="2  Bardiya" panose="00000400000000000000" pitchFamily="2" charset="-78"/>
              </a:rPr>
              <a:t>TextonBoost </a:t>
            </a:r>
            <a:r>
              <a:rPr lang="fa-IR" sz="1800" b="1" dirty="0">
                <a:solidFill>
                  <a:schemeClr val="bg1"/>
                </a:solidFill>
                <a:cs typeface="2  Bardiya" panose="00000400000000000000" pitchFamily="2" charset="-78"/>
              </a:rPr>
              <a:t>کار مشابه </a:t>
            </a:r>
            <a:r>
              <a:rPr lang="en-US" sz="1800" b="1" dirty="0">
                <a:solidFill>
                  <a:schemeClr val="bg1"/>
                </a:solidFill>
                <a:cs typeface="2  Bardiya" panose="00000400000000000000" pitchFamily="2" charset="-78"/>
              </a:rPr>
              <a:t>AdaBoost </a:t>
            </a:r>
            <a:r>
              <a:rPr lang="fa-IR" sz="1800" b="1" dirty="0">
                <a:solidFill>
                  <a:schemeClr val="bg1"/>
                </a:solidFill>
                <a:cs typeface="2  Bardiya" panose="00000400000000000000" pitchFamily="2" charset="-78"/>
              </a:rPr>
              <a:t>را انجام می دهد، فقط داده هایی را از شکل، زمینه و ظاهر دریافت می کند تا یادگیری را با متن ها (ریزساختارها در تصاویر) افزایش دهد. داده های بصری را با ویژگی های مشترک جمع می کند</a:t>
            </a:r>
            <a:r>
              <a:rPr lang="fa-IR" sz="1800" b="1" dirty="0" smtClean="0">
                <a:solidFill>
                  <a:schemeClr val="bg1"/>
                </a:solidFill>
                <a:cs typeface="2  Bardiya" panose="00000400000000000000" pitchFamily="2" charset="-78"/>
              </a:rPr>
              <a:t>.</a:t>
            </a:r>
            <a:endParaRPr lang="en-US" sz="1800" b="1" dirty="0">
              <a:solidFill>
                <a:schemeClr val="bg1"/>
              </a:solidFill>
              <a:cs typeface="2  Bardiya" panose="00000400000000000000" pitchFamily="2" charset="-78"/>
            </a:endParaRPr>
          </a:p>
        </p:txBody>
      </p:sp>
      <p:pic>
        <p:nvPicPr>
          <p:cNvPr id="3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3834" y="2310588"/>
            <a:ext cx="6848325" cy="2295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 name="Google Shape;829;p52"/>
          <p:cNvSpPr/>
          <p:nvPr/>
        </p:nvSpPr>
        <p:spPr>
          <a:xfrm>
            <a:off x="542020" y="4283377"/>
            <a:ext cx="493800" cy="256500"/>
          </a:xfrm>
          <a:prstGeom prst="snip2DiagRect">
            <a:avLst>
              <a:gd name="adj1" fmla="val 0"/>
              <a:gd name="adj2" fmla="val 50000"/>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828;p52"/>
          <p:cNvSpPr/>
          <p:nvPr/>
        </p:nvSpPr>
        <p:spPr>
          <a:xfrm>
            <a:off x="8177026" y="4316219"/>
            <a:ext cx="493800" cy="256500"/>
          </a:xfrm>
          <a:prstGeom prst="snip2DiagRect">
            <a:avLst>
              <a:gd name="adj1" fmla="val 0"/>
              <a:gd name="adj2"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916"/>
        <p:cNvGrpSpPr/>
        <p:nvPr/>
      </p:nvGrpSpPr>
      <p:grpSpPr>
        <a:xfrm>
          <a:off x="0" y="0"/>
          <a:ext cx="0" cy="0"/>
          <a:chOff x="0" y="0"/>
          <a:chExt cx="0" cy="0"/>
        </a:xfrm>
      </p:grpSpPr>
      <p:sp>
        <p:nvSpPr>
          <p:cNvPr id="917" name="Google Shape;917;p55"/>
          <p:cNvSpPr/>
          <p:nvPr/>
        </p:nvSpPr>
        <p:spPr>
          <a:xfrm>
            <a:off x="6743700" y="3296750"/>
            <a:ext cx="2098500" cy="1395900"/>
          </a:xfrm>
          <a:prstGeom prst="snip2DiagRect">
            <a:avLst>
              <a:gd name="adj1" fmla="val 0"/>
              <a:gd name="adj2" fmla="val 16376"/>
            </a:avLst>
          </a:prstGeom>
          <a:solidFill>
            <a:srgbClr val="030325">
              <a:alpha val="31279"/>
            </a:srgbClr>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8" name="Google Shape;918;p55"/>
          <p:cNvSpPr/>
          <p:nvPr/>
        </p:nvSpPr>
        <p:spPr>
          <a:xfrm>
            <a:off x="3924300" y="450850"/>
            <a:ext cx="2098500" cy="1395900"/>
          </a:xfrm>
          <a:prstGeom prst="snip2DiagRect">
            <a:avLst>
              <a:gd name="adj1" fmla="val 0"/>
              <a:gd name="adj2" fmla="val 16376"/>
            </a:avLst>
          </a:prstGeom>
          <a:solidFill>
            <a:srgbClr val="030325">
              <a:alpha val="31279"/>
            </a:srgbClr>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53008" y="1020538"/>
            <a:ext cx="3874315" cy="25980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0" name="Google Shape;920;p55"/>
          <p:cNvSpPr txBox="1">
            <a:spLocks noGrp="1"/>
          </p:cNvSpPr>
          <p:nvPr>
            <p:ph type="title"/>
          </p:nvPr>
        </p:nvSpPr>
        <p:spPr>
          <a:xfrm>
            <a:off x="572725" y="1538950"/>
            <a:ext cx="3153600" cy="615600"/>
          </a:xfrm>
          <a:prstGeom prst="rect">
            <a:avLst/>
          </a:prstGeom>
        </p:spPr>
        <p:txBody>
          <a:bodyPr spcFirstLastPara="1" wrap="square" lIns="91425" tIns="91425" rIns="91425" bIns="91425" anchor="b" anchorCtr="0">
            <a:noAutofit/>
          </a:bodyPr>
          <a:lstStyle/>
          <a:p>
            <a:pPr lvl="0" algn="r" rtl="1"/>
            <a:r>
              <a:rPr lang="fa-IR" sz="2000" dirty="0">
                <a:cs typeface="2  Bardiya" panose="00000400000000000000" pitchFamily="2" charset="-78"/>
              </a:rPr>
              <a:t>هیستوگرام گرادیان های جهت دار </a:t>
            </a:r>
            <a:r>
              <a:rPr lang="en-US" sz="2000" dirty="0">
                <a:cs typeface="2  Bardiya" panose="00000400000000000000" pitchFamily="2" charset="-78"/>
              </a:rPr>
              <a:t>HOG)</a:t>
            </a:r>
            <a:r>
              <a:rPr lang="fa-IR" sz="2000" dirty="0">
                <a:cs typeface="2  Bardiya" panose="00000400000000000000" pitchFamily="2" charset="-78"/>
              </a:rPr>
              <a:t>)</a:t>
            </a:r>
            <a:endParaRPr sz="2000" dirty="0">
              <a:cs typeface="2  Bardiya" panose="00000400000000000000" pitchFamily="2" charset="-78"/>
            </a:endParaRPr>
          </a:p>
        </p:txBody>
      </p:sp>
      <p:sp>
        <p:nvSpPr>
          <p:cNvPr id="921" name="Google Shape;921;p55"/>
          <p:cNvSpPr txBox="1">
            <a:spLocks noGrp="1"/>
          </p:cNvSpPr>
          <p:nvPr>
            <p:ph type="subTitle" idx="1"/>
          </p:nvPr>
        </p:nvSpPr>
        <p:spPr>
          <a:xfrm>
            <a:off x="713401" y="2294701"/>
            <a:ext cx="3153600" cy="1002049"/>
          </a:xfrm>
          <a:prstGeom prst="rect">
            <a:avLst/>
          </a:prstGeom>
        </p:spPr>
        <p:txBody>
          <a:bodyPr spcFirstLastPara="1" wrap="square" lIns="91425" tIns="91425" rIns="91425" bIns="91425" anchor="t" anchorCtr="0">
            <a:noAutofit/>
          </a:bodyPr>
          <a:lstStyle/>
          <a:p>
            <a:pPr marL="0" indent="0" algn="just" rtl="1">
              <a:spcAft>
                <a:spcPts val="1200"/>
              </a:spcAft>
            </a:pPr>
            <a:r>
              <a:rPr lang="en-US" b="1" dirty="0">
                <a:cs typeface="2  Bardiya" panose="00000400000000000000" pitchFamily="2" charset="-78"/>
              </a:rPr>
              <a:t>HOG </a:t>
            </a:r>
            <a:r>
              <a:rPr lang="fa-IR" b="1" dirty="0">
                <a:cs typeface="2  Bardiya" panose="00000400000000000000" pitchFamily="2" charset="-78"/>
              </a:rPr>
              <a:t>تجزیه و تحلیل مکان یک شی را که سلول نامیده می شود، تسهیل می کند تا بفهمد شیء چگونه تغییر می کند یا حرکت می کند</a:t>
            </a:r>
            <a:r>
              <a:rPr lang="fa-IR" b="1" dirty="0" smtClean="0">
                <a:cs typeface="2  Bardiya" panose="00000400000000000000" pitchFamily="2" charset="-78"/>
              </a:rPr>
              <a:t>.</a:t>
            </a:r>
            <a:endParaRPr lang="en-US" b="1" dirty="0">
              <a:cs typeface="2  Bardiya" panose="00000400000000000000" pitchFamily="2" charset="-78"/>
            </a:endParaRPr>
          </a:p>
        </p:txBody>
      </p:sp>
      <p:grpSp>
        <p:nvGrpSpPr>
          <p:cNvPr id="922" name="Google Shape;922;p55"/>
          <p:cNvGrpSpPr/>
          <p:nvPr/>
        </p:nvGrpSpPr>
        <p:grpSpPr>
          <a:xfrm>
            <a:off x="4539487" y="1020094"/>
            <a:ext cx="4100386" cy="3153119"/>
            <a:chOff x="713409" y="1097136"/>
            <a:chExt cx="3891167" cy="2949220"/>
          </a:xfrm>
        </p:grpSpPr>
        <p:sp>
          <p:nvSpPr>
            <p:cNvPr id="923" name="Google Shape;923;p55"/>
            <p:cNvSpPr/>
            <p:nvPr/>
          </p:nvSpPr>
          <p:spPr>
            <a:xfrm>
              <a:off x="2243875" y="3527623"/>
              <a:ext cx="830099" cy="518714"/>
            </a:xfrm>
            <a:custGeom>
              <a:avLst/>
              <a:gdLst/>
              <a:ahLst/>
              <a:cxnLst/>
              <a:rect l="l" t="t" r="r" b="b"/>
              <a:pathLst>
                <a:path w="7199" h="4194" extrusionOk="0">
                  <a:moveTo>
                    <a:pt x="1" y="1"/>
                  </a:moveTo>
                  <a:lnTo>
                    <a:pt x="1" y="4194"/>
                  </a:lnTo>
                  <a:lnTo>
                    <a:pt x="7198" y="4194"/>
                  </a:lnTo>
                  <a:lnTo>
                    <a:pt x="719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4" name="Google Shape;924;p55"/>
            <p:cNvSpPr/>
            <p:nvPr/>
          </p:nvSpPr>
          <p:spPr>
            <a:xfrm>
              <a:off x="2006583" y="4003807"/>
              <a:ext cx="1305742" cy="42548"/>
            </a:xfrm>
            <a:custGeom>
              <a:avLst/>
              <a:gdLst/>
              <a:ahLst/>
              <a:cxnLst/>
              <a:rect l="l" t="t" r="r" b="b"/>
              <a:pathLst>
                <a:path w="11324" h="369" extrusionOk="0">
                  <a:moveTo>
                    <a:pt x="67" y="0"/>
                  </a:moveTo>
                  <a:cubicBezTo>
                    <a:pt x="25" y="0"/>
                    <a:pt x="0" y="34"/>
                    <a:pt x="0" y="67"/>
                  </a:cubicBezTo>
                  <a:lnTo>
                    <a:pt x="0" y="293"/>
                  </a:lnTo>
                  <a:cubicBezTo>
                    <a:pt x="0" y="335"/>
                    <a:pt x="25" y="369"/>
                    <a:pt x="67" y="369"/>
                  </a:cubicBezTo>
                  <a:lnTo>
                    <a:pt x="11248" y="369"/>
                  </a:lnTo>
                  <a:cubicBezTo>
                    <a:pt x="11290" y="369"/>
                    <a:pt x="11324" y="335"/>
                    <a:pt x="11324" y="293"/>
                  </a:cubicBezTo>
                  <a:lnTo>
                    <a:pt x="11324" y="67"/>
                  </a:lnTo>
                  <a:cubicBezTo>
                    <a:pt x="11324" y="34"/>
                    <a:pt x="11290" y="0"/>
                    <a:pt x="1124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5" name="Google Shape;925;p55"/>
            <p:cNvSpPr/>
            <p:nvPr/>
          </p:nvSpPr>
          <p:spPr>
            <a:xfrm>
              <a:off x="713409" y="1097136"/>
              <a:ext cx="3891167" cy="2465736"/>
            </a:xfrm>
            <a:custGeom>
              <a:avLst/>
              <a:gdLst/>
              <a:ahLst/>
              <a:cxnLst/>
              <a:rect l="l" t="t" r="r" b="b"/>
              <a:pathLst>
                <a:path w="33746" h="21384" extrusionOk="0">
                  <a:moveTo>
                    <a:pt x="32548" y="1021"/>
                  </a:moveTo>
                  <a:lnTo>
                    <a:pt x="32548" y="20362"/>
                  </a:lnTo>
                  <a:lnTo>
                    <a:pt x="1197" y="20362"/>
                  </a:lnTo>
                  <a:lnTo>
                    <a:pt x="1197" y="1021"/>
                  </a:lnTo>
                  <a:close/>
                  <a:moveTo>
                    <a:pt x="477" y="0"/>
                  </a:moveTo>
                  <a:cubicBezTo>
                    <a:pt x="210" y="0"/>
                    <a:pt x="0" y="209"/>
                    <a:pt x="0" y="477"/>
                  </a:cubicBezTo>
                  <a:lnTo>
                    <a:pt x="0" y="20906"/>
                  </a:lnTo>
                  <a:cubicBezTo>
                    <a:pt x="0" y="21174"/>
                    <a:pt x="218" y="21384"/>
                    <a:pt x="477" y="21384"/>
                  </a:cubicBezTo>
                  <a:lnTo>
                    <a:pt x="33268" y="21384"/>
                  </a:lnTo>
                  <a:cubicBezTo>
                    <a:pt x="33536" y="21384"/>
                    <a:pt x="33745" y="21166"/>
                    <a:pt x="33745" y="20906"/>
                  </a:cubicBezTo>
                  <a:lnTo>
                    <a:pt x="33745" y="477"/>
                  </a:lnTo>
                  <a:cubicBezTo>
                    <a:pt x="33745" y="209"/>
                    <a:pt x="33536" y="0"/>
                    <a:pt x="3326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26" name="Google Shape;926;p55"/>
          <p:cNvGrpSpPr/>
          <p:nvPr/>
        </p:nvGrpSpPr>
        <p:grpSpPr>
          <a:xfrm>
            <a:off x="713400" y="1020538"/>
            <a:ext cx="987245" cy="256500"/>
            <a:chOff x="713275" y="4065425"/>
            <a:chExt cx="987245" cy="256500"/>
          </a:xfrm>
        </p:grpSpPr>
        <p:sp>
          <p:nvSpPr>
            <p:cNvPr id="927" name="Google Shape;927;p55"/>
            <p:cNvSpPr/>
            <p:nvPr/>
          </p:nvSpPr>
          <p:spPr>
            <a:xfrm>
              <a:off x="713275"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8" name="Google Shape;928;p55"/>
            <p:cNvSpPr/>
            <p:nvPr/>
          </p:nvSpPr>
          <p:spPr>
            <a:xfrm>
              <a:off x="1078648"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9" name="Google Shape;929;p55"/>
            <p:cNvSpPr/>
            <p:nvPr/>
          </p:nvSpPr>
          <p:spPr>
            <a:xfrm>
              <a:off x="1444020"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30" name="Google Shape;930;p55"/>
          <p:cNvGrpSpPr/>
          <p:nvPr/>
        </p:nvGrpSpPr>
        <p:grpSpPr>
          <a:xfrm rot="10800000">
            <a:off x="714325" y="3933325"/>
            <a:ext cx="4215075" cy="1210176"/>
            <a:chOff x="-363475" y="-836226"/>
            <a:chExt cx="4215075" cy="1210176"/>
          </a:xfrm>
        </p:grpSpPr>
        <p:cxnSp>
          <p:nvCxnSpPr>
            <p:cNvPr id="931" name="Google Shape;931;p55"/>
            <p:cNvCxnSpPr/>
            <p:nvPr/>
          </p:nvCxnSpPr>
          <p:spPr>
            <a:xfrm rot="-5400000" flipH="1">
              <a:off x="-363475" y="-836226"/>
              <a:ext cx="1206600" cy="1206600"/>
            </a:xfrm>
            <a:prstGeom prst="straightConnector1">
              <a:avLst/>
            </a:prstGeom>
            <a:noFill/>
            <a:ln w="9525" cap="flat" cmpd="sng">
              <a:solidFill>
                <a:schemeClr val="accent2"/>
              </a:solidFill>
              <a:prstDash val="solid"/>
              <a:round/>
              <a:headEnd type="none" w="med" len="med"/>
              <a:tailEnd type="none" w="med" len="med"/>
            </a:ln>
          </p:spPr>
        </p:cxnSp>
        <p:cxnSp>
          <p:nvCxnSpPr>
            <p:cNvPr id="932" name="Google Shape;932;p55"/>
            <p:cNvCxnSpPr/>
            <p:nvPr/>
          </p:nvCxnSpPr>
          <p:spPr>
            <a:xfrm>
              <a:off x="839600" y="373950"/>
              <a:ext cx="3012000" cy="0"/>
            </a:xfrm>
            <a:prstGeom prst="straightConnector1">
              <a:avLst/>
            </a:prstGeom>
            <a:noFill/>
            <a:ln w="9525" cap="flat" cmpd="sng">
              <a:solidFill>
                <a:schemeClr val="accent2"/>
              </a:solidFill>
              <a:prstDash val="solid"/>
              <a:round/>
              <a:headEnd type="none" w="med" len="med"/>
              <a:tailEnd type="oval" w="med" len="med"/>
            </a:ln>
          </p:spPr>
        </p:cxnSp>
      </p:grpSp>
      <p:grpSp>
        <p:nvGrpSpPr>
          <p:cNvPr id="933" name="Google Shape;933;p55"/>
          <p:cNvGrpSpPr/>
          <p:nvPr/>
        </p:nvGrpSpPr>
        <p:grpSpPr>
          <a:xfrm>
            <a:off x="7780950" y="411113"/>
            <a:ext cx="987245" cy="256500"/>
            <a:chOff x="713275" y="4065425"/>
            <a:chExt cx="987245" cy="256500"/>
          </a:xfrm>
        </p:grpSpPr>
        <p:sp>
          <p:nvSpPr>
            <p:cNvPr id="934" name="Google Shape;934;p55"/>
            <p:cNvSpPr/>
            <p:nvPr/>
          </p:nvSpPr>
          <p:spPr>
            <a:xfrm>
              <a:off x="713275"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5" name="Google Shape;935;p55"/>
            <p:cNvSpPr/>
            <p:nvPr/>
          </p:nvSpPr>
          <p:spPr>
            <a:xfrm>
              <a:off x="1078648"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6" name="Google Shape;936;p55"/>
            <p:cNvSpPr/>
            <p:nvPr/>
          </p:nvSpPr>
          <p:spPr>
            <a:xfrm>
              <a:off x="1444020"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81"/>
        <p:cNvGrpSpPr/>
        <p:nvPr/>
      </p:nvGrpSpPr>
      <p:grpSpPr>
        <a:xfrm>
          <a:off x="0" y="0"/>
          <a:ext cx="0" cy="0"/>
          <a:chOff x="0" y="0"/>
          <a:chExt cx="0" cy="0"/>
        </a:xfrm>
      </p:grpSpPr>
      <p:sp>
        <p:nvSpPr>
          <p:cNvPr id="682" name="Google Shape;682;p47"/>
          <p:cNvSpPr/>
          <p:nvPr/>
        </p:nvSpPr>
        <p:spPr>
          <a:xfrm>
            <a:off x="987150" y="757350"/>
            <a:ext cx="7169700" cy="3628800"/>
          </a:xfrm>
          <a:prstGeom prst="snip2DiagRect">
            <a:avLst>
              <a:gd name="adj1" fmla="val 0"/>
              <a:gd name="adj2" fmla="val 16667"/>
            </a:avLst>
          </a:prstGeom>
          <a:solidFill>
            <a:srgbClr val="030325">
              <a:alpha val="31279"/>
            </a:srgbClr>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86" name="Google Shape;686;p47"/>
          <p:cNvGrpSpPr/>
          <p:nvPr/>
        </p:nvGrpSpPr>
        <p:grpSpPr>
          <a:xfrm>
            <a:off x="-37975" y="409450"/>
            <a:ext cx="2505025" cy="1195729"/>
            <a:chOff x="-349025" y="-821779"/>
            <a:chExt cx="2505025" cy="1195729"/>
          </a:xfrm>
        </p:grpSpPr>
        <p:cxnSp>
          <p:nvCxnSpPr>
            <p:cNvPr id="687" name="Google Shape;687;p47"/>
            <p:cNvCxnSpPr/>
            <p:nvPr/>
          </p:nvCxnSpPr>
          <p:spPr>
            <a:xfrm>
              <a:off x="-349025" y="-821779"/>
              <a:ext cx="1192200" cy="1192200"/>
            </a:xfrm>
            <a:prstGeom prst="straightConnector1">
              <a:avLst/>
            </a:prstGeom>
            <a:noFill/>
            <a:ln w="9525" cap="flat" cmpd="sng">
              <a:solidFill>
                <a:schemeClr val="accent2"/>
              </a:solidFill>
              <a:prstDash val="solid"/>
              <a:round/>
              <a:headEnd type="none" w="med" len="med"/>
              <a:tailEnd type="none" w="med" len="med"/>
            </a:ln>
          </p:spPr>
        </p:cxnSp>
        <p:cxnSp>
          <p:nvCxnSpPr>
            <p:cNvPr id="688" name="Google Shape;688;p47"/>
            <p:cNvCxnSpPr/>
            <p:nvPr/>
          </p:nvCxnSpPr>
          <p:spPr>
            <a:xfrm>
              <a:off x="839600" y="373950"/>
              <a:ext cx="1316400" cy="0"/>
            </a:xfrm>
            <a:prstGeom prst="straightConnector1">
              <a:avLst/>
            </a:prstGeom>
            <a:noFill/>
            <a:ln w="9525" cap="flat" cmpd="sng">
              <a:solidFill>
                <a:schemeClr val="accent2"/>
              </a:solidFill>
              <a:prstDash val="solid"/>
              <a:round/>
              <a:headEnd type="none" w="med" len="med"/>
              <a:tailEnd type="oval" w="med" len="med"/>
            </a:ln>
          </p:spPr>
        </p:cxnSp>
      </p:grpSp>
      <p:grpSp>
        <p:nvGrpSpPr>
          <p:cNvPr id="689" name="Google Shape;689;p47"/>
          <p:cNvGrpSpPr/>
          <p:nvPr/>
        </p:nvGrpSpPr>
        <p:grpSpPr>
          <a:xfrm flipH="1">
            <a:off x="6676950" y="409450"/>
            <a:ext cx="2505025" cy="1195729"/>
            <a:chOff x="-349025" y="-821779"/>
            <a:chExt cx="2505025" cy="1195729"/>
          </a:xfrm>
        </p:grpSpPr>
        <p:cxnSp>
          <p:nvCxnSpPr>
            <p:cNvPr id="690" name="Google Shape;690;p47"/>
            <p:cNvCxnSpPr/>
            <p:nvPr/>
          </p:nvCxnSpPr>
          <p:spPr>
            <a:xfrm>
              <a:off x="-349025" y="-821779"/>
              <a:ext cx="1192200" cy="1192200"/>
            </a:xfrm>
            <a:prstGeom prst="straightConnector1">
              <a:avLst/>
            </a:prstGeom>
            <a:noFill/>
            <a:ln w="9525" cap="flat" cmpd="sng">
              <a:solidFill>
                <a:schemeClr val="accent2"/>
              </a:solidFill>
              <a:prstDash val="solid"/>
              <a:round/>
              <a:headEnd type="none" w="med" len="med"/>
              <a:tailEnd type="none" w="med" len="med"/>
            </a:ln>
          </p:spPr>
        </p:cxnSp>
        <p:cxnSp>
          <p:nvCxnSpPr>
            <p:cNvPr id="691" name="Google Shape;691;p47"/>
            <p:cNvCxnSpPr/>
            <p:nvPr/>
          </p:nvCxnSpPr>
          <p:spPr>
            <a:xfrm>
              <a:off x="839600" y="373950"/>
              <a:ext cx="1316400" cy="0"/>
            </a:xfrm>
            <a:prstGeom prst="straightConnector1">
              <a:avLst/>
            </a:prstGeom>
            <a:noFill/>
            <a:ln w="9525" cap="flat" cmpd="sng">
              <a:solidFill>
                <a:schemeClr val="accent2"/>
              </a:solidFill>
              <a:prstDash val="solid"/>
              <a:round/>
              <a:headEnd type="none" w="med" len="med"/>
              <a:tailEnd type="oval" w="med" len="med"/>
            </a:ln>
          </p:spPr>
        </p:cxnSp>
      </p:grpSp>
      <p:sp>
        <p:nvSpPr>
          <p:cNvPr id="694" name="Google Shape;694;p47"/>
          <p:cNvSpPr/>
          <p:nvPr/>
        </p:nvSpPr>
        <p:spPr>
          <a:xfrm>
            <a:off x="7913439" y="2706325"/>
            <a:ext cx="603000" cy="256500"/>
          </a:xfrm>
          <a:prstGeom prst="snip2DiagRect">
            <a:avLst>
              <a:gd name="adj1" fmla="val 0"/>
              <a:gd name="adj2" fmla="val 50000"/>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 name="Google Shape;695;p47"/>
          <p:cNvSpPr/>
          <p:nvPr/>
        </p:nvSpPr>
        <p:spPr>
          <a:xfrm>
            <a:off x="4979000" y="776400"/>
            <a:ext cx="1258500" cy="1258500"/>
          </a:xfrm>
          <a:prstGeom prst="ellipse">
            <a:avLst/>
          </a:prstGeom>
          <a:gradFill>
            <a:gsLst>
              <a:gs pos="0">
                <a:srgbClr val="05D8E7">
                  <a:alpha val="70980"/>
                </a:srgbClr>
              </a:gs>
              <a:gs pos="30000">
                <a:srgbClr val="05D8E7">
                  <a:alpha val="48235"/>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 name="Google Shape;696;p47"/>
          <p:cNvSpPr/>
          <p:nvPr/>
        </p:nvSpPr>
        <p:spPr>
          <a:xfrm>
            <a:off x="6676950" y="2471850"/>
            <a:ext cx="1258500" cy="1258500"/>
          </a:xfrm>
          <a:prstGeom prst="ellipse">
            <a:avLst/>
          </a:prstGeom>
          <a:gradFill>
            <a:gsLst>
              <a:gs pos="0">
                <a:srgbClr val="05D8E7">
                  <a:alpha val="70980"/>
                </a:srgbClr>
              </a:gs>
              <a:gs pos="30000">
                <a:srgbClr val="05D8E7">
                  <a:alpha val="48235"/>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 name="Google Shape;697;p47"/>
          <p:cNvSpPr/>
          <p:nvPr/>
        </p:nvSpPr>
        <p:spPr>
          <a:xfrm>
            <a:off x="3390825" y="2471850"/>
            <a:ext cx="1258500" cy="1258500"/>
          </a:xfrm>
          <a:prstGeom prst="ellipse">
            <a:avLst/>
          </a:prstGeom>
          <a:gradFill>
            <a:gsLst>
              <a:gs pos="0">
                <a:srgbClr val="05D8E7">
                  <a:alpha val="70980"/>
                </a:srgbClr>
              </a:gs>
              <a:gs pos="30000">
                <a:srgbClr val="05D8E7">
                  <a:alpha val="48235"/>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04" name="Google Shape;704;p47"/>
          <p:cNvGrpSpPr/>
          <p:nvPr/>
        </p:nvGrpSpPr>
        <p:grpSpPr>
          <a:xfrm>
            <a:off x="297650" y="4604088"/>
            <a:ext cx="987245" cy="256500"/>
            <a:chOff x="713275" y="4065425"/>
            <a:chExt cx="987245" cy="256500"/>
          </a:xfrm>
        </p:grpSpPr>
        <p:sp>
          <p:nvSpPr>
            <p:cNvPr id="705" name="Google Shape;705;p47"/>
            <p:cNvSpPr/>
            <p:nvPr/>
          </p:nvSpPr>
          <p:spPr>
            <a:xfrm>
              <a:off x="713275"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6" name="Google Shape;706;p47"/>
            <p:cNvSpPr/>
            <p:nvPr/>
          </p:nvSpPr>
          <p:spPr>
            <a:xfrm>
              <a:off x="1078648"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7" name="Google Shape;707;p47"/>
            <p:cNvSpPr/>
            <p:nvPr/>
          </p:nvSpPr>
          <p:spPr>
            <a:xfrm>
              <a:off x="1444020"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08" name="Google Shape;708;p47"/>
          <p:cNvGrpSpPr/>
          <p:nvPr/>
        </p:nvGrpSpPr>
        <p:grpSpPr>
          <a:xfrm>
            <a:off x="7850975" y="282863"/>
            <a:ext cx="987245" cy="256500"/>
            <a:chOff x="713275" y="4065425"/>
            <a:chExt cx="987245" cy="256500"/>
          </a:xfrm>
        </p:grpSpPr>
        <p:sp>
          <p:nvSpPr>
            <p:cNvPr id="709" name="Google Shape;709;p47"/>
            <p:cNvSpPr/>
            <p:nvPr/>
          </p:nvSpPr>
          <p:spPr>
            <a:xfrm>
              <a:off x="713275"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 name="Google Shape;710;p47"/>
            <p:cNvSpPr/>
            <p:nvPr/>
          </p:nvSpPr>
          <p:spPr>
            <a:xfrm>
              <a:off x="1078648"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 name="Google Shape;711;p47"/>
            <p:cNvSpPr/>
            <p:nvPr/>
          </p:nvSpPr>
          <p:spPr>
            <a:xfrm>
              <a:off x="1444020"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 name="TextBox 7"/>
          <p:cNvSpPr txBox="1"/>
          <p:nvPr/>
        </p:nvSpPr>
        <p:spPr>
          <a:xfrm>
            <a:off x="1951566" y="312737"/>
            <a:ext cx="5071533" cy="400110"/>
          </a:xfrm>
          <a:prstGeom prst="rect">
            <a:avLst/>
          </a:prstGeom>
          <a:noFill/>
        </p:spPr>
        <p:txBody>
          <a:bodyPr wrap="square" rtlCol="0">
            <a:spAutoFit/>
          </a:bodyPr>
          <a:lstStyle/>
          <a:p>
            <a:pPr algn="ctr" rtl="1"/>
            <a:r>
              <a:rPr lang="en-US" sz="2000" b="1" dirty="0">
                <a:solidFill>
                  <a:schemeClr val="bg1"/>
                </a:solidFill>
                <a:latin typeface="Share Tech" panose="020B0604020202020204" charset="0"/>
              </a:rPr>
              <a:t>YOLO (You Only Look Once)</a:t>
            </a:r>
          </a:p>
        </p:txBody>
      </p:sp>
      <p:sp>
        <p:nvSpPr>
          <p:cNvPr id="9" name="TextBox 8"/>
          <p:cNvSpPr txBox="1"/>
          <p:nvPr/>
        </p:nvSpPr>
        <p:spPr>
          <a:xfrm>
            <a:off x="1156645" y="867041"/>
            <a:ext cx="6528617" cy="1077218"/>
          </a:xfrm>
          <a:prstGeom prst="rect">
            <a:avLst/>
          </a:prstGeom>
          <a:noFill/>
        </p:spPr>
        <p:txBody>
          <a:bodyPr wrap="square" rtlCol="0">
            <a:spAutoFit/>
          </a:bodyPr>
          <a:lstStyle/>
          <a:p>
            <a:pPr algn="just" rtl="1"/>
            <a:r>
              <a:rPr lang="fa-IR" sz="1600" b="1" dirty="0">
                <a:solidFill>
                  <a:schemeClr val="bg1"/>
                </a:solidFill>
                <a:cs typeface="2  Bardiya" panose="00000400000000000000" pitchFamily="2" charset="-78"/>
              </a:rPr>
              <a:t>این الگوریتم اشیایی مانند انسان، درخت و وسایل نقلیه را شناسایی و گروه بندی می کند. ویژگی های خاصی را به هر کلاس شی که گروه بندی می کند اختصاص می دهد تا به خودرو کمک کند به راحتی آنها را شناسایی کند. </a:t>
            </a:r>
            <a:r>
              <a:rPr lang="en-US" sz="1600" b="1" dirty="0">
                <a:solidFill>
                  <a:schemeClr val="bg1"/>
                </a:solidFill>
                <a:cs typeface="2  Bardiya" panose="00000400000000000000" pitchFamily="2" charset="-78"/>
              </a:rPr>
              <a:t>YOLO </a:t>
            </a:r>
            <a:r>
              <a:rPr lang="fa-IR" sz="1600" b="1" dirty="0">
                <a:solidFill>
                  <a:schemeClr val="bg1"/>
                </a:solidFill>
                <a:cs typeface="2  Bardiya" panose="00000400000000000000" pitchFamily="2" charset="-78"/>
              </a:rPr>
              <a:t>برای شناسایی و گروه بندی اشیا بهترین است.</a:t>
            </a:r>
            <a:endParaRPr lang="en-US" sz="1600" b="1" dirty="0">
              <a:solidFill>
                <a:schemeClr val="bg1"/>
              </a:solidFill>
              <a:cs typeface="2  Bardiya" panose="00000400000000000000" pitchFamily="2" charset="-78"/>
            </a:endParaRPr>
          </a:p>
          <a:p>
            <a:pPr algn="just" rtl="1"/>
            <a:endParaRPr lang="en-US" sz="1600" b="1" dirty="0">
              <a:solidFill>
                <a:schemeClr val="bg1"/>
              </a:solidFill>
              <a:cs typeface="2  Bardiya" panose="00000400000000000000" pitchFamily="2" charset="-78"/>
            </a:endParaRPr>
          </a:p>
        </p:txBody>
      </p:sp>
      <p:pic>
        <p:nvPicPr>
          <p:cNvPr id="4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0950" y="1942089"/>
            <a:ext cx="6462099" cy="2318022"/>
          </a:xfrm>
          <a:prstGeom prst="snip2Diag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93" name="Google Shape;693;p47"/>
          <p:cNvSpPr/>
          <p:nvPr/>
        </p:nvSpPr>
        <p:spPr>
          <a:xfrm>
            <a:off x="1284901" y="2049100"/>
            <a:ext cx="603000" cy="256500"/>
          </a:xfrm>
          <a:prstGeom prst="snip2DiagRect">
            <a:avLst>
              <a:gd name="adj1" fmla="val 0"/>
              <a:gd name="adj2" fmla="val 50000"/>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2" name="Google Shape;692;p47"/>
          <p:cNvSpPr/>
          <p:nvPr/>
        </p:nvSpPr>
        <p:spPr>
          <a:xfrm>
            <a:off x="713395" y="2049100"/>
            <a:ext cx="493800" cy="256500"/>
          </a:xfrm>
          <a:prstGeom prst="snip2DiagRect">
            <a:avLst>
              <a:gd name="adj1" fmla="val 0"/>
              <a:gd name="adj2" fmla="val 50000"/>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grpSp>
        <p:nvGrpSpPr>
          <p:cNvPr id="2" name="Group 1"/>
          <p:cNvGrpSpPr/>
          <p:nvPr/>
        </p:nvGrpSpPr>
        <p:grpSpPr>
          <a:xfrm>
            <a:off x="815525" y="539375"/>
            <a:ext cx="2908800" cy="2489400"/>
            <a:chOff x="815525" y="539375"/>
            <a:chExt cx="2908800" cy="2489400"/>
          </a:xfrm>
        </p:grpSpPr>
        <p:sp>
          <p:nvSpPr>
            <p:cNvPr id="359" name="Google Shape;359;p34"/>
            <p:cNvSpPr/>
            <p:nvPr/>
          </p:nvSpPr>
          <p:spPr>
            <a:xfrm>
              <a:off x="1234925" y="539375"/>
              <a:ext cx="2489400" cy="2489400"/>
            </a:xfrm>
            <a:prstGeom prst="ellipse">
              <a:avLst/>
            </a:prstGeom>
            <a:gradFill>
              <a:gsLst>
                <a:gs pos="0">
                  <a:srgbClr val="05D8E7">
                    <a:alpha val="70980"/>
                  </a:srgbClr>
                </a:gs>
                <a:gs pos="30000">
                  <a:srgbClr val="05D8E7">
                    <a:alpha val="48235"/>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60" name="Google Shape;360;p34"/>
            <p:cNvSpPr/>
            <p:nvPr/>
          </p:nvSpPr>
          <p:spPr>
            <a:xfrm>
              <a:off x="1128118" y="1594551"/>
              <a:ext cx="2107500" cy="1116300"/>
            </a:xfrm>
            <a:prstGeom prst="snip2DiagRect">
              <a:avLst>
                <a:gd name="adj1" fmla="val 0"/>
                <a:gd name="adj2" fmla="val 42647"/>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61" name="Google Shape;361;p34"/>
            <p:cNvSpPr/>
            <p:nvPr/>
          </p:nvSpPr>
          <p:spPr>
            <a:xfrm>
              <a:off x="815525" y="1594551"/>
              <a:ext cx="2107500" cy="1116300"/>
            </a:xfrm>
            <a:prstGeom prst="snip2DiagRect">
              <a:avLst>
                <a:gd name="adj1" fmla="val 0"/>
                <a:gd name="adj2" fmla="val 42647"/>
              </a:avLst>
            </a:pr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362" name="Google Shape;362;p34"/>
          <p:cNvSpPr txBox="1">
            <a:spLocks noGrp="1"/>
          </p:cNvSpPr>
          <p:nvPr>
            <p:ph type="title" idx="2"/>
          </p:nvPr>
        </p:nvSpPr>
        <p:spPr>
          <a:xfrm>
            <a:off x="1234925" y="2881050"/>
            <a:ext cx="1756111" cy="8004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fa-IR" dirty="0" smtClean="0">
                <a:cs typeface="2  Bardiya" panose="00000400000000000000" pitchFamily="2" charset="-78"/>
              </a:rPr>
              <a:t>جمع بندی</a:t>
            </a:r>
            <a:endParaRPr dirty="0">
              <a:cs typeface="2  Bardiya" panose="00000400000000000000" pitchFamily="2" charset="-78"/>
            </a:endParaRPr>
          </a:p>
        </p:txBody>
      </p:sp>
      <p:sp>
        <p:nvSpPr>
          <p:cNvPr id="363" name="Google Shape;363;p34"/>
          <p:cNvSpPr txBox="1">
            <a:spLocks noGrp="1"/>
          </p:cNvSpPr>
          <p:nvPr>
            <p:ph type="title"/>
          </p:nvPr>
        </p:nvSpPr>
        <p:spPr>
          <a:xfrm>
            <a:off x="1234935" y="1602638"/>
            <a:ext cx="1234500" cy="1108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smtClean="0">
                <a:solidFill>
                  <a:schemeClr val="dk2"/>
                </a:solidFill>
              </a:rPr>
              <a:t>0</a:t>
            </a:r>
            <a:r>
              <a:rPr lang="fa-IR" dirty="0" smtClean="0">
                <a:solidFill>
                  <a:schemeClr val="dk2"/>
                </a:solidFill>
              </a:rPr>
              <a:t>5</a:t>
            </a:r>
            <a:endParaRPr dirty="0">
              <a:solidFill>
                <a:schemeClr val="dk2"/>
              </a:solidFill>
            </a:endParaRPr>
          </a:p>
        </p:txBody>
      </p:sp>
      <p:grpSp>
        <p:nvGrpSpPr>
          <p:cNvPr id="366" name="Google Shape;366;p34"/>
          <p:cNvGrpSpPr/>
          <p:nvPr/>
        </p:nvGrpSpPr>
        <p:grpSpPr>
          <a:xfrm rot="10800000" flipH="1">
            <a:off x="-37975" y="3785650"/>
            <a:ext cx="5124400" cy="462625"/>
            <a:chOff x="384100" y="-88675"/>
            <a:chExt cx="5124400" cy="462625"/>
          </a:xfrm>
        </p:grpSpPr>
        <p:cxnSp>
          <p:nvCxnSpPr>
            <p:cNvPr id="367" name="Google Shape;367;p34"/>
            <p:cNvCxnSpPr/>
            <p:nvPr/>
          </p:nvCxnSpPr>
          <p:spPr>
            <a:xfrm>
              <a:off x="384100" y="-88675"/>
              <a:ext cx="459000" cy="459000"/>
            </a:xfrm>
            <a:prstGeom prst="straightConnector1">
              <a:avLst/>
            </a:prstGeom>
            <a:noFill/>
            <a:ln w="9525" cap="flat" cmpd="sng">
              <a:solidFill>
                <a:schemeClr val="accent2"/>
              </a:solidFill>
              <a:prstDash val="solid"/>
              <a:round/>
              <a:headEnd type="none" w="med" len="med"/>
              <a:tailEnd type="none" w="med" len="med"/>
            </a:ln>
          </p:spPr>
        </p:cxnSp>
        <p:cxnSp>
          <p:nvCxnSpPr>
            <p:cNvPr id="368" name="Google Shape;368;p34"/>
            <p:cNvCxnSpPr/>
            <p:nvPr/>
          </p:nvCxnSpPr>
          <p:spPr>
            <a:xfrm>
              <a:off x="839600" y="373950"/>
              <a:ext cx="4668900" cy="0"/>
            </a:xfrm>
            <a:prstGeom prst="straightConnector1">
              <a:avLst/>
            </a:prstGeom>
            <a:noFill/>
            <a:ln w="9525" cap="flat" cmpd="sng">
              <a:solidFill>
                <a:schemeClr val="accent2"/>
              </a:solidFill>
              <a:prstDash val="solid"/>
              <a:round/>
              <a:headEnd type="none" w="med" len="med"/>
              <a:tailEnd type="oval" w="med" len="med"/>
            </a:ln>
          </p:spPr>
        </p:cxnSp>
      </p:grpSp>
      <p:sp>
        <p:nvSpPr>
          <p:cNvPr id="369" name="Google Shape;369;p34"/>
          <p:cNvSpPr/>
          <p:nvPr/>
        </p:nvSpPr>
        <p:spPr>
          <a:xfrm>
            <a:off x="5745875" y="-1904075"/>
            <a:ext cx="5718300" cy="5718300"/>
          </a:xfrm>
          <a:prstGeom prst="ellipse">
            <a:avLst/>
          </a:prstGeom>
          <a:gradFill>
            <a:gsLst>
              <a:gs pos="0">
                <a:srgbClr val="FF296D">
                  <a:alpha val="67058"/>
                </a:srgbClr>
              </a:gs>
              <a:gs pos="30000">
                <a:srgbClr val="FF296D">
                  <a:alpha val="49411"/>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370" name="Google Shape;370;p34"/>
          <p:cNvGrpSpPr/>
          <p:nvPr/>
        </p:nvGrpSpPr>
        <p:grpSpPr>
          <a:xfrm flipH="1">
            <a:off x="476375" y="-12775"/>
            <a:ext cx="5873550" cy="1211775"/>
            <a:chOff x="-365050" y="-837825"/>
            <a:chExt cx="5873550" cy="1211775"/>
          </a:xfrm>
        </p:grpSpPr>
        <p:cxnSp>
          <p:nvCxnSpPr>
            <p:cNvPr id="371" name="Google Shape;371;p34"/>
            <p:cNvCxnSpPr/>
            <p:nvPr/>
          </p:nvCxnSpPr>
          <p:spPr>
            <a:xfrm>
              <a:off x="-365050" y="-837825"/>
              <a:ext cx="1208100" cy="1208100"/>
            </a:xfrm>
            <a:prstGeom prst="straightConnector1">
              <a:avLst/>
            </a:prstGeom>
            <a:noFill/>
            <a:ln w="9525" cap="flat" cmpd="sng">
              <a:solidFill>
                <a:schemeClr val="accent2"/>
              </a:solidFill>
              <a:prstDash val="solid"/>
              <a:round/>
              <a:headEnd type="none" w="med" len="med"/>
              <a:tailEnd type="none" w="med" len="med"/>
            </a:ln>
          </p:spPr>
        </p:cxnSp>
        <p:cxnSp>
          <p:nvCxnSpPr>
            <p:cNvPr id="372" name="Google Shape;372;p34"/>
            <p:cNvCxnSpPr/>
            <p:nvPr/>
          </p:nvCxnSpPr>
          <p:spPr>
            <a:xfrm>
              <a:off x="839600" y="373950"/>
              <a:ext cx="4668900" cy="0"/>
            </a:xfrm>
            <a:prstGeom prst="straightConnector1">
              <a:avLst/>
            </a:prstGeom>
            <a:noFill/>
            <a:ln w="9525" cap="flat" cmpd="sng">
              <a:solidFill>
                <a:schemeClr val="accent2"/>
              </a:solidFill>
              <a:prstDash val="solid"/>
              <a:round/>
              <a:headEnd type="none" w="med" len="med"/>
              <a:tailEnd type="oval" w="med" len="med"/>
            </a:ln>
          </p:spPr>
        </p:cxnSp>
      </p:grpSp>
      <p:grpSp>
        <p:nvGrpSpPr>
          <p:cNvPr id="373" name="Google Shape;373;p34"/>
          <p:cNvGrpSpPr/>
          <p:nvPr/>
        </p:nvGrpSpPr>
        <p:grpSpPr>
          <a:xfrm flipH="1">
            <a:off x="3904902" y="-75295"/>
            <a:ext cx="2009569" cy="973361"/>
            <a:chOff x="5205411" y="-75307"/>
            <a:chExt cx="1728661" cy="837300"/>
          </a:xfrm>
        </p:grpSpPr>
        <p:cxnSp>
          <p:nvCxnSpPr>
            <p:cNvPr id="374" name="Google Shape;374;p34"/>
            <p:cNvCxnSpPr/>
            <p:nvPr/>
          </p:nvCxnSpPr>
          <p:spPr>
            <a:xfrm>
              <a:off x="5205411" y="-75307"/>
              <a:ext cx="837300" cy="837300"/>
            </a:xfrm>
            <a:prstGeom prst="straightConnector1">
              <a:avLst/>
            </a:prstGeom>
            <a:noFill/>
            <a:ln w="9525" cap="flat" cmpd="sng">
              <a:solidFill>
                <a:schemeClr val="accent2"/>
              </a:solidFill>
              <a:prstDash val="solid"/>
              <a:round/>
              <a:headEnd type="none" w="med" len="med"/>
              <a:tailEnd type="oval" w="med" len="med"/>
            </a:ln>
          </p:spPr>
        </p:cxnSp>
        <p:cxnSp>
          <p:nvCxnSpPr>
            <p:cNvPr id="375" name="Google Shape;375;p34"/>
            <p:cNvCxnSpPr/>
            <p:nvPr/>
          </p:nvCxnSpPr>
          <p:spPr>
            <a:xfrm>
              <a:off x="5651144" y="-75307"/>
              <a:ext cx="837300" cy="837300"/>
            </a:xfrm>
            <a:prstGeom prst="straightConnector1">
              <a:avLst/>
            </a:prstGeom>
            <a:noFill/>
            <a:ln w="9525" cap="flat" cmpd="sng">
              <a:solidFill>
                <a:schemeClr val="accent2"/>
              </a:solidFill>
              <a:prstDash val="solid"/>
              <a:round/>
              <a:headEnd type="none" w="med" len="med"/>
              <a:tailEnd type="oval" w="med" len="med"/>
            </a:ln>
          </p:spPr>
        </p:cxnSp>
        <p:cxnSp>
          <p:nvCxnSpPr>
            <p:cNvPr id="376" name="Google Shape;376;p34"/>
            <p:cNvCxnSpPr/>
            <p:nvPr/>
          </p:nvCxnSpPr>
          <p:spPr>
            <a:xfrm>
              <a:off x="6096772" y="-75307"/>
              <a:ext cx="837300" cy="837300"/>
            </a:xfrm>
            <a:prstGeom prst="straightConnector1">
              <a:avLst/>
            </a:prstGeom>
            <a:noFill/>
            <a:ln w="9525" cap="flat" cmpd="sng">
              <a:solidFill>
                <a:schemeClr val="accent2"/>
              </a:solidFill>
              <a:prstDash val="solid"/>
              <a:round/>
              <a:headEnd type="none" w="med" len="med"/>
              <a:tailEnd type="oval" w="med" len="med"/>
            </a:ln>
          </p:spPr>
        </p:cxnSp>
      </p:grpSp>
      <p:pic>
        <p:nvPicPr>
          <p:cNvPr id="6146" name="Picture 2" descr="C:\Users\kavoshgaran\Desktop\waymo_resize_m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72636" y="1199000"/>
            <a:ext cx="4983278" cy="2618900"/>
          </a:xfrm>
          <a:prstGeom prst="snip2Diag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611587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669"/>
        <p:cNvGrpSpPr/>
        <p:nvPr/>
      </p:nvGrpSpPr>
      <p:grpSpPr>
        <a:xfrm>
          <a:off x="0" y="0"/>
          <a:ext cx="0" cy="0"/>
          <a:chOff x="0" y="0"/>
          <a:chExt cx="0" cy="0"/>
        </a:xfrm>
      </p:grpSpPr>
      <p:sp>
        <p:nvSpPr>
          <p:cNvPr id="670" name="Google Shape;670;p46"/>
          <p:cNvSpPr/>
          <p:nvPr/>
        </p:nvSpPr>
        <p:spPr>
          <a:xfrm>
            <a:off x="1246675" y="952800"/>
            <a:ext cx="6678000" cy="3237900"/>
          </a:xfrm>
          <a:prstGeom prst="snip2DiagRect">
            <a:avLst>
              <a:gd name="adj1" fmla="val 0"/>
              <a:gd name="adj2" fmla="val 16667"/>
            </a:avLst>
          </a:prstGeom>
          <a:solidFill>
            <a:srgbClr val="030325">
              <a:alpha val="31279"/>
            </a:srgbClr>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73" name="Google Shape;673;p46"/>
          <p:cNvSpPr/>
          <p:nvPr/>
        </p:nvSpPr>
        <p:spPr>
          <a:xfrm>
            <a:off x="1380150" y="2710150"/>
            <a:ext cx="1258500" cy="1258500"/>
          </a:xfrm>
          <a:prstGeom prst="ellipse">
            <a:avLst/>
          </a:prstGeom>
          <a:gradFill>
            <a:gsLst>
              <a:gs pos="0">
                <a:srgbClr val="05D8E7">
                  <a:alpha val="70980"/>
                </a:srgbClr>
              </a:gs>
              <a:gs pos="30000">
                <a:srgbClr val="05D8E7">
                  <a:alpha val="48235"/>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76" name="Google Shape;676;p46"/>
          <p:cNvSpPr/>
          <p:nvPr/>
        </p:nvSpPr>
        <p:spPr>
          <a:xfrm>
            <a:off x="6658725" y="832450"/>
            <a:ext cx="493800" cy="256500"/>
          </a:xfrm>
          <a:prstGeom prst="snip2DiagRect">
            <a:avLst>
              <a:gd name="adj1" fmla="val 0"/>
              <a:gd name="adj2"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77" name="Google Shape;677;p46"/>
          <p:cNvSpPr/>
          <p:nvPr/>
        </p:nvSpPr>
        <p:spPr>
          <a:xfrm>
            <a:off x="1991475" y="4039525"/>
            <a:ext cx="493800" cy="256500"/>
          </a:xfrm>
          <a:prstGeom prst="snip2DiagRect">
            <a:avLst>
              <a:gd name="adj1" fmla="val 0"/>
              <a:gd name="adj2"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 name="TextBox 2"/>
          <p:cNvSpPr txBox="1"/>
          <p:nvPr/>
        </p:nvSpPr>
        <p:spPr>
          <a:xfrm>
            <a:off x="1642533" y="1345965"/>
            <a:ext cx="5703275" cy="2554545"/>
          </a:xfrm>
          <a:prstGeom prst="rect">
            <a:avLst/>
          </a:prstGeom>
          <a:noFill/>
        </p:spPr>
        <p:txBody>
          <a:bodyPr wrap="square" rtlCol="0">
            <a:spAutoFit/>
          </a:bodyPr>
          <a:lstStyle/>
          <a:p>
            <a:pPr algn="just" rtl="1"/>
            <a:r>
              <a:rPr lang="fa-IR" sz="2000" b="1" dirty="0">
                <a:solidFill>
                  <a:schemeClr val="bg1"/>
                </a:solidFill>
                <a:cs typeface="2  Bardiya" panose="00000400000000000000" pitchFamily="2" charset="-78"/>
              </a:rPr>
              <a:t>الگوریتم های یادگیری ماشینی امکان وجود خودروهای خودران را فراهم می کند. آنها به خودرو اجازه می دهند تا داده های اطراف خود را از دوربین ها و سایر حسگرها جمع آوری کند، آن را تفسیر کند و تصمیم بگیرد که چه اقداماتی انجام دهد. یادگیری ماشینی حتی به خودروها این امکان را می دهد که یاد بگیرند که چگونه این وظایف را به خوبی (یا حتی بهتر از) انسان ها انجام دهند.این منجر به این نتیجه معقول می شود که الگوریتم های یادگیری ماشین و وسایل نقلیه خودران آینده حمل و نقل هستند</a:t>
            </a:r>
            <a:r>
              <a:rPr lang="fa-IR" sz="2000" b="1" dirty="0" smtClean="0">
                <a:solidFill>
                  <a:schemeClr val="bg1"/>
                </a:solidFill>
                <a:cs typeface="2  Bardiya" panose="00000400000000000000" pitchFamily="2" charset="-78"/>
              </a:rPr>
              <a:t>.</a:t>
            </a:r>
            <a:endParaRPr lang="en-US" sz="2000" b="1" dirty="0">
              <a:solidFill>
                <a:schemeClr val="bg1"/>
              </a:solidFill>
              <a:cs typeface="2  Bardiya" panose="00000400000000000000" pitchFamily="2" charset="-78"/>
            </a:endParaRPr>
          </a:p>
        </p:txBody>
      </p:sp>
      <p:grpSp>
        <p:nvGrpSpPr>
          <p:cNvPr id="4" name="Group 3"/>
          <p:cNvGrpSpPr/>
          <p:nvPr/>
        </p:nvGrpSpPr>
        <p:grpSpPr>
          <a:xfrm>
            <a:off x="867764" y="697145"/>
            <a:ext cx="934245" cy="471417"/>
            <a:chOff x="1524352" y="425353"/>
            <a:chExt cx="934245" cy="471417"/>
          </a:xfrm>
        </p:grpSpPr>
        <p:sp>
          <p:nvSpPr>
            <p:cNvPr id="17" name="Google Shape;676;p46"/>
            <p:cNvSpPr/>
            <p:nvPr/>
          </p:nvSpPr>
          <p:spPr>
            <a:xfrm>
              <a:off x="1524352" y="425353"/>
              <a:ext cx="934245" cy="471417"/>
            </a:xfrm>
            <a:prstGeom prst="snip2DiagRect">
              <a:avLst>
                <a:gd name="adj1" fmla="val 0"/>
                <a:gd name="adj2"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8" name="Google Shape;5698;p69"/>
            <p:cNvGrpSpPr/>
            <p:nvPr/>
          </p:nvGrpSpPr>
          <p:grpSpPr>
            <a:xfrm>
              <a:off x="1802009" y="491425"/>
              <a:ext cx="339200" cy="339271"/>
              <a:chOff x="5049725" y="2027900"/>
              <a:chExt cx="481750" cy="481850"/>
            </a:xfrm>
            <a:solidFill>
              <a:schemeClr val="tx2"/>
            </a:solidFill>
          </p:grpSpPr>
          <p:sp>
            <p:nvSpPr>
              <p:cNvPr id="9" name="Google Shape;5699;p69"/>
              <p:cNvSpPr/>
              <p:nvPr/>
            </p:nvSpPr>
            <p:spPr>
              <a:xfrm>
                <a:off x="5191775" y="2394925"/>
                <a:ext cx="197625" cy="114825"/>
              </a:xfrm>
              <a:custGeom>
                <a:avLst/>
                <a:gdLst/>
                <a:ahLst/>
                <a:cxnLst/>
                <a:rect l="l" t="t" r="r" b="b"/>
                <a:pathLst>
                  <a:path w="7905" h="4593" extrusionOk="0">
                    <a:moveTo>
                      <a:pt x="0" y="0"/>
                    </a:moveTo>
                    <a:lnTo>
                      <a:pt x="0" y="566"/>
                    </a:lnTo>
                    <a:cubicBezTo>
                      <a:pt x="3" y="1298"/>
                      <a:pt x="479" y="1949"/>
                      <a:pt x="1178" y="2171"/>
                    </a:cubicBezTo>
                    <a:cubicBezTo>
                      <a:pt x="1407" y="3502"/>
                      <a:pt x="2560" y="4593"/>
                      <a:pt x="3954" y="4593"/>
                    </a:cubicBezTo>
                    <a:cubicBezTo>
                      <a:pt x="5345" y="4593"/>
                      <a:pt x="6499" y="3502"/>
                      <a:pt x="6728" y="2171"/>
                    </a:cubicBezTo>
                    <a:cubicBezTo>
                      <a:pt x="7426" y="1949"/>
                      <a:pt x="7902" y="1298"/>
                      <a:pt x="7905" y="566"/>
                    </a:cubicBezTo>
                    <a:lnTo>
                      <a:pt x="7905"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0" name="Google Shape;5700;p69"/>
              <p:cNvSpPr/>
              <p:nvPr/>
            </p:nvSpPr>
            <p:spPr>
              <a:xfrm>
                <a:off x="5113625" y="2027900"/>
                <a:ext cx="347300" cy="338825"/>
              </a:xfrm>
              <a:custGeom>
                <a:avLst/>
                <a:gdLst/>
                <a:ahLst/>
                <a:cxnLst/>
                <a:rect l="l" t="t" r="r" b="b"/>
                <a:pathLst>
                  <a:path w="13892" h="13553" extrusionOk="0">
                    <a:moveTo>
                      <a:pt x="7080" y="2260"/>
                    </a:moveTo>
                    <a:cubicBezTo>
                      <a:pt x="9574" y="2263"/>
                      <a:pt x="11594" y="4284"/>
                      <a:pt x="11597" y="6777"/>
                    </a:cubicBezTo>
                    <a:cubicBezTo>
                      <a:pt x="11597" y="7090"/>
                      <a:pt x="11344" y="7340"/>
                      <a:pt x="11031" y="7340"/>
                    </a:cubicBezTo>
                    <a:cubicBezTo>
                      <a:pt x="10718" y="7340"/>
                      <a:pt x="10468" y="7090"/>
                      <a:pt x="10468" y="6777"/>
                    </a:cubicBezTo>
                    <a:cubicBezTo>
                      <a:pt x="10465" y="4907"/>
                      <a:pt x="8950" y="3392"/>
                      <a:pt x="7080" y="3389"/>
                    </a:cubicBezTo>
                    <a:cubicBezTo>
                      <a:pt x="6767" y="3389"/>
                      <a:pt x="6514" y="3136"/>
                      <a:pt x="6514" y="2826"/>
                    </a:cubicBezTo>
                    <a:cubicBezTo>
                      <a:pt x="6514" y="2513"/>
                      <a:pt x="6767" y="2260"/>
                      <a:pt x="7080" y="2260"/>
                    </a:cubicBezTo>
                    <a:close/>
                    <a:moveTo>
                      <a:pt x="7070" y="1"/>
                    </a:moveTo>
                    <a:cubicBezTo>
                      <a:pt x="6595" y="1"/>
                      <a:pt x="6111" y="50"/>
                      <a:pt x="5623" y="152"/>
                    </a:cubicBezTo>
                    <a:cubicBezTo>
                      <a:pt x="3075" y="685"/>
                      <a:pt x="1001" y="2754"/>
                      <a:pt x="459" y="5301"/>
                    </a:cubicBezTo>
                    <a:cubicBezTo>
                      <a:pt x="1" y="7469"/>
                      <a:pt x="567" y="9644"/>
                      <a:pt x="2015" y="11270"/>
                    </a:cubicBezTo>
                    <a:cubicBezTo>
                      <a:pt x="2584" y="11908"/>
                      <a:pt x="2952" y="12703"/>
                      <a:pt x="3072" y="13552"/>
                    </a:cubicBezTo>
                    <a:lnTo>
                      <a:pt x="11088" y="13552"/>
                    </a:lnTo>
                    <a:cubicBezTo>
                      <a:pt x="11221" y="12691"/>
                      <a:pt x="11597" y="11887"/>
                      <a:pt x="12175" y="11233"/>
                    </a:cubicBezTo>
                    <a:cubicBezTo>
                      <a:pt x="13259" y="10002"/>
                      <a:pt x="13892" y="8418"/>
                      <a:pt x="13892" y="6777"/>
                    </a:cubicBezTo>
                    <a:cubicBezTo>
                      <a:pt x="13892" y="2969"/>
                      <a:pt x="10766" y="1"/>
                      <a:pt x="707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 name="Google Shape;5701;p69"/>
              <p:cNvSpPr/>
              <p:nvPr/>
            </p:nvSpPr>
            <p:spPr>
              <a:xfrm>
                <a:off x="5049725" y="2197300"/>
                <a:ext cx="56400" cy="28275"/>
              </a:xfrm>
              <a:custGeom>
                <a:avLst/>
                <a:gdLst/>
                <a:ahLst/>
                <a:cxnLst/>
                <a:rect l="l" t="t" r="r" b="b"/>
                <a:pathLst>
                  <a:path w="2256" h="1131" extrusionOk="0">
                    <a:moveTo>
                      <a:pt x="563" y="1"/>
                    </a:moveTo>
                    <a:cubicBezTo>
                      <a:pt x="250" y="1"/>
                      <a:pt x="0" y="254"/>
                      <a:pt x="0" y="567"/>
                    </a:cubicBezTo>
                    <a:cubicBezTo>
                      <a:pt x="0" y="877"/>
                      <a:pt x="250" y="1130"/>
                      <a:pt x="563" y="1130"/>
                    </a:cubicBezTo>
                    <a:lnTo>
                      <a:pt x="1693" y="1130"/>
                    </a:lnTo>
                    <a:cubicBezTo>
                      <a:pt x="2006" y="1130"/>
                      <a:pt x="2256" y="877"/>
                      <a:pt x="2256" y="567"/>
                    </a:cubicBezTo>
                    <a:cubicBezTo>
                      <a:pt x="2256" y="254"/>
                      <a:pt x="2006" y="1"/>
                      <a:pt x="169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 name="Google Shape;5702;p69"/>
              <p:cNvSpPr/>
              <p:nvPr/>
            </p:nvSpPr>
            <p:spPr>
              <a:xfrm>
                <a:off x="5052575" y="2102800"/>
                <a:ext cx="50850" cy="48075"/>
              </a:xfrm>
              <a:custGeom>
                <a:avLst/>
                <a:gdLst/>
                <a:ahLst/>
                <a:cxnLst/>
                <a:rect l="l" t="t" r="r" b="b"/>
                <a:pathLst>
                  <a:path w="2034" h="1923" extrusionOk="0">
                    <a:moveTo>
                      <a:pt x="623" y="0"/>
                    </a:moveTo>
                    <a:cubicBezTo>
                      <a:pt x="478" y="0"/>
                      <a:pt x="333" y="56"/>
                      <a:pt x="224" y="167"/>
                    </a:cubicBezTo>
                    <a:cubicBezTo>
                      <a:pt x="4" y="384"/>
                      <a:pt x="1" y="736"/>
                      <a:pt x="214" y="959"/>
                    </a:cubicBezTo>
                    <a:lnTo>
                      <a:pt x="1015" y="1757"/>
                    </a:lnTo>
                    <a:cubicBezTo>
                      <a:pt x="1125" y="1867"/>
                      <a:pt x="1269" y="1922"/>
                      <a:pt x="1413" y="1922"/>
                    </a:cubicBezTo>
                    <a:cubicBezTo>
                      <a:pt x="1558" y="1922"/>
                      <a:pt x="1702" y="1867"/>
                      <a:pt x="1813" y="1757"/>
                    </a:cubicBezTo>
                    <a:cubicBezTo>
                      <a:pt x="2033" y="1534"/>
                      <a:pt x="2033" y="1179"/>
                      <a:pt x="1813" y="959"/>
                    </a:cubicBezTo>
                    <a:lnTo>
                      <a:pt x="1015" y="158"/>
                    </a:lnTo>
                    <a:cubicBezTo>
                      <a:pt x="906" y="53"/>
                      <a:pt x="764" y="0"/>
                      <a:pt x="62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 name="Google Shape;5703;p69"/>
              <p:cNvSpPr/>
              <p:nvPr/>
            </p:nvSpPr>
            <p:spPr>
              <a:xfrm>
                <a:off x="5052575" y="2272175"/>
                <a:ext cx="50700" cy="47900"/>
              </a:xfrm>
              <a:custGeom>
                <a:avLst/>
                <a:gdLst/>
                <a:ahLst/>
                <a:cxnLst/>
                <a:rect l="l" t="t" r="r" b="b"/>
                <a:pathLst>
                  <a:path w="2028" h="1916" extrusionOk="0">
                    <a:moveTo>
                      <a:pt x="1405" y="0"/>
                    </a:moveTo>
                    <a:cubicBezTo>
                      <a:pt x="1264" y="0"/>
                      <a:pt x="1124" y="53"/>
                      <a:pt x="1015" y="159"/>
                    </a:cubicBezTo>
                    <a:lnTo>
                      <a:pt x="214" y="960"/>
                    </a:lnTo>
                    <a:cubicBezTo>
                      <a:pt x="1" y="1179"/>
                      <a:pt x="4" y="1532"/>
                      <a:pt x="224" y="1749"/>
                    </a:cubicBezTo>
                    <a:cubicBezTo>
                      <a:pt x="333" y="1860"/>
                      <a:pt x="478" y="1916"/>
                      <a:pt x="623" y="1916"/>
                    </a:cubicBezTo>
                    <a:cubicBezTo>
                      <a:pt x="764" y="1916"/>
                      <a:pt x="906" y="1863"/>
                      <a:pt x="1015" y="1758"/>
                    </a:cubicBezTo>
                    <a:lnTo>
                      <a:pt x="1813" y="960"/>
                    </a:lnTo>
                    <a:cubicBezTo>
                      <a:pt x="2027" y="737"/>
                      <a:pt x="2024" y="384"/>
                      <a:pt x="1804" y="168"/>
                    </a:cubicBezTo>
                    <a:cubicBezTo>
                      <a:pt x="1695" y="56"/>
                      <a:pt x="1550" y="0"/>
                      <a:pt x="140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4" name="Google Shape;5704;p69"/>
              <p:cNvSpPr/>
              <p:nvPr/>
            </p:nvSpPr>
            <p:spPr>
              <a:xfrm>
                <a:off x="5475050" y="2197300"/>
                <a:ext cx="56425" cy="28275"/>
              </a:xfrm>
              <a:custGeom>
                <a:avLst/>
                <a:gdLst/>
                <a:ahLst/>
                <a:cxnLst/>
                <a:rect l="l" t="t" r="r" b="b"/>
                <a:pathLst>
                  <a:path w="2257" h="1131" extrusionOk="0">
                    <a:moveTo>
                      <a:pt x="564" y="1"/>
                    </a:moveTo>
                    <a:cubicBezTo>
                      <a:pt x="251" y="1"/>
                      <a:pt x="1" y="254"/>
                      <a:pt x="1" y="567"/>
                    </a:cubicBezTo>
                    <a:cubicBezTo>
                      <a:pt x="1" y="877"/>
                      <a:pt x="251" y="1130"/>
                      <a:pt x="564" y="1130"/>
                    </a:cubicBezTo>
                    <a:lnTo>
                      <a:pt x="1693" y="1130"/>
                    </a:lnTo>
                    <a:cubicBezTo>
                      <a:pt x="2006" y="1130"/>
                      <a:pt x="2256" y="877"/>
                      <a:pt x="2256" y="567"/>
                    </a:cubicBezTo>
                    <a:cubicBezTo>
                      <a:pt x="2256" y="254"/>
                      <a:pt x="2006" y="1"/>
                      <a:pt x="169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5" name="Google Shape;5705;p69"/>
              <p:cNvSpPr/>
              <p:nvPr/>
            </p:nvSpPr>
            <p:spPr>
              <a:xfrm>
                <a:off x="5477925" y="2102800"/>
                <a:ext cx="50675" cy="47900"/>
              </a:xfrm>
              <a:custGeom>
                <a:avLst/>
                <a:gdLst/>
                <a:ahLst/>
                <a:cxnLst/>
                <a:rect l="l" t="t" r="r" b="b"/>
                <a:pathLst>
                  <a:path w="2027" h="1916" extrusionOk="0">
                    <a:moveTo>
                      <a:pt x="1405" y="0"/>
                    </a:moveTo>
                    <a:cubicBezTo>
                      <a:pt x="1264" y="0"/>
                      <a:pt x="1123" y="53"/>
                      <a:pt x="1015" y="158"/>
                    </a:cubicBezTo>
                    <a:lnTo>
                      <a:pt x="214" y="959"/>
                    </a:lnTo>
                    <a:cubicBezTo>
                      <a:pt x="0" y="1179"/>
                      <a:pt x="3" y="1531"/>
                      <a:pt x="223" y="1748"/>
                    </a:cubicBezTo>
                    <a:cubicBezTo>
                      <a:pt x="333" y="1860"/>
                      <a:pt x="478" y="1915"/>
                      <a:pt x="623" y="1915"/>
                    </a:cubicBezTo>
                    <a:cubicBezTo>
                      <a:pt x="764" y="1915"/>
                      <a:pt x="905" y="1863"/>
                      <a:pt x="1015" y="1757"/>
                    </a:cubicBezTo>
                    <a:lnTo>
                      <a:pt x="1813" y="959"/>
                    </a:lnTo>
                    <a:cubicBezTo>
                      <a:pt x="2027" y="736"/>
                      <a:pt x="2024" y="384"/>
                      <a:pt x="1804" y="167"/>
                    </a:cubicBezTo>
                    <a:cubicBezTo>
                      <a:pt x="1694" y="56"/>
                      <a:pt x="1549" y="0"/>
                      <a:pt x="140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6" name="Google Shape;5706;p69"/>
              <p:cNvSpPr/>
              <p:nvPr/>
            </p:nvSpPr>
            <p:spPr>
              <a:xfrm>
                <a:off x="5477775" y="2272000"/>
                <a:ext cx="50825" cy="48075"/>
              </a:xfrm>
              <a:custGeom>
                <a:avLst/>
                <a:gdLst/>
                <a:ahLst/>
                <a:cxnLst/>
                <a:rect l="l" t="t" r="r" b="b"/>
                <a:pathLst>
                  <a:path w="2033" h="1923" extrusionOk="0">
                    <a:moveTo>
                      <a:pt x="621" y="1"/>
                    </a:moveTo>
                    <a:cubicBezTo>
                      <a:pt x="476" y="1"/>
                      <a:pt x="331" y="56"/>
                      <a:pt x="220" y="166"/>
                    </a:cubicBezTo>
                    <a:cubicBezTo>
                      <a:pt x="0" y="388"/>
                      <a:pt x="0" y="744"/>
                      <a:pt x="220" y="967"/>
                    </a:cubicBezTo>
                    <a:lnTo>
                      <a:pt x="1021" y="1765"/>
                    </a:lnTo>
                    <a:cubicBezTo>
                      <a:pt x="1129" y="1870"/>
                      <a:pt x="1270" y="1923"/>
                      <a:pt x="1411" y="1923"/>
                    </a:cubicBezTo>
                    <a:cubicBezTo>
                      <a:pt x="1555" y="1923"/>
                      <a:pt x="1700" y="1867"/>
                      <a:pt x="1810" y="1756"/>
                    </a:cubicBezTo>
                    <a:cubicBezTo>
                      <a:pt x="2030" y="1539"/>
                      <a:pt x="2033" y="1186"/>
                      <a:pt x="1819" y="967"/>
                    </a:cubicBezTo>
                    <a:lnTo>
                      <a:pt x="1021" y="166"/>
                    </a:lnTo>
                    <a:cubicBezTo>
                      <a:pt x="910" y="56"/>
                      <a:pt x="765" y="1"/>
                      <a:pt x="62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spTree>
    <p:extLst>
      <p:ext uri="{BB962C8B-B14F-4D97-AF65-F5344CB8AC3E}">
        <p14:creationId xmlns:p14="http://schemas.microsoft.com/office/powerpoint/2010/main" val="241507204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968"/>
        <p:cNvGrpSpPr/>
        <p:nvPr/>
      </p:nvGrpSpPr>
      <p:grpSpPr>
        <a:xfrm>
          <a:off x="0" y="0"/>
          <a:ext cx="0" cy="0"/>
          <a:chOff x="0" y="0"/>
          <a:chExt cx="0" cy="0"/>
        </a:xfrm>
      </p:grpSpPr>
      <p:sp>
        <p:nvSpPr>
          <p:cNvPr id="969" name="Google Shape;969;p57"/>
          <p:cNvSpPr txBox="1">
            <a:spLocks noGrp="1"/>
          </p:cNvSpPr>
          <p:nvPr>
            <p:ph type="body" idx="1"/>
          </p:nvPr>
        </p:nvSpPr>
        <p:spPr>
          <a:xfrm>
            <a:off x="484800" y="1228675"/>
            <a:ext cx="7717200" cy="3416400"/>
          </a:xfrm>
          <a:prstGeom prst="rect">
            <a:avLst/>
          </a:prstGeom>
        </p:spPr>
        <p:txBody>
          <a:bodyPr spcFirstLastPara="1" wrap="square" lIns="91425" tIns="91425" rIns="91425" bIns="91425" anchor="t" anchorCtr="0">
            <a:noAutofit/>
          </a:bodyPr>
          <a:lstStyle/>
          <a:p>
            <a:r>
              <a:rPr lang="en-US" dirty="0">
                <a:latin typeface="Share Tech" panose="020B0604020202020204" charset="0"/>
              </a:rPr>
              <a:t>https://www.electronicdesign.com/markets/automotive/article/21147200/nxp-semiconductors-the-role-of-machine-learning-in-autonomous-vehicles</a:t>
            </a:r>
            <a:endParaRPr lang="fa-IR" dirty="0">
              <a:latin typeface="Share Tech" panose="020B0604020202020204" charset="0"/>
            </a:endParaRPr>
          </a:p>
          <a:p>
            <a:r>
              <a:rPr lang="en-US" dirty="0">
                <a:latin typeface="Share Tech" panose="020B0604020202020204" charset="0"/>
              </a:rPr>
              <a:t>https://mindy-support.com/news-post/how-machine-learning-in-automotive-makes-self-driving-cars-a-reality/</a:t>
            </a:r>
          </a:p>
          <a:p>
            <a:r>
              <a:rPr lang="en-US" dirty="0">
                <a:latin typeface="Share Tech" panose="020B0604020202020204" charset="0"/>
              </a:rPr>
              <a:t>TechSci Research, </a:t>
            </a:r>
            <a:r>
              <a:rPr lang="en-US" i="1" dirty="0">
                <a:latin typeface="Share Tech" panose="020B0604020202020204" charset="0"/>
              </a:rPr>
              <a:t>North America Semi &amp; Fully Autonomous Vehicle Market - Competition Forecast &amp; Opportunities, 2016-2030</a:t>
            </a:r>
            <a:r>
              <a:rPr lang="en-US" dirty="0">
                <a:latin typeface="Share Tech" panose="020B0604020202020204" charset="0"/>
              </a:rPr>
              <a:t>.</a:t>
            </a:r>
          </a:p>
          <a:p>
            <a:r>
              <a:rPr lang="en-US" dirty="0">
                <a:latin typeface="Share Tech" panose="020B0604020202020204" charset="0"/>
              </a:rPr>
              <a:t>World Health Organization, </a:t>
            </a:r>
            <a:r>
              <a:rPr lang="en-US" i="1" dirty="0">
                <a:latin typeface="Share Tech" panose="020B0604020202020204" charset="0"/>
              </a:rPr>
              <a:t>Number of road traffic deaths 2013</a:t>
            </a:r>
            <a:r>
              <a:rPr lang="en-US" dirty="0">
                <a:latin typeface="Share Tech" panose="020B0604020202020204" charset="0"/>
              </a:rPr>
              <a:t>.</a:t>
            </a:r>
          </a:p>
          <a:p>
            <a:r>
              <a:rPr lang="en-US" dirty="0">
                <a:latin typeface="Share Tech" panose="020B0604020202020204" charset="0"/>
              </a:rPr>
              <a:t>U.S. Department of Transportation, </a:t>
            </a:r>
            <a:r>
              <a:rPr lang="en-US" i="1" dirty="0">
                <a:latin typeface="Share Tech" panose="020B0604020202020204" charset="0"/>
              </a:rPr>
              <a:t>Automated Driving Systems 2.0: A Vision for Safety</a:t>
            </a:r>
            <a:r>
              <a:rPr lang="en-US" dirty="0">
                <a:latin typeface="Share Tech" panose="020B0604020202020204" charset="0"/>
              </a:rPr>
              <a:t>.</a:t>
            </a:r>
          </a:p>
          <a:p>
            <a:r>
              <a:rPr lang="en-US" dirty="0">
                <a:latin typeface="Share Tech" panose="020B0604020202020204" charset="0"/>
              </a:rPr>
              <a:t>https://www.bbc.co.uk/news/technology-51645566  (Feb. 26, 2020)</a:t>
            </a:r>
          </a:p>
          <a:p>
            <a:pPr marL="0" lvl="0" indent="0" rtl="0">
              <a:spcBef>
                <a:spcPts val="0"/>
              </a:spcBef>
              <a:spcAft>
                <a:spcPts val="0"/>
              </a:spcAft>
              <a:buNone/>
            </a:pPr>
            <a:endParaRPr dirty="0">
              <a:latin typeface="Share Tech" panose="020B0604020202020204" charset="0"/>
            </a:endParaRPr>
          </a:p>
        </p:txBody>
      </p:sp>
      <p:sp>
        <p:nvSpPr>
          <p:cNvPr id="970" name="Google Shape;970;p57"/>
          <p:cNvSpPr txBox="1">
            <a:spLocks noGrp="1"/>
          </p:cNvSpPr>
          <p:nvPr>
            <p:ph type="title"/>
          </p:nvPr>
        </p:nvSpPr>
        <p:spPr>
          <a:xfrm>
            <a:off x="1845732" y="402692"/>
            <a:ext cx="999067" cy="647174"/>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sz="3200" dirty="0" smtClean="0">
                <a:cs typeface="2  Bardiya" panose="00000400000000000000" pitchFamily="2" charset="-78"/>
              </a:rPr>
              <a:t>منابع</a:t>
            </a:r>
            <a:endParaRPr sz="3200" dirty="0">
              <a:cs typeface="2  Bardiya" panose="00000400000000000000" pitchFamily="2" charset="-78"/>
            </a:endParaRPr>
          </a:p>
        </p:txBody>
      </p:sp>
      <p:grpSp>
        <p:nvGrpSpPr>
          <p:cNvPr id="5" name="Google Shape;314;p33"/>
          <p:cNvGrpSpPr/>
          <p:nvPr/>
        </p:nvGrpSpPr>
        <p:grpSpPr>
          <a:xfrm>
            <a:off x="835880" y="500533"/>
            <a:ext cx="1017300" cy="469200"/>
            <a:chOff x="5755013" y="3074400"/>
            <a:chExt cx="1017300" cy="469200"/>
          </a:xfrm>
        </p:grpSpPr>
        <p:sp>
          <p:nvSpPr>
            <p:cNvPr id="6" name="Google Shape;315;p33"/>
            <p:cNvSpPr/>
            <p:nvPr/>
          </p:nvSpPr>
          <p:spPr>
            <a:xfrm>
              <a:off x="5886413" y="3074400"/>
              <a:ext cx="885900" cy="469200"/>
            </a:xfrm>
            <a:prstGeom prst="snip2DiagRect">
              <a:avLst>
                <a:gd name="adj1" fmla="val 0"/>
                <a:gd name="adj2" fmla="val 42647"/>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 name="Google Shape;316;p33"/>
            <p:cNvSpPr/>
            <p:nvPr/>
          </p:nvSpPr>
          <p:spPr>
            <a:xfrm>
              <a:off x="5755013" y="3074400"/>
              <a:ext cx="885900" cy="469200"/>
            </a:xfrm>
            <a:prstGeom prst="snip2DiagRect">
              <a:avLst>
                <a:gd name="adj1" fmla="val 0"/>
                <a:gd name="adj2" fmla="val 42647"/>
              </a:avLst>
            </a:pr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8" name="Google Shape;346;p33"/>
          <p:cNvSpPr txBox="1">
            <a:spLocks/>
          </p:cNvSpPr>
          <p:nvPr/>
        </p:nvSpPr>
        <p:spPr>
          <a:xfrm>
            <a:off x="966564" y="453908"/>
            <a:ext cx="623100" cy="554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 sz="2400" b="1" dirty="0" smtClean="0">
                <a:latin typeface="Share Tech" panose="020B0604020202020204" charset="0"/>
                <a:cs typeface="2  Bardiya" panose="00000400000000000000" pitchFamily="2" charset="-78"/>
              </a:rPr>
              <a:t>06</a:t>
            </a:r>
            <a:endParaRPr lang="en" sz="2400" b="1" dirty="0">
              <a:latin typeface="Share Tech" panose="020B0604020202020204" charset="0"/>
              <a:cs typeface="2  Bardiya" panose="00000400000000000000" pitchFamily="2" charset="-78"/>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pic>
        <p:nvPicPr>
          <p:cNvPr id="2050" name="Picture 2" descr="C:\Users\kavoshgaran\Desktop\Photo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41109" y="898066"/>
            <a:ext cx="3732295" cy="3732295"/>
          </a:xfrm>
          <a:prstGeom prst="snip2DiagRect">
            <a:avLst/>
          </a:prstGeom>
          <a:noFill/>
          <a:extLst>
            <a:ext uri="{909E8E84-426E-40DD-AFC4-6F175D3DCCD1}">
              <a14:hiddenFill xmlns:a14="http://schemas.microsoft.com/office/drawing/2010/main">
                <a:solidFill>
                  <a:srgbClr val="FFFFFF"/>
                </a:solidFill>
              </a14:hiddenFill>
            </a:ext>
          </a:extLst>
        </p:spPr>
      </p:pic>
      <p:sp>
        <p:nvSpPr>
          <p:cNvPr id="359" name="Google Shape;359;p34"/>
          <p:cNvSpPr/>
          <p:nvPr/>
        </p:nvSpPr>
        <p:spPr>
          <a:xfrm>
            <a:off x="1234925" y="539375"/>
            <a:ext cx="2489400" cy="2489400"/>
          </a:xfrm>
          <a:prstGeom prst="ellipse">
            <a:avLst/>
          </a:prstGeom>
          <a:gradFill>
            <a:gsLst>
              <a:gs pos="0">
                <a:srgbClr val="05D8E7">
                  <a:alpha val="70980"/>
                </a:srgbClr>
              </a:gs>
              <a:gs pos="30000">
                <a:srgbClr val="05D8E7">
                  <a:alpha val="48235"/>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60" name="Google Shape;360;p34"/>
          <p:cNvSpPr/>
          <p:nvPr/>
        </p:nvSpPr>
        <p:spPr>
          <a:xfrm>
            <a:off x="1128118" y="1594551"/>
            <a:ext cx="2107500" cy="1116300"/>
          </a:xfrm>
          <a:prstGeom prst="snip2DiagRect">
            <a:avLst>
              <a:gd name="adj1" fmla="val 0"/>
              <a:gd name="adj2" fmla="val 42647"/>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61" name="Google Shape;361;p34"/>
          <p:cNvSpPr/>
          <p:nvPr/>
        </p:nvSpPr>
        <p:spPr>
          <a:xfrm>
            <a:off x="815525" y="1594551"/>
            <a:ext cx="2107500" cy="1116300"/>
          </a:xfrm>
          <a:prstGeom prst="snip2DiagRect">
            <a:avLst>
              <a:gd name="adj1" fmla="val 0"/>
              <a:gd name="adj2" fmla="val 42647"/>
            </a:avLst>
          </a:pr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62" name="Google Shape;362;p34"/>
          <p:cNvSpPr txBox="1">
            <a:spLocks noGrp="1"/>
          </p:cNvSpPr>
          <p:nvPr>
            <p:ph type="title" idx="2"/>
          </p:nvPr>
        </p:nvSpPr>
        <p:spPr>
          <a:xfrm>
            <a:off x="1479507" y="2906450"/>
            <a:ext cx="1468468" cy="8004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fa-IR" dirty="0" smtClean="0">
                <a:cs typeface="2  Bardiya" panose="00000400000000000000" pitchFamily="2" charset="-78"/>
              </a:rPr>
              <a:t>مقدمه</a:t>
            </a:r>
            <a:endParaRPr dirty="0">
              <a:cs typeface="2  Bardiya" panose="00000400000000000000" pitchFamily="2" charset="-78"/>
            </a:endParaRPr>
          </a:p>
        </p:txBody>
      </p:sp>
      <p:sp>
        <p:nvSpPr>
          <p:cNvPr id="363" name="Google Shape;363;p34"/>
          <p:cNvSpPr txBox="1">
            <a:spLocks noGrp="1"/>
          </p:cNvSpPr>
          <p:nvPr>
            <p:ph type="title"/>
          </p:nvPr>
        </p:nvSpPr>
        <p:spPr>
          <a:xfrm>
            <a:off x="1234935" y="1602638"/>
            <a:ext cx="1234500" cy="1108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solidFill>
                  <a:schemeClr val="dk2"/>
                </a:solidFill>
              </a:rPr>
              <a:t>01</a:t>
            </a:r>
            <a:endParaRPr dirty="0">
              <a:solidFill>
                <a:schemeClr val="dk2"/>
              </a:solidFill>
            </a:endParaRPr>
          </a:p>
        </p:txBody>
      </p:sp>
      <p:grpSp>
        <p:nvGrpSpPr>
          <p:cNvPr id="366" name="Google Shape;366;p34"/>
          <p:cNvGrpSpPr/>
          <p:nvPr/>
        </p:nvGrpSpPr>
        <p:grpSpPr>
          <a:xfrm rot="10800000" flipH="1">
            <a:off x="-37975" y="3785650"/>
            <a:ext cx="5124400" cy="462625"/>
            <a:chOff x="384100" y="-88675"/>
            <a:chExt cx="5124400" cy="462625"/>
          </a:xfrm>
        </p:grpSpPr>
        <p:cxnSp>
          <p:nvCxnSpPr>
            <p:cNvPr id="367" name="Google Shape;367;p34"/>
            <p:cNvCxnSpPr/>
            <p:nvPr/>
          </p:nvCxnSpPr>
          <p:spPr>
            <a:xfrm>
              <a:off x="384100" y="-88675"/>
              <a:ext cx="459000" cy="459000"/>
            </a:xfrm>
            <a:prstGeom prst="straightConnector1">
              <a:avLst/>
            </a:prstGeom>
            <a:noFill/>
            <a:ln w="9525" cap="flat" cmpd="sng">
              <a:solidFill>
                <a:schemeClr val="accent2"/>
              </a:solidFill>
              <a:prstDash val="solid"/>
              <a:round/>
              <a:headEnd type="none" w="med" len="med"/>
              <a:tailEnd type="none" w="med" len="med"/>
            </a:ln>
          </p:spPr>
        </p:cxnSp>
        <p:cxnSp>
          <p:nvCxnSpPr>
            <p:cNvPr id="368" name="Google Shape;368;p34"/>
            <p:cNvCxnSpPr/>
            <p:nvPr/>
          </p:nvCxnSpPr>
          <p:spPr>
            <a:xfrm>
              <a:off x="839600" y="373950"/>
              <a:ext cx="4668900" cy="0"/>
            </a:xfrm>
            <a:prstGeom prst="straightConnector1">
              <a:avLst/>
            </a:prstGeom>
            <a:noFill/>
            <a:ln w="9525" cap="flat" cmpd="sng">
              <a:solidFill>
                <a:schemeClr val="accent2"/>
              </a:solidFill>
              <a:prstDash val="solid"/>
              <a:round/>
              <a:headEnd type="none" w="med" len="med"/>
              <a:tailEnd type="oval" w="med" len="med"/>
            </a:ln>
          </p:spPr>
        </p:cxnSp>
      </p:grpSp>
      <p:sp>
        <p:nvSpPr>
          <p:cNvPr id="369" name="Google Shape;369;p34"/>
          <p:cNvSpPr/>
          <p:nvPr/>
        </p:nvSpPr>
        <p:spPr>
          <a:xfrm>
            <a:off x="5745875" y="-1904075"/>
            <a:ext cx="5718300" cy="5718300"/>
          </a:xfrm>
          <a:prstGeom prst="ellipse">
            <a:avLst/>
          </a:prstGeom>
          <a:gradFill>
            <a:gsLst>
              <a:gs pos="0">
                <a:srgbClr val="FF296D">
                  <a:alpha val="67058"/>
                </a:srgbClr>
              </a:gs>
              <a:gs pos="30000">
                <a:srgbClr val="FF296D">
                  <a:alpha val="49411"/>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370" name="Google Shape;370;p34"/>
          <p:cNvGrpSpPr/>
          <p:nvPr/>
        </p:nvGrpSpPr>
        <p:grpSpPr>
          <a:xfrm flipH="1">
            <a:off x="476375" y="-12775"/>
            <a:ext cx="5873550" cy="1211775"/>
            <a:chOff x="-365050" y="-837825"/>
            <a:chExt cx="5873550" cy="1211775"/>
          </a:xfrm>
        </p:grpSpPr>
        <p:cxnSp>
          <p:nvCxnSpPr>
            <p:cNvPr id="371" name="Google Shape;371;p34"/>
            <p:cNvCxnSpPr/>
            <p:nvPr/>
          </p:nvCxnSpPr>
          <p:spPr>
            <a:xfrm>
              <a:off x="-365050" y="-837825"/>
              <a:ext cx="1208100" cy="1208100"/>
            </a:xfrm>
            <a:prstGeom prst="straightConnector1">
              <a:avLst/>
            </a:prstGeom>
            <a:noFill/>
            <a:ln w="9525" cap="flat" cmpd="sng">
              <a:solidFill>
                <a:schemeClr val="accent2"/>
              </a:solidFill>
              <a:prstDash val="solid"/>
              <a:round/>
              <a:headEnd type="none" w="med" len="med"/>
              <a:tailEnd type="none" w="med" len="med"/>
            </a:ln>
          </p:spPr>
        </p:cxnSp>
        <p:cxnSp>
          <p:nvCxnSpPr>
            <p:cNvPr id="372" name="Google Shape;372;p34"/>
            <p:cNvCxnSpPr/>
            <p:nvPr/>
          </p:nvCxnSpPr>
          <p:spPr>
            <a:xfrm>
              <a:off x="839600" y="373950"/>
              <a:ext cx="4668900" cy="0"/>
            </a:xfrm>
            <a:prstGeom prst="straightConnector1">
              <a:avLst/>
            </a:prstGeom>
            <a:noFill/>
            <a:ln w="9525" cap="flat" cmpd="sng">
              <a:solidFill>
                <a:schemeClr val="accent2"/>
              </a:solidFill>
              <a:prstDash val="solid"/>
              <a:round/>
              <a:headEnd type="none" w="med" len="med"/>
              <a:tailEnd type="oval" w="med" len="med"/>
            </a:ln>
          </p:spPr>
        </p:cxnSp>
      </p:grpSp>
      <p:grpSp>
        <p:nvGrpSpPr>
          <p:cNvPr id="373" name="Google Shape;373;p34"/>
          <p:cNvGrpSpPr/>
          <p:nvPr/>
        </p:nvGrpSpPr>
        <p:grpSpPr>
          <a:xfrm flipH="1">
            <a:off x="3904902" y="-75295"/>
            <a:ext cx="2009569" cy="973361"/>
            <a:chOff x="5205411" y="-75307"/>
            <a:chExt cx="1728661" cy="837300"/>
          </a:xfrm>
        </p:grpSpPr>
        <p:cxnSp>
          <p:nvCxnSpPr>
            <p:cNvPr id="374" name="Google Shape;374;p34"/>
            <p:cNvCxnSpPr/>
            <p:nvPr/>
          </p:nvCxnSpPr>
          <p:spPr>
            <a:xfrm>
              <a:off x="5205411" y="-75307"/>
              <a:ext cx="837300" cy="837300"/>
            </a:xfrm>
            <a:prstGeom prst="straightConnector1">
              <a:avLst/>
            </a:prstGeom>
            <a:noFill/>
            <a:ln w="9525" cap="flat" cmpd="sng">
              <a:solidFill>
                <a:schemeClr val="accent2"/>
              </a:solidFill>
              <a:prstDash val="solid"/>
              <a:round/>
              <a:headEnd type="none" w="med" len="med"/>
              <a:tailEnd type="oval" w="med" len="med"/>
            </a:ln>
          </p:spPr>
        </p:cxnSp>
        <p:cxnSp>
          <p:nvCxnSpPr>
            <p:cNvPr id="375" name="Google Shape;375;p34"/>
            <p:cNvCxnSpPr/>
            <p:nvPr/>
          </p:nvCxnSpPr>
          <p:spPr>
            <a:xfrm>
              <a:off x="5651144" y="-75307"/>
              <a:ext cx="837300" cy="837300"/>
            </a:xfrm>
            <a:prstGeom prst="straightConnector1">
              <a:avLst/>
            </a:prstGeom>
            <a:noFill/>
            <a:ln w="9525" cap="flat" cmpd="sng">
              <a:solidFill>
                <a:schemeClr val="accent2"/>
              </a:solidFill>
              <a:prstDash val="solid"/>
              <a:round/>
              <a:headEnd type="none" w="med" len="med"/>
              <a:tailEnd type="oval" w="med" len="med"/>
            </a:ln>
          </p:spPr>
        </p:cxnSp>
        <p:cxnSp>
          <p:nvCxnSpPr>
            <p:cNvPr id="376" name="Google Shape;376;p34"/>
            <p:cNvCxnSpPr/>
            <p:nvPr/>
          </p:nvCxnSpPr>
          <p:spPr>
            <a:xfrm>
              <a:off x="6096772" y="-75307"/>
              <a:ext cx="837300" cy="837300"/>
            </a:xfrm>
            <a:prstGeom prst="straightConnector1">
              <a:avLst/>
            </a:prstGeom>
            <a:noFill/>
            <a:ln w="9525" cap="flat" cmpd="sng">
              <a:solidFill>
                <a:schemeClr val="accent2"/>
              </a:solidFill>
              <a:prstDash val="solid"/>
              <a:round/>
              <a:headEnd type="none" w="med" len="med"/>
              <a:tailEnd type="oval" w="med" len="med"/>
            </a:ln>
          </p:spPr>
        </p:cxn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80"/>
        <p:cNvGrpSpPr/>
        <p:nvPr/>
      </p:nvGrpSpPr>
      <p:grpSpPr>
        <a:xfrm>
          <a:off x="0" y="0"/>
          <a:ext cx="0" cy="0"/>
          <a:chOff x="0" y="0"/>
          <a:chExt cx="0" cy="0"/>
        </a:xfrm>
      </p:grpSpPr>
      <p:sp>
        <p:nvSpPr>
          <p:cNvPr id="381" name="Google Shape;381;p35"/>
          <p:cNvSpPr/>
          <p:nvPr/>
        </p:nvSpPr>
        <p:spPr>
          <a:xfrm>
            <a:off x="869175" y="937324"/>
            <a:ext cx="2107500" cy="1979100"/>
          </a:xfrm>
          <a:prstGeom prst="snip2DiagRect">
            <a:avLst>
              <a:gd name="adj1" fmla="val 0"/>
              <a:gd name="adj2" fmla="val 23043"/>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83" name="Google Shape;383;p35"/>
          <p:cNvSpPr/>
          <p:nvPr/>
        </p:nvSpPr>
        <p:spPr>
          <a:xfrm>
            <a:off x="1135875" y="1594549"/>
            <a:ext cx="2107500" cy="1979100"/>
          </a:xfrm>
          <a:prstGeom prst="snip2DiagRect">
            <a:avLst>
              <a:gd name="adj1" fmla="val 0"/>
              <a:gd name="adj2" fmla="val 23043"/>
            </a:avLst>
          </a:pr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87" name="Google Shape;387;p35"/>
          <p:cNvSpPr/>
          <p:nvPr/>
        </p:nvSpPr>
        <p:spPr>
          <a:xfrm>
            <a:off x="2657450" y="-299850"/>
            <a:ext cx="1433100" cy="1345800"/>
          </a:xfrm>
          <a:prstGeom prst="snip2DiagRect">
            <a:avLst>
              <a:gd name="adj1" fmla="val 0"/>
              <a:gd name="adj2" fmla="val 30227"/>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88" name="Google Shape;388;p35"/>
          <p:cNvSpPr/>
          <p:nvPr/>
        </p:nvSpPr>
        <p:spPr>
          <a:xfrm>
            <a:off x="-238150" y="3091050"/>
            <a:ext cx="1433100" cy="1345800"/>
          </a:xfrm>
          <a:prstGeom prst="snip2DiagRect">
            <a:avLst>
              <a:gd name="adj1" fmla="val 0"/>
              <a:gd name="adj2" fmla="val 30227"/>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89" name="Google Shape;389;p35"/>
          <p:cNvSpPr/>
          <p:nvPr/>
        </p:nvSpPr>
        <p:spPr>
          <a:xfrm>
            <a:off x="1473038" y="3931200"/>
            <a:ext cx="1433100" cy="1345800"/>
          </a:xfrm>
          <a:prstGeom prst="snip2DiagRect">
            <a:avLst>
              <a:gd name="adj1" fmla="val 0"/>
              <a:gd name="adj2" fmla="val 30227"/>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391" name="Google Shape;391;p35"/>
          <p:cNvGrpSpPr/>
          <p:nvPr/>
        </p:nvGrpSpPr>
        <p:grpSpPr>
          <a:xfrm rot="10800000">
            <a:off x="4067075" y="3998200"/>
            <a:ext cx="5140350" cy="1211775"/>
            <a:chOff x="-365050" y="-837825"/>
            <a:chExt cx="5140350" cy="1211775"/>
          </a:xfrm>
        </p:grpSpPr>
        <p:cxnSp>
          <p:nvCxnSpPr>
            <p:cNvPr id="392" name="Google Shape;392;p35"/>
            <p:cNvCxnSpPr/>
            <p:nvPr/>
          </p:nvCxnSpPr>
          <p:spPr>
            <a:xfrm>
              <a:off x="-365050" y="-837825"/>
              <a:ext cx="1208100" cy="1208100"/>
            </a:xfrm>
            <a:prstGeom prst="straightConnector1">
              <a:avLst/>
            </a:prstGeom>
            <a:noFill/>
            <a:ln w="9525" cap="flat" cmpd="sng">
              <a:solidFill>
                <a:schemeClr val="accent2"/>
              </a:solidFill>
              <a:prstDash val="solid"/>
              <a:round/>
              <a:headEnd type="none" w="med" len="med"/>
              <a:tailEnd type="none" w="med" len="med"/>
            </a:ln>
          </p:spPr>
        </p:cxnSp>
        <p:cxnSp>
          <p:nvCxnSpPr>
            <p:cNvPr id="393" name="Google Shape;393;p35"/>
            <p:cNvCxnSpPr/>
            <p:nvPr/>
          </p:nvCxnSpPr>
          <p:spPr>
            <a:xfrm>
              <a:off x="839600" y="373950"/>
              <a:ext cx="3935700" cy="0"/>
            </a:xfrm>
            <a:prstGeom prst="straightConnector1">
              <a:avLst/>
            </a:prstGeom>
            <a:noFill/>
            <a:ln w="9525" cap="flat" cmpd="sng">
              <a:solidFill>
                <a:schemeClr val="accent2"/>
              </a:solidFill>
              <a:prstDash val="solid"/>
              <a:round/>
              <a:headEnd type="none" w="med" len="med"/>
              <a:tailEnd type="oval" w="med" len="med"/>
            </a:ln>
          </p:spPr>
        </p:cxnSp>
      </p:grpSp>
      <p:grpSp>
        <p:nvGrpSpPr>
          <p:cNvPr id="394" name="Google Shape;394;p35"/>
          <p:cNvGrpSpPr/>
          <p:nvPr/>
        </p:nvGrpSpPr>
        <p:grpSpPr>
          <a:xfrm>
            <a:off x="7443475" y="610425"/>
            <a:ext cx="987245" cy="256500"/>
            <a:chOff x="713275" y="4065425"/>
            <a:chExt cx="987245" cy="256500"/>
          </a:xfrm>
        </p:grpSpPr>
        <p:sp>
          <p:nvSpPr>
            <p:cNvPr id="395" name="Google Shape;395;p35"/>
            <p:cNvSpPr/>
            <p:nvPr/>
          </p:nvSpPr>
          <p:spPr>
            <a:xfrm>
              <a:off x="713275"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96" name="Google Shape;396;p35"/>
            <p:cNvSpPr/>
            <p:nvPr/>
          </p:nvSpPr>
          <p:spPr>
            <a:xfrm>
              <a:off x="1078648"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97" name="Google Shape;397;p35"/>
            <p:cNvSpPr/>
            <p:nvPr/>
          </p:nvSpPr>
          <p:spPr>
            <a:xfrm>
              <a:off x="1444020"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398" name="Google Shape;398;p35"/>
          <p:cNvSpPr txBox="1">
            <a:spLocks noGrp="1"/>
          </p:cNvSpPr>
          <p:nvPr>
            <p:ph type="subTitle" idx="1"/>
          </p:nvPr>
        </p:nvSpPr>
        <p:spPr>
          <a:xfrm>
            <a:off x="3571739" y="1146422"/>
            <a:ext cx="4602481" cy="3046958"/>
          </a:xfrm>
          <a:prstGeom prst="rect">
            <a:avLst/>
          </a:prstGeom>
        </p:spPr>
        <p:txBody>
          <a:bodyPr spcFirstLastPara="1" wrap="square" lIns="91425" tIns="91425" rIns="91425" bIns="91425" anchor="t" anchorCtr="0">
            <a:spAutoFit/>
          </a:bodyPr>
          <a:lstStyle/>
          <a:p>
            <a:pPr marL="0" indent="0" algn="just" rtl="1">
              <a:spcAft>
                <a:spcPts val="1200"/>
              </a:spcAft>
            </a:pPr>
            <a:r>
              <a:rPr lang="fa-IR" b="1" dirty="0">
                <a:cs typeface="2  Bardiya" panose="00000400000000000000" pitchFamily="2" charset="-78"/>
              </a:rPr>
              <a:t>چشم انداز آینده ای که در آن مجبور نباشیم رانندگی کنیم برای بسیاری جذاب است. این اشتیاق برای دیدن وسایل نقلیه خودران در خیابان ها فرصتی هیجان انگیز است که بسیاری از خودروسازان به دنبال بهره برداری از آن هستند.کسانی که موفق می شوند می توانند به بازار بالقوه عظیمی دست یابند: بازار خودروهای نیمه و کاملاً خودران در آمریکای شمالی به تنهایی در سال 2016 1.7 میلیارد دلار ارزش داشت و پیش بینی می شود تا سال 2030.1 به بیش از 26.2 میلیارد دلار افزایش یابد.برای اطمینان از ایمنی و امنیت وسایل نقلیه خودران، کشورها باید زیرساخت های مناسب را در اختیار داشته باشند. و مقامات قانونگذار وظیفه دارند این صنعت را چه در سطح جهانی و چه در سطح محلی تنظیم کنند</a:t>
            </a:r>
            <a:r>
              <a:rPr lang="fa-IR" b="1" dirty="0" smtClean="0">
                <a:cs typeface="2  Bardiya" panose="00000400000000000000" pitchFamily="2" charset="-78"/>
              </a:rPr>
              <a:t>.</a:t>
            </a:r>
            <a:endParaRPr lang="en-US" b="1" dirty="0">
              <a:cs typeface="2  Bardiya" panose="00000400000000000000" pitchFamily="2" charset="-78"/>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7908" y="2036882"/>
            <a:ext cx="879542" cy="879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0" name="Google Shape;390;p35"/>
          <p:cNvSpPr/>
          <p:nvPr/>
        </p:nvSpPr>
        <p:spPr>
          <a:xfrm>
            <a:off x="1079325" y="1408732"/>
            <a:ext cx="1687200" cy="1687200"/>
          </a:xfrm>
          <a:prstGeom prst="ellipse">
            <a:avLst/>
          </a:prstGeom>
          <a:gradFill>
            <a:gsLst>
              <a:gs pos="0">
                <a:srgbClr val="05D8E7">
                  <a:alpha val="70980"/>
                </a:srgbClr>
              </a:gs>
              <a:gs pos="30000">
                <a:srgbClr val="05D8E7">
                  <a:alpha val="48235"/>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68"/>
        <p:cNvGrpSpPr/>
        <p:nvPr/>
      </p:nvGrpSpPr>
      <p:grpSpPr>
        <a:xfrm>
          <a:off x="0" y="0"/>
          <a:ext cx="0" cy="0"/>
          <a:chOff x="0" y="0"/>
          <a:chExt cx="0" cy="0"/>
        </a:xfrm>
      </p:grpSpPr>
      <p:grpSp>
        <p:nvGrpSpPr>
          <p:cNvPr id="472" name="Google Shape;472;p38"/>
          <p:cNvGrpSpPr/>
          <p:nvPr/>
        </p:nvGrpSpPr>
        <p:grpSpPr>
          <a:xfrm>
            <a:off x="3181637" y="8194"/>
            <a:ext cx="1282013" cy="1252706"/>
            <a:chOff x="3753337" y="253270"/>
            <a:chExt cx="1282013" cy="1252706"/>
          </a:xfrm>
        </p:grpSpPr>
        <p:sp>
          <p:nvSpPr>
            <p:cNvPr id="473" name="Google Shape;473;p38"/>
            <p:cNvSpPr/>
            <p:nvPr/>
          </p:nvSpPr>
          <p:spPr>
            <a:xfrm>
              <a:off x="4108650" y="635976"/>
              <a:ext cx="926700" cy="870000"/>
            </a:xfrm>
            <a:prstGeom prst="snip2DiagRect">
              <a:avLst>
                <a:gd name="adj1" fmla="val 0"/>
                <a:gd name="adj2" fmla="val 23043"/>
              </a:avLst>
            </a:pr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75" name="Google Shape;475;p38"/>
            <p:cNvSpPr/>
            <p:nvPr/>
          </p:nvSpPr>
          <p:spPr>
            <a:xfrm>
              <a:off x="3753337" y="253270"/>
              <a:ext cx="1004400" cy="1004400"/>
            </a:xfrm>
            <a:prstGeom prst="ellipse">
              <a:avLst/>
            </a:prstGeom>
            <a:gradFill>
              <a:gsLst>
                <a:gs pos="0">
                  <a:srgbClr val="05D8E7">
                    <a:alpha val="70980"/>
                  </a:srgbClr>
                </a:gs>
                <a:gs pos="30000">
                  <a:srgbClr val="05D8E7">
                    <a:alpha val="48235"/>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476" name="Google Shape;476;p38"/>
          <p:cNvGrpSpPr/>
          <p:nvPr/>
        </p:nvGrpSpPr>
        <p:grpSpPr>
          <a:xfrm>
            <a:off x="1362740" y="1004400"/>
            <a:ext cx="987245" cy="256500"/>
            <a:chOff x="713275" y="4065425"/>
            <a:chExt cx="987245" cy="256500"/>
          </a:xfrm>
        </p:grpSpPr>
        <p:sp>
          <p:nvSpPr>
            <p:cNvPr id="477" name="Google Shape;477;p38"/>
            <p:cNvSpPr/>
            <p:nvPr/>
          </p:nvSpPr>
          <p:spPr>
            <a:xfrm>
              <a:off x="713275"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78" name="Google Shape;478;p38"/>
            <p:cNvSpPr/>
            <p:nvPr/>
          </p:nvSpPr>
          <p:spPr>
            <a:xfrm>
              <a:off x="1078648"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79" name="Google Shape;479;p38"/>
            <p:cNvSpPr/>
            <p:nvPr/>
          </p:nvSpPr>
          <p:spPr>
            <a:xfrm>
              <a:off x="1444020"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480" name="Google Shape;480;p38"/>
          <p:cNvGrpSpPr/>
          <p:nvPr/>
        </p:nvGrpSpPr>
        <p:grpSpPr>
          <a:xfrm>
            <a:off x="6794015" y="4281975"/>
            <a:ext cx="987245" cy="256500"/>
            <a:chOff x="713275" y="4065425"/>
            <a:chExt cx="987245" cy="256500"/>
          </a:xfrm>
        </p:grpSpPr>
        <p:sp>
          <p:nvSpPr>
            <p:cNvPr id="481" name="Google Shape;481;p38"/>
            <p:cNvSpPr/>
            <p:nvPr/>
          </p:nvSpPr>
          <p:spPr>
            <a:xfrm>
              <a:off x="713275"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82" name="Google Shape;482;p38"/>
            <p:cNvSpPr/>
            <p:nvPr/>
          </p:nvSpPr>
          <p:spPr>
            <a:xfrm>
              <a:off x="1078648"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83" name="Google Shape;483;p38"/>
            <p:cNvSpPr/>
            <p:nvPr/>
          </p:nvSpPr>
          <p:spPr>
            <a:xfrm>
              <a:off x="1444020"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3" name="Subtitle 2"/>
          <p:cNvSpPr>
            <a:spLocks noGrp="1"/>
          </p:cNvSpPr>
          <p:nvPr>
            <p:ph type="subTitle" idx="1"/>
          </p:nvPr>
        </p:nvSpPr>
        <p:spPr>
          <a:xfrm>
            <a:off x="1490990" y="1412543"/>
            <a:ext cx="5567478" cy="3080060"/>
          </a:xfrm>
        </p:spPr>
        <p:txBody>
          <a:bodyPr>
            <a:normAutofit/>
          </a:bodyPr>
          <a:lstStyle/>
          <a:p>
            <a:pPr marL="0" indent="0" algn="just" rtl="1"/>
            <a:r>
              <a:rPr lang="fa-IR" sz="2000" b="1" dirty="0">
                <a:cs typeface="2  Bardiya" panose="00000400000000000000" pitchFamily="2" charset="-78"/>
              </a:rPr>
              <a:t>اما این تولید کنندگان و ارائه دهندگان هستند که بیشترین مسئولیت را دارند تا اطمینان حاصل کنند که خودروها و کامیون های خودران می توانند ایمن کار کنند. اینجاست که یادگیری ماشینی </a:t>
            </a:r>
            <a:r>
              <a:rPr lang="en-US" sz="2000" b="1" dirty="0">
                <a:cs typeface="2  Bardiya" panose="00000400000000000000" pitchFamily="2" charset="-78"/>
              </a:rPr>
              <a:t>ML) </a:t>
            </a:r>
            <a:r>
              <a:rPr lang="fa-IR" sz="2000" b="1" dirty="0">
                <a:cs typeface="2  Bardiya" panose="00000400000000000000" pitchFamily="2" charset="-78"/>
              </a:rPr>
              <a:t>) برای ورود به توسعه فناوری خودروهای خودمختار استفاده می‌شود.تعیین نحوه ارائه وسایل نقلیه بدون راننده </a:t>
            </a:r>
            <a:r>
              <a:rPr lang="fa-IR" sz="2000" b="1" dirty="0" smtClean="0">
                <a:cs typeface="2  Bardiya" panose="00000400000000000000" pitchFamily="2" charset="-78"/>
              </a:rPr>
              <a:t>ایمن،مقرون </a:t>
            </a:r>
            <a:r>
              <a:rPr lang="fa-IR" sz="2000" b="1" dirty="0">
                <a:cs typeface="2  Bardiya" panose="00000400000000000000" pitchFamily="2" charset="-78"/>
              </a:rPr>
              <a:t>به </a:t>
            </a:r>
            <a:r>
              <a:rPr lang="fa-IR" sz="2000" b="1" dirty="0" smtClean="0">
                <a:cs typeface="2  Bardiya" panose="00000400000000000000" pitchFamily="2" charset="-78"/>
              </a:rPr>
              <a:t>صرفه و کاربردی </a:t>
            </a:r>
            <a:r>
              <a:rPr lang="fa-IR" sz="2000" b="1" dirty="0">
                <a:cs typeface="2  Bardiya" panose="00000400000000000000" pitchFamily="2" charset="-78"/>
              </a:rPr>
              <a:t>یکی </a:t>
            </a:r>
            <a:r>
              <a:rPr lang="fa-IR" sz="2000" b="1" dirty="0" smtClean="0">
                <a:cs typeface="2  Bardiya" panose="00000400000000000000" pitchFamily="2" charset="-78"/>
              </a:rPr>
              <a:t>ازچالش‌های </a:t>
            </a:r>
            <a:r>
              <a:rPr lang="fa-IR" sz="2000" b="1" dirty="0">
                <a:cs typeface="2  Bardiya" panose="00000400000000000000" pitchFamily="2" charset="-78"/>
              </a:rPr>
              <a:t>فنی عصر ما است. یادگیری ماشینی به شرکت‌ها کمک می‌کند تا با این چالش مقابله کنند. اما چه نقشی ایفا خواهد کرد؟ و چگونه حمل و نقل جهانی را در آینده شکل خواهد داد</a:t>
            </a:r>
            <a:r>
              <a:rPr lang="fa-IR" sz="2000" b="1" dirty="0" smtClean="0">
                <a:cs typeface="2  Bardiya" panose="00000400000000000000" pitchFamily="2" charset="-78"/>
              </a:rPr>
              <a:t>؟</a:t>
            </a:r>
            <a:endParaRPr lang="en-US" sz="2000" b="1" dirty="0">
              <a:cs typeface="2  Bardiya" panose="00000400000000000000" pitchFamily="2" charset="-78"/>
            </a:endParaRPr>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4562" y="641119"/>
            <a:ext cx="371475"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grpSp>
        <p:nvGrpSpPr>
          <p:cNvPr id="2" name="Group 1"/>
          <p:cNvGrpSpPr/>
          <p:nvPr/>
        </p:nvGrpSpPr>
        <p:grpSpPr>
          <a:xfrm>
            <a:off x="815525" y="539375"/>
            <a:ext cx="2908800" cy="2489400"/>
            <a:chOff x="815525" y="539375"/>
            <a:chExt cx="2908800" cy="2489400"/>
          </a:xfrm>
        </p:grpSpPr>
        <p:sp>
          <p:nvSpPr>
            <p:cNvPr id="359" name="Google Shape;359;p34"/>
            <p:cNvSpPr/>
            <p:nvPr/>
          </p:nvSpPr>
          <p:spPr>
            <a:xfrm>
              <a:off x="1234925" y="539375"/>
              <a:ext cx="2489400" cy="2489400"/>
            </a:xfrm>
            <a:prstGeom prst="ellipse">
              <a:avLst/>
            </a:prstGeom>
            <a:gradFill>
              <a:gsLst>
                <a:gs pos="0">
                  <a:srgbClr val="05D8E7">
                    <a:alpha val="70980"/>
                  </a:srgbClr>
                </a:gs>
                <a:gs pos="30000">
                  <a:srgbClr val="05D8E7">
                    <a:alpha val="48235"/>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60" name="Google Shape;360;p34"/>
            <p:cNvSpPr/>
            <p:nvPr/>
          </p:nvSpPr>
          <p:spPr>
            <a:xfrm>
              <a:off x="1128118" y="1594551"/>
              <a:ext cx="2107500" cy="1116300"/>
            </a:xfrm>
            <a:prstGeom prst="snip2DiagRect">
              <a:avLst>
                <a:gd name="adj1" fmla="val 0"/>
                <a:gd name="adj2" fmla="val 42647"/>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61" name="Google Shape;361;p34"/>
            <p:cNvSpPr/>
            <p:nvPr/>
          </p:nvSpPr>
          <p:spPr>
            <a:xfrm>
              <a:off x="815525" y="1594551"/>
              <a:ext cx="2107500" cy="1116300"/>
            </a:xfrm>
            <a:prstGeom prst="snip2DiagRect">
              <a:avLst>
                <a:gd name="adj1" fmla="val 0"/>
                <a:gd name="adj2" fmla="val 42647"/>
              </a:avLst>
            </a:pr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362" name="Google Shape;362;p34"/>
          <p:cNvSpPr txBox="1">
            <a:spLocks noGrp="1"/>
          </p:cNvSpPr>
          <p:nvPr>
            <p:ph type="title" idx="2"/>
          </p:nvPr>
        </p:nvSpPr>
        <p:spPr>
          <a:xfrm>
            <a:off x="1479507" y="2906450"/>
            <a:ext cx="1468468" cy="8004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fa-IR" dirty="0" smtClean="0">
                <a:cs typeface="2  Bardiya" panose="00000400000000000000" pitchFamily="2" charset="-78"/>
              </a:rPr>
              <a:t>هدف</a:t>
            </a:r>
            <a:endParaRPr dirty="0">
              <a:cs typeface="2  Bardiya" panose="00000400000000000000" pitchFamily="2" charset="-78"/>
            </a:endParaRPr>
          </a:p>
        </p:txBody>
      </p:sp>
      <p:sp>
        <p:nvSpPr>
          <p:cNvPr id="363" name="Google Shape;363;p34"/>
          <p:cNvSpPr txBox="1">
            <a:spLocks noGrp="1"/>
          </p:cNvSpPr>
          <p:nvPr>
            <p:ph type="title"/>
          </p:nvPr>
        </p:nvSpPr>
        <p:spPr>
          <a:xfrm>
            <a:off x="1234935" y="1602638"/>
            <a:ext cx="1234500" cy="1108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smtClean="0">
                <a:solidFill>
                  <a:schemeClr val="dk2"/>
                </a:solidFill>
              </a:rPr>
              <a:t>0</a:t>
            </a:r>
            <a:r>
              <a:rPr lang="fa-IR" dirty="0" smtClean="0">
                <a:solidFill>
                  <a:schemeClr val="dk2"/>
                </a:solidFill>
              </a:rPr>
              <a:t>2</a:t>
            </a:r>
            <a:endParaRPr dirty="0">
              <a:solidFill>
                <a:schemeClr val="dk2"/>
              </a:solidFill>
            </a:endParaRPr>
          </a:p>
        </p:txBody>
      </p:sp>
      <p:grpSp>
        <p:nvGrpSpPr>
          <p:cNvPr id="366" name="Google Shape;366;p34"/>
          <p:cNvGrpSpPr/>
          <p:nvPr/>
        </p:nvGrpSpPr>
        <p:grpSpPr>
          <a:xfrm rot="10800000" flipH="1">
            <a:off x="-37975" y="3785650"/>
            <a:ext cx="5124400" cy="462625"/>
            <a:chOff x="384100" y="-88675"/>
            <a:chExt cx="5124400" cy="462625"/>
          </a:xfrm>
        </p:grpSpPr>
        <p:cxnSp>
          <p:nvCxnSpPr>
            <p:cNvPr id="367" name="Google Shape;367;p34"/>
            <p:cNvCxnSpPr/>
            <p:nvPr/>
          </p:nvCxnSpPr>
          <p:spPr>
            <a:xfrm>
              <a:off x="384100" y="-88675"/>
              <a:ext cx="459000" cy="459000"/>
            </a:xfrm>
            <a:prstGeom prst="straightConnector1">
              <a:avLst/>
            </a:prstGeom>
            <a:noFill/>
            <a:ln w="9525" cap="flat" cmpd="sng">
              <a:solidFill>
                <a:schemeClr val="accent2"/>
              </a:solidFill>
              <a:prstDash val="solid"/>
              <a:round/>
              <a:headEnd type="none" w="med" len="med"/>
              <a:tailEnd type="none" w="med" len="med"/>
            </a:ln>
          </p:spPr>
        </p:cxnSp>
        <p:cxnSp>
          <p:nvCxnSpPr>
            <p:cNvPr id="368" name="Google Shape;368;p34"/>
            <p:cNvCxnSpPr/>
            <p:nvPr/>
          </p:nvCxnSpPr>
          <p:spPr>
            <a:xfrm>
              <a:off x="839600" y="373950"/>
              <a:ext cx="4668900" cy="0"/>
            </a:xfrm>
            <a:prstGeom prst="straightConnector1">
              <a:avLst/>
            </a:prstGeom>
            <a:noFill/>
            <a:ln w="9525" cap="flat" cmpd="sng">
              <a:solidFill>
                <a:schemeClr val="accent2"/>
              </a:solidFill>
              <a:prstDash val="solid"/>
              <a:round/>
              <a:headEnd type="none" w="med" len="med"/>
              <a:tailEnd type="oval" w="med" len="med"/>
            </a:ln>
          </p:spPr>
        </p:cxnSp>
      </p:grpSp>
      <p:sp>
        <p:nvSpPr>
          <p:cNvPr id="369" name="Google Shape;369;p34"/>
          <p:cNvSpPr/>
          <p:nvPr/>
        </p:nvSpPr>
        <p:spPr>
          <a:xfrm>
            <a:off x="5745875" y="-1904075"/>
            <a:ext cx="5718300" cy="5718300"/>
          </a:xfrm>
          <a:prstGeom prst="ellipse">
            <a:avLst/>
          </a:prstGeom>
          <a:gradFill>
            <a:gsLst>
              <a:gs pos="0">
                <a:srgbClr val="FF296D">
                  <a:alpha val="67058"/>
                </a:srgbClr>
              </a:gs>
              <a:gs pos="30000">
                <a:srgbClr val="FF296D">
                  <a:alpha val="49411"/>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370" name="Google Shape;370;p34"/>
          <p:cNvGrpSpPr/>
          <p:nvPr/>
        </p:nvGrpSpPr>
        <p:grpSpPr>
          <a:xfrm flipH="1">
            <a:off x="476375" y="-12775"/>
            <a:ext cx="5873550" cy="1211775"/>
            <a:chOff x="-365050" y="-837825"/>
            <a:chExt cx="5873550" cy="1211775"/>
          </a:xfrm>
        </p:grpSpPr>
        <p:cxnSp>
          <p:nvCxnSpPr>
            <p:cNvPr id="371" name="Google Shape;371;p34"/>
            <p:cNvCxnSpPr/>
            <p:nvPr/>
          </p:nvCxnSpPr>
          <p:spPr>
            <a:xfrm>
              <a:off x="-365050" y="-837825"/>
              <a:ext cx="1208100" cy="1208100"/>
            </a:xfrm>
            <a:prstGeom prst="straightConnector1">
              <a:avLst/>
            </a:prstGeom>
            <a:noFill/>
            <a:ln w="9525" cap="flat" cmpd="sng">
              <a:solidFill>
                <a:schemeClr val="accent2"/>
              </a:solidFill>
              <a:prstDash val="solid"/>
              <a:round/>
              <a:headEnd type="none" w="med" len="med"/>
              <a:tailEnd type="none" w="med" len="med"/>
            </a:ln>
          </p:spPr>
        </p:cxnSp>
        <p:cxnSp>
          <p:nvCxnSpPr>
            <p:cNvPr id="372" name="Google Shape;372;p34"/>
            <p:cNvCxnSpPr/>
            <p:nvPr/>
          </p:nvCxnSpPr>
          <p:spPr>
            <a:xfrm>
              <a:off x="839600" y="373950"/>
              <a:ext cx="4668900" cy="0"/>
            </a:xfrm>
            <a:prstGeom prst="straightConnector1">
              <a:avLst/>
            </a:prstGeom>
            <a:noFill/>
            <a:ln w="9525" cap="flat" cmpd="sng">
              <a:solidFill>
                <a:schemeClr val="accent2"/>
              </a:solidFill>
              <a:prstDash val="solid"/>
              <a:round/>
              <a:headEnd type="none" w="med" len="med"/>
              <a:tailEnd type="oval" w="med" len="med"/>
            </a:ln>
          </p:spPr>
        </p:cxnSp>
      </p:grpSp>
      <p:grpSp>
        <p:nvGrpSpPr>
          <p:cNvPr id="373" name="Google Shape;373;p34"/>
          <p:cNvGrpSpPr/>
          <p:nvPr/>
        </p:nvGrpSpPr>
        <p:grpSpPr>
          <a:xfrm flipH="1">
            <a:off x="3904902" y="-75295"/>
            <a:ext cx="2009569" cy="973361"/>
            <a:chOff x="5205411" y="-75307"/>
            <a:chExt cx="1728661" cy="837300"/>
          </a:xfrm>
        </p:grpSpPr>
        <p:cxnSp>
          <p:nvCxnSpPr>
            <p:cNvPr id="374" name="Google Shape;374;p34"/>
            <p:cNvCxnSpPr/>
            <p:nvPr/>
          </p:nvCxnSpPr>
          <p:spPr>
            <a:xfrm>
              <a:off x="5205411" y="-75307"/>
              <a:ext cx="837300" cy="837300"/>
            </a:xfrm>
            <a:prstGeom prst="straightConnector1">
              <a:avLst/>
            </a:prstGeom>
            <a:noFill/>
            <a:ln w="9525" cap="flat" cmpd="sng">
              <a:solidFill>
                <a:schemeClr val="accent2"/>
              </a:solidFill>
              <a:prstDash val="solid"/>
              <a:round/>
              <a:headEnd type="none" w="med" len="med"/>
              <a:tailEnd type="oval" w="med" len="med"/>
            </a:ln>
          </p:spPr>
        </p:cxnSp>
        <p:cxnSp>
          <p:nvCxnSpPr>
            <p:cNvPr id="375" name="Google Shape;375;p34"/>
            <p:cNvCxnSpPr/>
            <p:nvPr/>
          </p:nvCxnSpPr>
          <p:spPr>
            <a:xfrm>
              <a:off x="5651144" y="-75307"/>
              <a:ext cx="837300" cy="837300"/>
            </a:xfrm>
            <a:prstGeom prst="straightConnector1">
              <a:avLst/>
            </a:prstGeom>
            <a:noFill/>
            <a:ln w="9525" cap="flat" cmpd="sng">
              <a:solidFill>
                <a:schemeClr val="accent2"/>
              </a:solidFill>
              <a:prstDash val="solid"/>
              <a:round/>
              <a:headEnd type="none" w="med" len="med"/>
              <a:tailEnd type="oval" w="med" len="med"/>
            </a:ln>
          </p:spPr>
        </p:cxnSp>
        <p:cxnSp>
          <p:nvCxnSpPr>
            <p:cNvPr id="376" name="Google Shape;376;p34"/>
            <p:cNvCxnSpPr/>
            <p:nvPr/>
          </p:nvCxnSpPr>
          <p:spPr>
            <a:xfrm>
              <a:off x="6096772" y="-75307"/>
              <a:ext cx="837300" cy="837300"/>
            </a:xfrm>
            <a:prstGeom prst="straightConnector1">
              <a:avLst/>
            </a:prstGeom>
            <a:noFill/>
            <a:ln w="9525" cap="flat" cmpd="sng">
              <a:solidFill>
                <a:schemeClr val="accent2"/>
              </a:solidFill>
              <a:prstDash val="solid"/>
              <a:round/>
              <a:headEnd type="none" w="med" len="med"/>
              <a:tailEnd type="oval" w="med" len="med"/>
            </a:ln>
          </p:spPr>
        </p:cxnSp>
      </p:grpSp>
      <p:pic>
        <p:nvPicPr>
          <p:cNvPr id="5123" name="Picture 3" descr="C:\Users\kavoshgaran\Desktop\Screenshot 2021-12-15 04112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91583" y="1066488"/>
            <a:ext cx="4436352" cy="2952287"/>
          </a:xfrm>
          <a:prstGeom prst="snip2Diag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963187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47"/>
        <p:cNvGrpSpPr/>
        <p:nvPr/>
      </p:nvGrpSpPr>
      <p:grpSpPr>
        <a:xfrm>
          <a:off x="0" y="0"/>
          <a:ext cx="0" cy="0"/>
          <a:chOff x="0" y="0"/>
          <a:chExt cx="0" cy="0"/>
        </a:xfrm>
      </p:grpSpPr>
      <p:sp>
        <p:nvSpPr>
          <p:cNvPr id="462" name="Google Shape;462;p37"/>
          <p:cNvSpPr/>
          <p:nvPr/>
        </p:nvSpPr>
        <p:spPr>
          <a:xfrm>
            <a:off x="6749900" y="-1821300"/>
            <a:ext cx="4175400" cy="4175400"/>
          </a:xfrm>
          <a:prstGeom prst="ellipse">
            <a:avLst/>
          </a:prstGeom>
          <a:gradFill>
            <a:gsLst>
              <a:gs pos="0">
                <a:srgbClr val="05D8E7">
                  <a:alpha val="70980"/>
                </a:srgbClr>
              </a:gs>
              <a:gs pos="30000">
                <a:srgbClr val="05D8E7">
                  <a:alpha val="48235"/>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48" name="Google Shape;448;p37"/>
          <p:cNvSpPr txBox="1">
            <a:spLocks noGrp="1"/>
          </p:cNvSpPr>
          <p:nvPr>
            <p:ph type="title"/>
          </p:nvPr>
        </p:nvSpPr>
        <p:spPr>
          <a:xfrm>
            <a:off x="4899922" y="266400"/>
            <a:ext cx="4039500" cy="1013900"/>
          </a:xfrm>
          <a:prstGeom prst="rect">
            <a:avLst/>
          </a:prstGeom>
        </p:spPr>
        <p:txBody>
          <a:bodyPr spcFirstLastPara="1" wrap="square" lIns="91425" tIns="91425" rIns="91425" bIns="91425" anchor="b" anchorCtr="0">
            <a:noAutofit/>
          </a:bodyPr>
          <a:lstStyle/>
          <a:p>
            <a:pPr lvl="0" algn="r" rtl="1"/>
            <a:r>
              <a:rPr lang="fa-IR" dirty="0">
                <a:cs typeface="2  Bardiya" panose="00000400000000000000" pitchFamily="2" charset="-78"/>
              </a:rPr>
              <a:t>چرا ما به وسایل نقلیه خودران نیاز داریم؟</a:t>
            </a:r>
            <a:endParaRPr dirty="0">
              <a:cs typeface="2  Bardiya" panose="00000400000000000000" pitchFamily="2" charset="-78"/>
            </a:endParaRPr>
          </a:p>
        </p:txBody>
      </p:sp>
      <p:sp>
        <p:nvSpPr>
          <p:cNvPr id="449" name="Google Shape;449;p37"/>
          <p:cNvSpPr txBox="1">
            <a:spLocks noGrp="1"/>
          </p:cNvSpPr>
          <p:nvPr>
            <p:ph type="subTitle" idx="1"/>
          </p:nvPr>
        </p:nvSpPr>
        <p:spPr>
          <a:xfrm>
            <a:off x="778100" y="1354667"/>
            <a:ext cx="8059500" cy="3062075"/>
          </a:xfrm>
          <a:prstGeom prst="rect">
            <a:avLst/>
          </a:prstGeom>
        </p:spPr>
        <p:txBody>
          <a:bodyPr spcFirstLastPara="1" wrap="square" lIns="91425" tIns="91425" rIns="91425" bIns="91425" anchor="t" anchorCtr="0">
            <a:noAutofit/>
          </a:bodyPr>
          <a:lstStyle/>
          <a:p>
            <a:pPr marL="0" indent="0" algn="just" rtl="1">
              <a:spcAft>
                <a:spcPts val="1200"/>
              </a:spcAft>
            </a:pPr>
            <a:r>
              <a:rPr lang="fa-IR" sz="1800" b="1" dirty="0">
                <a:cs typeface="2  Bardiya" panose="00000400000000000000" pitchFamily="2" charset="-78"/>
              </a:rPr>
              <a:t>در حالی که به نظر جذاب می‌رسد که بنشینیم و بگذاریم وسیله نقلیه مسئولیت رانندگی را بر عهده بگیرد، آیا این فقط تنبلی ذاتی انسان و نیاز ما را به تناسب بیشتر با برنامه‌های پرمشغله‌مان تحت تأثیر قرار می‌دهد؟ یا دلایل دیگری برای حمایت از توسعه وسایل نقلیه خودران وجود دارد؟در سراسر جهان، تقریباً 1.25 میلیارد مرگ و میر ناشی از تصادفات جاده‌ای هر سال اتفاق می‌افتد و به گفته وزارت حمل و نقل ایالات متحده، "عامل اصلی 94 درصد از تصادفات مرگبار، خطای انسانی است." بنابراین، با اطمینان، استفاده بیشتر از وسایل نقلیه خودران می‌تواند اشتباهاتی را که انسان‌ها مرتکب می‌شوند محدود کند و میلیون‌ها مرگ غیرقابل اجتناب را از بین ببرد.برای بخش تجاری، وسایل نقلیه خودران جذابیت بیشتری برای کاهش هزینه ها دارند. تحویل بدون راننده به معنای کاهش هزینه‌های نیروی کار برای رانندگان کامیون است، به‌علاوه کارآیی‌های اضافی مرتبط با کارکنان که می‌توانند در حین رانندگی خودرو، کار سازنده‌تری انجام دهند.</a:t>
            </a:r>
            <a:endParaRPr lang="en-US" sz="1800" b="1" dirty="0">
              <a:cs typeface="2  Bardiya" panose="00000400000000000000" pitchFamily="2" charset="-78"/>
            </a:endParaRPr>
          </a:p>
          <a:p>
            <a:pPr marL="0" lvl="0" indent="0" algn="just" rtl="1">
              <a:spcBef>
                <a:spcPts val="0"/>
              </a:spcBef>
              <a:spcAft>
                <a:spcPts val="1200"/>
              </a:spcAft>
              <a:buNone/>
            </a:pPr>
            <a:endParaRPr sz="1800" b="1" dirty="0">
              <a:cs typeface="2  Bardiya" panose="00000400000000000000" pitchFamily="2" charset="-78"/>
            </a:endParaRPr>
          </a:p>
        </p:txBody>
      </p:sp>
      <p:grpSp>
        <p:nvGrpSpPr>
          <p:cNvPr id="451" name="Google Shape;451;p37"/>
          <p:cNvGrpSpPr/>
          <p:nvPr/>
        </p:nvGrpSpPr>
        <p:grpSpPr>
          <a:xfrm>
            <a:off x="3869289" y="411385"/>
            <a:ext cx="987245" cy="256500"/>
            <a:chOff x="713275" y="4065425"/>
            <a:chExt cx="987245" cy="256500"/>
          </a:xfrm>
        </p:grpSpPr>
        <p:sp>
          <p:nvSpPr>
            <p:cNvPr id="452" name="Google Shape;452;p37"/>
            <p:cNvSpPr/>
            <p:nvPr/>
          </p:nvSpPr>
          <p:spPr>
            <a:xfrm>
              <a:off x="713275"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53" name="Google Shape;453;p37"/>
            <p:cNvSpPr/>
            <p:nvPr/>
          </p:nvSpPr>
          <p:spPr>
            <a:xfrm>
              <a:off x="1078648"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54" name="Google Shape;454;p37"/>
            <p:cNvSpPr/>
            <p:nvPr/>
          </p:nvSpPr>
          <p:spPr>
            <a:xfrm>
              <a:off x="1444020"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455" name="Google Shape;455;p37"/>
          <p:cNvGrpSpPr/>
          <p:nvPr/>
        </p:nvGrpSpPr>
        <p:grpSpPr>
          <a:xfrm rot="10800000">
            <a:off x="5716109" y="4252200"/>
            <a:ext cx="3559050" cy="1211775"/>
            <a:chOff x="-365050" y="-837825"/>
            <a:chExt cx="3559050" cy="1211775"/>
          </a:xfrm>
        </p:grpSpPr>
        <p:cxnSp>
          <p:nvCxnSpPr>
            <p:cNvPr id="456" name="Google Shape;456;p37"/>
            <p:cNvCxnSpPr/>
            <p:nvPr/>
          </p:nvCxnSpPr>
          <p:spPr>
            <a:xfrm>
              <a:off x="-365050" y="-837825"/>
              <a:ext cx="1208100" cy="1208100"/>
            </a:xfrm>
            <a:prstGeom prst="straightConnector1">
              <a:avLst/>
            </a:prstGeom>
            <a:noFill/>
            <a:ln w="9525" cap="flat" cmpd="sng">
              <a:solidFill>
                <a:schemeClr val="accent2"/>
              </a:solidFill>
              <a:prstDash val="solid"/>
              <a:round/>
              <a:headEnd type="none" w="med" len="med"/>
              <a:tailEnd type="none" w="med" len="med"/>
            </a:ln>
          </p:spPr>
        </p:cxnSp>
        <p:cxnSp>
          <p:nvCxnSpPr>
            <p:cNvPr id="457" name="Google Shape;457;p37"/>
            <p:cNvCxnSpPr/>
            <p:nvPr/>
          </p:nvCxnSpPr>
          <p:spPr>
            <a:xfrm>
              <a:off x="839600" y="373950"/>
              <a:ext cx="2354400" cy="0"/>
            </a:xfrm>
            <a:prstGeom prst="straightConnector1">
              <a:avLst/>
            </a:prstGeom>
            <a:noFill/>
            <a:ln w="9525" cap="flat" cmpd="sng">
              <a:solidFill>
                <a:schemeClr val="accent2"/>
              </a:solidFill>
              <a:prstDash val="solid"/>
              <a:round/>
              <a:headEnd type="none" w="med" len="med"/>
              <a:tailEnd type="oval" w="med" len="med"/>
            </a:ln>
          </p:spPr>
        </p:cxnSp>
      </p:grpSp>
      <p:grpSp>
        <p:nvGrpSpPr>
          <p:cNvPr id="458" name="Google Shape;458;p37"/>
          <p:cNvGrpSpPr/>
          <p:nvPr/>
        </p:nvGrpSpPr>
        <p:grpSpPr>
          <a:xfrm>
            <a:off x="-76198" y="-75295"/>
            <a:ext cx="2009569" cy="973361"/>
            <a:chOff x="5205411" y="-75307"/>
            <a:chExt cx="1728661" cy="837300"/>
          </a:xfrm>
        </p:grpSpPr>
        <p:cxnSp>
          <p:nvCxnSpPr>
            <p:cNvPr id="459" name="Google Shape;459;p37"/>
            <p:cNvCxnSpPr/>
            <p:nvPr/>
          </p:nvCxnSpPr>
          <p:spPr>
            <a:xfrm>
              <a:off x="5205411" y="-75307"/>
              <a:ext cx="837300" cy="837300"/>
            </a:xfrm>
            <a:prstGeom prst="straightConnector1">
              <a:avLst/>
            </a:prstGeom>
            <a:noFill/>
            <a:ln w="9525" cap="flat" cmpd="sng">
              <a:solidFill>
                <a:schemeClr val="accent2"/>
              </a:solidFill>
              <a:prstDash val="solid"/>
              <a:round/>
              <a:headEnd type="none" w="med" len="med"/>
              <a:tailEnd type="oval" w="med" len="med"/>
            </a:ln>
          </p:spPr>
        </p:cxnSp>
        <p:cxnSp>
          <p:nvCxnSpPr>
            <p:cNvPr id="460" name="Google Shape;460;p37"/>
            <p:cNvCxnSpPr/>
            <p:nvPr/>
          </p:nvCxnSpPr>
          <p:spPr>
            <a:xfrm>
              <a:off x="5651144" y="-75307"/>
              <a:ext cx="837300" cy="837300"/>
            </a:xfrm>
            <a:prstGeom prst="straightConnector1">
              <a:avLst/>
            </a:prstGeom>
            <a:noFill/>
            <a:ln w="9525" cap="flat" cmpd="sng">
              <a:solidFill>
                <a:schemeClr val="accent2"/>
              </a:solidFill>
              <a:prstDash val="solid"/>
              <a:round/>
              <a:headEnd type="none" w="med" len="med"/>
              <a:tailEnd type="oval" w="med" len="med"/>
            </a:ln>
          </p:spPr>
        </p:cxnSp>
        <p:cxnSp>
          <p:nvCxnSpPr>
            <p:cNvPr id="461" name="Google Shape;461;p37"/>
            <p:cNvCxnSpPr/>
            <p:nvPr/>
          </p:nvCxnSpPr>
          <p:spPr>
            <a:xfrm>
              <a:off x="6096772" y="-75307"/>
              <a:ext cx="837300" cy="837300"/>
            </a:xfrm>
            <a:prstGeom prst="straightConnector1">
              <a:avLst/>
            </a:prstGeom>
            <a:noFill/>
            <a:ln w="9525" cap="flat" cmpd="sng">
              <a:solidFill>
                <a:schemeClr val="accent2"/>
              </a:solidFill>
              <a:prstDash val="solid"/>
              <a:round/>
              <a:headEnd type="none" w="med" len="med"/>
              <a:tailEnd type="oval" w="med" len="med"/>
            </a:ln>
          </p:spPr>
        </p:cxn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87"/>
        <p:cNvGrpSpPr/>
        <p:nvPr/>
      </p:nvGrpSpPr>
      <p:grpSpPr>
        <a:xfrm>
          <a:off x="0" y="0"/>
          <a:ext cx="0" cy="0"/>
          <a:chOff x="0" y="0"/>
          <a:chExt cx="0" cy="0"/>
        </a:xfrm>
      </p:grpSpPr>
      <p:pic>
        <p:nvPicPr>
          <p:cNvPr id="1026" name="Picture 2" descr="C:\Users\kavoshgaran\Desktop\AdobeStock_1469331961-1024x683.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61506" y="1690650"/>
            <a:ext cx="4898573" cy="3266545"/>
          </a:xfrm>
          <a:prstGeom prst="rect">
            <a:avLst/>
          </a:prstGeom>
          <a:noFill/>
          <a:extLst>
            <a:ext uri="{909E8E84-426E-40DD-AFC4-6F175D3DCCD1}">
              <a14:hiddenFill xmlns:a14="http://schemas.microsoft.com/office/drawing/2010/main">
                <a:solidFill>
                  <a:srgbClr val="FFFFFF"/>
                </a:solidFill>
              </a14:hiddenFill>
            </a:ext>
          </a:extLst>
        </p:spPr>
      </p:pic>
      <p:sp>
        <p:nvSpPr>
          <p:cNvPr id="489" name="Google Shape;489;p39"/>
          <p:cNvSpPr/>
          <p:nvPr/>
        </p:nvSpPr>
        <p:spPr>
          <a:xfrm rot="10800000" flipH="1">
            <a:off x="0" y="0"/>
            <a:ext cx="5010300" cy="3381300"/>
          </a:xfrm>
          <a:prstGeom prst="snip1Rect">
            <a:avLst>
              <a:gd name="adj" fmla="val 43873"/>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91" name="Google Shape;491;p39"/>
          <p:cNvSpPr txBox="1">
            <a:spLocks noGrp="1"/>
          </p:cNvSpPr>
          <p:nvPr>
            <p:ph type="subTitle" idx="1"/>
          </p:nvPr>
        </p:nvSpPr>
        <p:spPr>
          <a:xfrm>
            <a:off x="92542" y="1809184"/>
            <a:ext cx="2694300" cy="923400"/>
          </a:xfrm>
          <a:prstGeom prst="rect">
            <a:avLst/>
          </a:prstGeom>
        </p:spPr>
        <p:txBody>
          <a:bodyPr spcFirstLastPara="1" wrap="square" lIns="91425" tIns="91425" rIns="91425" bIns="91425" anchor="t" anchorCtr="0">
            <a:noAutofit/>
          </a:bodyPr>
          <a:lstStyle/>
          <a:p>
            <a:pPr marL="0" lvl="0" indent="0" algn="r" rtl="1">
              <a:spcAft>
                <a:spcPts val="1200"/>
              </a:spcAft>
            </a:pPr>
            <a:r>
              <a:rPr lang="fa-IR" sz="4400" b="1" dirty="0">
                <a:cs typeface="2  Bardiya" panose="00000400000000000000" pitchFamily="2" charset="-78"/>
              </a:rPr>
              <a:t>تاریخچه</a:t>
            </a:r>
            <a:endParaRPr sz="4400" b="1" dirty="0">
              <a:cs typeface="2  Bardiya" panose="00000400000000000000" pitchFamily="2" charset="-78"/>
            </a:endParaRPr>
          </a:p>
        </p:txBody>
      </p:sp>
      <p:grpSp>
        <p:nvGrpSpPr>
          <p:cNvPr id="492" name="Google Shape;492;p39"/>
          <p:cNvGrpSpPr/>
          <p:nvPr/>
        </p:nvGrpSpPr>
        <p:grpSpPr>
          <a:xfrm>
            <a:off x="6618137" y="-14242"/>
            <a:ext cx="1386450" cy="1093595"/>
            <a:chOff x="6618137" y="-14242"/>
            <a:chExt cx="1386450" cy="1093595"/>
          </a:xfrm>
        </p:grpSpPr>
        <p:grpSp>
          <p:nvGrpSpPr>
            <p:cNvPr id="493" name="Google Shape;493;p39"/>
            <p:cNvGrpSpPr/>
            <p:nvPr/>
          </p:nvGrpSpPr>
          <p:grpSpPr>
            <a:xfrm>
              <a:off x="6618137" y="-14242"/>
              <a:ext cx="441000" cy="1093595"/>
              <a:chOff x="6371187" y="232700"/>
              <a:chExt cx="441000" cy="1093595"/>
            </a:xfrm>
          </p:grpSpPr>
          <p:cxnSp>
            <p:nvCxnSpPr>
              <p:cNvPr id="494" name="Google Shape;494;p39"/>
              <p:cNvCxnSpPr/>
              <p:nvPr/>
            </p:nvCxnSpPr>
            <p:spPr>
              <a:xfrm>
                <a:off x="6371187" y="885295"/>
                <a:ext cx="441000" cy="441000"/>
              </a:xfrm>
              <a:prstGeom prst="straightConnector1">
                <a:avLst/>
              </a:prstGeom>
              <a:noFill/>
              <a:ln w="9525" cap="flat" cmpd="sng">
                <a:solidFill>
                  <a:schemeClr val="accent2"/>
                </a:solidFill>
                <a:prstDash val="solid"/>
                <a:round/>
                <a:headEnd type="none" w="med" len="med"/>
                <a:tailEnd type="oval" w="med" len="med"/>
              </a:ln>
            </p:spPr>
          </p:cxnSp>
          <p:cxnSp>
            <p:nvCxnSpPr>
              <p:cNvPr id="495" name="Google Shape;495;p39"/>
              <p:cNvCxnSpPr/>
              <p:nvPr/>
            </p:nvCxnSpPr>
            <p:spPr>
              <a:xfrm rot="10800000">
                <a:off x="6372961" y="232700"/>
                <a:ext cx="0" cy="656100"/>
              </a:xfrm>
              <a:prstGeom prst="straightConnector1">
                <a:avLst/>
              </a:prstGeom>
              <a:noFill/>
              <a:ln w="9525" cap="flat" cmpd="sng">
                <a:solidFill>
                  <a:schemeClr val="accent2"/>
                </a:solidFill>
                <a:prstDash val="solid"/>
                <a:round/>
                <a:headEnd type="none" w="med" len="med"/>
                <a:tailEnd type="none" w="med" len="med"/>
              </a:ln>
            </p:spPr>
          </p:cxnSp>
        </p:grpSp>
        <p:grpSp>
          <p:nvGrpSpPr>
            <p:cNvPr id="496" name="Google Shape;496;p39"/>
            <p:cNvGrpSpPr/>
            <p:nvPr/>
          </p:nvGrpSpPr>
          <p:grpSpPr>
            <a:xfrm>
              <a:off x="7090862" y="-14242"/>
              <a:ext cx="441000" cy="1093595"/>
              <a:chOff x="6371187" y="232700"/>
              <a:chExt cx="441000" cy="1093595"/>
            </a:xfrm>
          </p:grpSpPr>
          <p:cxnSp>
            <p:nvCxnSpPr>
              <p:cNvPr id="497" name="Google Shape;497;p39"/>
              <p:cNvCxnSpPr/>
              <p:nvPr/>
            </p:nvCxnSpPr>
            <p:spPr>
              <a:xfrm>
                <a:off x="6371187" y="885295"/>
                <a:ext cx="441000" cy="441000"/>
              </a:xfrm>
              <a:prstGeom prst="straightConnector1">
                <a:avLst/>
              </a:prstGeom>
              <a:noFill/>
              <a:ln w="9525" cap="flat" cmpd="sng">
                <a:solidFill>
                  <a:schemeClr val="accent2"/>
                </a:solidFill>
                <a:prstDash val="solid"/>
                <a:round/>
                <a:headEnd type="none" w="med" len="med"/>
                <a:tailEnd type="oval" w="med" len="med"/>
              </a:ln>
            </p:spPr>
          </p:cxnSp>
          <p:cxnSp>
            <p:nvCxnSpPr>
              <p:cNvPr id="498" name="Google Shape;498;p39"/>
              <p:cNvCxnSpPr/>
              <p:nvPr/>
            </p:nvCxnSpPr>
            <p:spPr>
              <a:xfrm rot="10800000">
                <a:off x="6372961" y="232700"/>
                <a:ext cx="0" cy="656100"/>
              </a:xfrm>
              <a:prstGeom prst="straightConnector1">
                <a:avLst/>
              </a:prstGeom>
              <a:noFill/>
              <a:ln w="9525" cap="flat" cmpd="sng">
                <a:solidFill>
                  <a:schemeClr val="accent2"/>
                </a:solidFill>
                <a:prstDash val="solid"/>
                <a:round/>
                <a:headEnd type="none" w="med" len="med"/>
                <a:tailEnd type="none" w="med" len="med"/>
              </a:ln>
            </p:spPr>
          </p:cxnSp>
        </p:grpSp>
        <p:grpSp>
          <p:nvGrpSpPr>
            <p:cNvPr id="499" name="Google Shape;499;p39"/>
            <p:cNvGrpSpPr/>
            <p:nvPr/>
          </p:nvGrpSpPr>
          <p:grpSpPr>
            <a:xfrm>
              <a:off x="7563587" y="-14242"/>
              <a:ext cx="441000" cy="1093595"/>
              <a:chOff x="6371187" y="232700"/>
              <a:chExt cx="441000" cy="1093595"/>
            </a:xfrm>
          </p:grpSpPr>
          <p:cxnSp>
            <p:nvCxnSpPr>
              <p:cNvPr id="500" name="Google Shape;500;p39"/>
              <p:cNvCxnSpPr/>
              <p:nvPr/>
            </p:nvCxnSpPr>
            <p:spPr>
              <a:xfrm>
                <a:off x="6371187" y="885295"/>
                <a:ext cx="441000" cy="441000"/>
              </a:xfrm>
              <a:prstGeom prst="straightConnector1">
                <a:avLst/>
              </a:prstGeom>
              <a:noFill/>
              <a:ln w="9525" cap="flat" cmpd="sng">
                <a:solidFill>
                  <a:schemeClr val="accent2"/>
                </a:solidFill>
                <a:prstDash val="solid"/>
                <a:round/>
                <a:headEnd type="none" w="med" len="med"/>
                <a:tailEnd type="oval" w="med" len="med"/>
              </a:ln>
            </p:spPr>
          </p:cxnSp>
          <p:cxnSp>
            <p:nvCxnSpPr>
              <p:cNvPr id="501" name="Google Shape;501;p39"/>
              <p:cNvCxnSpPr/>
              <p:nvPr/>
            </p:nvCxnSpPr>
            <p:spPr>
              <a:xfrm rot="10800000">
                <a:off x="6372961" y="232700"/>
                <a:ext cx="0" cy="656100"/>
              </a:xfrm>
              <a:prstGeom prst="straightConnector1">
                <a:avLst/>
              </a:prstGeom>
              <a:noFill/>
              <a:ln w="9525" cap="flat" cmpd="sng">
                <a:solidFill>
                  <a:schemeClr val="accent2"/>
                </a:solidFill>
                <a:prstDash val="solid"/>
                <a:round/>
                <a:headEnd type="none" w="med" len="med"/>
                <a:tailEnd type="none" w="med" len="med"/>
              </a:ln>
            </p:spPr>
          </p:cxnSp>
        </p:grpSp>
      </p:grpSp>
      <p:grpSp>
        <p:nvGrpSpPr>
          <p:cNvPr id="502" name="Google Shape;502;p39"/>
          <p:cNvGrpSpPr/>
          <p:nvPr/>
        </p:nvGrpSpPr>
        <p:grpSpPr>
          <a:xfrm>
            <a:off x="1115350" y="4110675"/>
            <a:ext cx="987245" cy="256500"/>
            <a:chOff x="713275" y="4065425"/>
            <a:chExt cx="987245" cy="256500"/>
          </a:xfrm>
        </p:grpSpPr>
        <p:sp>
          <p:nvSpPr>
            <p:cNvPr id="503" name="Google Shape;503;p39"/>
            <p:cNvSpPr/>
            <p:nvPr/>
          </p:nvSpPr>
          <p:spPr>
            <a:xfrm>
              <a:off x="713275"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04" name="Google Shape;504;p39"/>
            <p:cNvSpPr/>
            <p:nvPr/>
          </p:nvSpPr>
          <p:spPr>
            <a:xfrm>
              <a:off x="1078648"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05" name="Google Shape;505;p39"/>
            <p:cNvSpPr/>
            <p:nvPr/>
          </p:nvSpPr>
          <p:spPr>
            <a:xfrm>
              <a:off x="1444020"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506" name="Google Shape;506;p39"/>
          <p:cNvSpPr/>
          <p:nvPr/>
        </p:nvSpPr>
        <p:spPr>
          <a:xfrm>
            <a:off x="3831439" y="755875"/>
            <a:ext cx="987300" cy="256500"/>
          </a:xfrm>
          <a:prstGeom prst="snip2DiagRect">
            <a:avLst>
              <a:gd name="adj1" fmla="val 0"/>
              <a:gd name="adj2" fmla="val 50000"/>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07" name="Google Shape;507;p39"/>
          <p:cNvSpPr/>
          <p:nvPr/>
        </p:nvSpPr>
        <p:spPr>
          <a:xfrm>
            <a:off x="4818745" y="539375"/>
            <a:ext cx="493800" cy="256500"/>
          </a:xfrm>
          <a:prstGeom prst="snip2DiagRect">
            <a:avLst>
              <a:gd name="adj1" fmla="val 0"/>
              <a:gd name="adj2"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08" name="Google Shape;508;p39"/>
          <p:cNvSpPr/>
          <p:nvPr/>
        </p:nvSpPr>
        <p:spPr>
          <a:xfrm>
            <a:off x="3337645" y="4347600"/>
            <a:ext cx="493800" cy="256500"/>
          </a:xfrm>
          <a:prstGeom prst="snip2DiagRect">
            <a:avLst>
              <a:gd name="adj1" fmla="val 0"/>
              <a:gd name="adj2"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09" name="Google Shape;509;p39"/>
          <p:cNvSpPr/>
          <p:nvPr/>
        </p:nvSpPr>
        <p:spPr>
          <a:xfrm>
            <a:off x="8430729" y="4347600"/>
            <a:ext cx="889500" cy="256500"/>
          </a:xfrm>
          <a:prstGeom prst="snip2DiagRect">
            <a:avLst>
              <a:gd name="adj1" fmla="val 0"/>
              <a:gd name="adj2"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cxnSp>
        <p:nvCxnSpPr>
          <p:cNvPr id="510" name="Google Shape;510;p39"/>
          <p:cNvCxnSpPr/>
          <p:nvPr/>
        </p:nvCxnSpPr>
        <p:spPr>
          <a:xfrm>
            <a:off x="-45908" y="1536750"/>
            <a:ext cx="3108000" cy="0"/>
          </a:xfrm>
          <a:prstGeom prst="straightConnector1">
            <a:avLst/>
          </a:prstGeom>
          <a:noFill/>
          <a:ln w="9525" cap="flat" cmpd="sng">
            <a:solidFill>
              <a:schemeClr val="dk2"/>
            </a:solidFill>
            <a:prstDash val="solid"/>
            <a:round/>
            <a:headEnd type="none" w="med" len="med"/>
            <a:tailEnd type="oval" w="med" len="med"/>
          </a:ln>
        </p:spPr>
      </p:cxnSp>
      <p:grpSp>
        <p:nvGrpSpPr>
          <p:cNvPr id="25" name="Group 24"/>
          <p:cNvGrpSpPr/>
          <p:nvPr/>
        </p:nvGrpSpPr>
        <p:grpSpPr>
          <a:xfrm>
            <a:off x="1012673" y="495417"/>
            <a:ext cx="2037111" cy="986509"/>
            <a:chOff x="815775" y="1594551"/>
            <a:chExt cx="2419843" cy="1123000"/>
          </a:xfrm>
        </p:grpSpPr>
        <p:sp>
          <p:nvSpPr>
            <p:cNvPr id="27" name="Google Shape;360;p34"/>
            <p:cNvSpPr/>
            <p:nvPr/>
          </p:nvSpPr>
          <p:spPr>
            <a:xfrm>
              <a:off x="1128118" y="1594551"/>
              <a:ext cx="2107500" cy="1116300"/>
            </a:xfrm>
            <a:prstGeom prst="snip2DiagRect">
              <a:avLst>
                <a:gd name="adj1" fmla="val 0"/>
                <a:gd name="adj2" fmla="val 42647"/>
              </a:avLst>
            </a:prstGeom>
            <a:noFill/>
            <a:ln w="9525" cap="flat" cmpd="sng">
              <a:solidFill>
                <a:schemeClr val="tx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8" name="Google Shape;361;p34"/>
            <p:cNvSpPr/>
            <p:nvPr/>
          </p:nvSpPr>
          <p:spPr>
            <a:xfrm>
              <a:off x="815775" y="1601251"/>
              <a:ext cx="2107500" cy="1116300"/>
            </a:xfrm>
            <a:prstGeom prst="snip2DiagRect">
              <a:avLst>
                <a:gd name="adj1" fmla="val 0"/>
                <a:gd name="adj2" fmla="val 42647"/>
              </a:avLst>
            </a:prstGeom>
            <a:blipFill dpi="0" rotWithShape="1">
              <a:blip r:embed="rId4">
                <a:extLst>
                  <a:ext uri="{28A0092B-C50C-407E-A947-70E740481C1C}">
                    <a14:useLocalDpi xmlns:a14="http://schemas.microsoft.com/office/drawing/2010/main" val="0"/>
                  </a:ext>
                </a:extLst>
              </a:blip>
              <a:srcRect/>
              <a:stretch>
                <a:fillRect/>
              </a:stretch>
            </a:blip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29" name="Google Shape;369;p34"/>
          <p:cNvSpPr/>
          <p:nvPr/>
        </p:nvSpPr>
        <p:spPr>
          <a:xfrm>
            <a:off x="1928281" y="0"/>
            <a:ext cx="1717122" cy="1862667"/>
          </a:xfrm>
          <a:prstGeom prst="ellipse">
            <a:avLst/>
          </a:prstGeom>
          <a:gradFill>
            <a:gsLst>
              <a:gs pos="0">
                <a:srgbClr val="FF296D">
                  <a:alpha val="67058"/>
                </a:srgbClr>
              </a:gs>
              <a:gs pos="30000">
                <a:srgbClr val="FF296D">
                  <a:alpha val="49411"/>
                </a:srgbClr>
              </a:gs>
              <a:gs pos="69000">
                <a:srgbClr val="FFFFFF">
                  <a:alpha val="0"/>
                </a:srgbClr>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 name="TextBox 1"/>
          <p:cNvSpPr txBox="1"/>
          <p:nvPr/>
        </p:nvSpPr>
        <p:spPr>
          <a:xfrm>
            <a:off x="1480722" y="684049"/>
            <a:ext cx="1024428" cy="646331"/>
          </a:xfrm>
          <a:prstGeom prst="rect">
            <a:avLst/>
          </a:prstGeom>
          <a:noFill/>
        </p:spPr>
        <p:txBody>
          <a:bodyPr wrap="square" rtlCol="0">
            <a:spAutoFit/>
          </a:bodyPr>
          <a:lstStyle/>
          <a:p>
            <a:pPr lvl="0"/>
            <a:r>
              <a:rPr lang="en" sz="3600" b="1" dirty="0" smtClean="0">
                <a:solidFill>
                  <a:schemeClr val="accent2">
                    <a:lumMod val="40000"/>
                    <a:lumOff val="60000"/>
                  </a:schemeClr>
                </a:solidFill>
                <a:latin typeface="Share Tech" panose="020B0604020202020204" charset="0"/>
              </a:rPr>
              <a:t>0</a:t>
            </a:r>
            <a:r>
              <a:rPr lang="fa-IR" sz="3600" b="1" dirty="0" smtClean="0">
                <a:solidFill>
                  <a:schemeClr val="accent2">
                    <a:lumMod val="40000"/>
                    <a:lumOff val="60000"/>
                  </a:schemeClr>
                </a:solidFill>
                <a:latin typeface="Share Tech" panose="020B0604020202020204" charset="0"/>
              </a:rPr>
              <a:t>3</a:t>
            </a:r>
            <a:endParaRPr lang="en" sz="3600" b="1" dirty="0" smtClean="0">
              <a:solidFill>
                <a:schemeClr val="accent2">
                  <a:lumMod val="40000"/>
                  <a:lumOff val="60000"/>
                </a:schemeClr>
              </a:solidFill>
              <a:latin typeface="Share Tech" panose="020B060402020202020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729"/>
        <p:cNvGrpSpPr/>
        <p:nvPr/>
      </p:nvGrpSpPr>
      <p:grpSpPr>
        <a:xfrm>
          <a:off x="0" y="0"/>
          <a:ext cx="0" cy="0"/>
          <a:chOff x="0" y="0"/>
          <a:chExt cx="0" cy="0"/>
        </a:xfrm>
      </p:grpSpPr>
      <p:pic>
        <p:nvPicPr>
          <p:cNvPr id="2050" name="Picture 2" descr="C:\Users\kavoshgaran\Desktop\vpavic_181127_3122_004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44505" y="363027"/>
            <a:ext cx="3763552" cy="4344440"/>
          </a:xfrm>
          <a:prstGeom prst="rect">
            <a:avLst/>
          </a:prstGeom>
          <a:noFill/>
          <a:extLst>
            <a:ext uri="{909E8E84-426E-40DD-AFC4-6F175D3DCCD1}">
              <a14:hiddenFill xmlns:a14="http://schemas.microsoft.com/office/drawing/2010/main">
                <a:solidFill>
                  <a:srgbClr val="FFFFFF"/>
                </a:solidFill>
              </a14:hiddenFill>
            </a:ext>
          </a:extLst>
        </p:spPr>
      </p:pic>
      <p:sp>
        <p:nvSpPr>
          <p:cNvPr id="731" name="Google Shape;731;p49"/>
          <p:cNvSpPr txBox="1">
            <a:spLocks noGrp="1"/>
          </p:cNvSpPr>
          <p:nvPr>
            <p:ph type="subTitle" idx="1"/>
          </p:nvPr>
        </p:nvSpPr>
        <p:spPr>
          <a:xfrm>
            <a:off x="313267" y="1161450"/>
            <a:ext cx="4207933" cy="1416000"/>
          </a:xfrm>
          <a:prstGeom prst="rect">
            <a:avLst/>
          </a:prstGeom>
        </p:spPr>
        <p:txBody>
          <a:bodyPr spcFirstLastPara="1" wrap="square" lIns="91425" tIns="91425" rIns="91425" bIns="91425" anchor="t" anchorCtr="0">
            <a:noAutofit/>
          </a:bodyPr>
          <a:lstStyle/>
          <a:p>
            <a:pPr marL="0" lvl="0" indent="0" algn="just" rtl="1"/>
            <a:r>
              <a:rPr lang="fa-IR" sz="1400" b="1" dirty="0">
                <a:cs typeface="2  Bardiya" panose="00000400000000000000" pitchFamily="2" charset="-78"/>
              </a:rPr>
              <a:t>اولین استفاده از هوش مصنوعی برای رانندگی خودران به دومین چالش خودروهای خودران آژانس پروژه های تحقیقاتی پیشرفته دفاعی (دارپا) در سال 2005 بازمی گردد که توسط ماشین روباتیک خودران تیم مسابقه دانشگاه استنفورد "استنلی" برنده شد. تیم برنده به رهبری سباستین تورن، دانشیار علوم کامپیوتر و مدیر آزمایشگاه هوش مصنوعی استانفورد، این پیروزی را به استفاده از یادگیری ماشین نسبت داد.</a:t>
            </a:r>
            <a:endParaRPr sz="1400" b="1" dirty="0">
              <a:cs typeface="2  Bardiya" panose="00000400000000000000" pitchFamily="2" charset="-78"/>
            </a:endParaRPr>
          </a:p>
        </p:txBody>
      </p:sp>
      <p:sp>
        <p:nvSpPr>
          <p:cNvPr id="733" name="Google Shape;733;p49"/>
          <p:cNvSpPr/>
          <p:nvPr/>
        </p:nvSpPr>
        <p:spPr>
          <a:xfrm>
            <a:off x="1369675" y="3115750"/>
            <a:ext cx="4181700" cy="1239600"/>
          </a:xfrm>
          <a:prstGeom prst="snip2DiagRect">
            <a:avLst>
              <a:gd name="adj1" fmla="val 0"/>
              <a:gd name="adj2" fmla="val 23043"/>
            </a:avLst>
          </a:pr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34" name="Google Shape;734;p49"/>
          <p:cNvSpPr txBox="1">
            <a:spLocks noGrp="1"/>
          </p:cNvSpPr>
          <p:nvPr>
            <p:ph type="subTitle" idx="2"/>
          </p:nvPr>
        </p:nvSpPr>
        <p:spPr>
          <a:xfrm>
            <a:off x="1691370" y="3152123"/>
            <a:ext cx="3645600" cy="923400"/>
          </a:xfrm>
          <a:prstGeom prst="rect">
            <a:avLst/>
          </a:prstGeom>
        </p:spPr>
        <p:txBody>
          <a:bodyPr spcFirstLastPara="1" wrap="square" lIns="91425" tIns="91425" rIns="91425" bIns="91425" anchor="t" anchorCtr="0">
            <a:noAutofit/>
          </a:bodyPr>
          <a:lstStyle/>
          <a:p>
            <a:pPr marL="0" indent="0" algn="just" rtl="1"/>
            <a:r>
              <a:rPr lang="fa-IR" sz="1200" b="1" dirty="0">
                <a:cs typeface="2  Bardiya" panose="00000400000000000000" pitchFamily="2" charset="-78"/>
              </a:rPr>
              <a:t>استنلی به چندین حسگر مجهز بود و با نرم افزارهای سفارشی نوشته شده، از جمله الگوریتم های یادگیری ماشین، که به وسیله نقلیه کمک می کرد مسیر را پیدا کند، موانع را شناسایی کند و در حین ماندن در مسیر از آنها اجتناب کند، مجهز بود. ترن بعداً «پروژه خودروی خودران» را در گوگل رهبری کرد که در نهایت در سال 2016 به </a:t>
            </a:r>
            <a:r>
              <a:rPr lang="en-US" sz="1200" b="1" dirty="0">
                <a:cs typeface="2  Bardiya" panose="00000400000000000000" pitchFamily="2" charset="-78"/>
              </a:rPr>
              <a:t>Waymo </a:t>
            </a:r>
            <a:r>
              <a:rPr lang="fa-IR" sz="1200" b="1" dirty="0">
                <a:cs typeface="2  Bardiya" panose="00000400000000000000" pitchFamily="2" charset="-78"/>
              </a:rPr>
              <a:t>تبدیل شد.</a:t>
            </a:r>
            <a:endParaRPr lang="en-US" sz="1200" b="1" dirty="0">
              <a:cs typeface="2  Bardiya" panose="00000400000000000000" pitchFamily="2" charset="-78"/>
            </a:endParaRPr>
          </a:p>
          <a:p>
            <a:pPr marL="0" lvl="0" indent="0" algn="just" rtl="1">
              <a:spcBef>
                <a:spcPts val="0"/>
              </a:spcBef>
              <a:spcAft>
                <a:spcPts val="0"/>
              </a:spcAft>
              <a:buNone/>
            </a:pPr>
            <a:endParaRPr sz="1200" b="1" dirty="0">
              <a:cs typeface="2  Bardiya" panose="00000400000000000000" pitchFamily="2" charset="-78"/>
            </a:endParaRPr>
          </a:p>
        </p:txBody>
      </p:sp>
      <p:grpSp>
        <p:nvGrpSpPr>
          <p:cNvPr id="735" name="Google Shape;735;p49"/>
          <p:cNvGrpSpPr/>
          <p:nvPr/>
        </p:nvGrpSpPr>
        <p:grpSpPr>
          <a:xfrm rot="5400000">
            <a:off x="348025" y="3581900"/>
            <a:ext cx="987245" cy="256500"/>
            <a:chOff x="713275" y="4065425"/>
            <a:chExt cx="987245" cy="256500"/>
          </a:xfrm>
        </p:grpSpPr>
        <p:sp>
          <p:nvSpPr>
            <p:cNvPr id="736" name="Google Shape;736;p49"/>
            <p:cNvSpPr/>
            <p:nvPr/>
          </p:nvSpPr>
          <p:spPr>
            <a:xfrm>
              <a:off x="713275"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37" name="Google Shape;737;p49"/>
            <p:cNvSpPr/>
            <p:nvPr/>
          </p:nvSpPr>
          <p:spPr>
            <a:xfrm>
              <a:off x="1078648"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38" name="Google Shape;738;p49"/>
            <p:cNvSpPr/>
            <p:nvPr/>
          </p:nvSpPr>
          <p:spPr>
            <a:xfrm>
              <a:off x="1444020" y="4065425"/>
              <a:ext cx="256500" cy="256500"/>
            </a:xfrm>
            <a:prstGeom prst="snip2DiagRect">
              <a:avLst>
                <a:gd name="adj1" fmla="val 0"/>
                <a:gd name="adj2" fmla="val 16667"/>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739" name="Google Shape;739;p49"/>
          <p:cNvGrpSpPr/>
          <p:nvPr/>
        </p:nvGrpSpPr>
        <p:grpSpPr>
          <a:xfrm rot="10800000" flipH="1">
            <a:off x="5713737" y="3998219"/>
            <a:ext cx="3100650" cy="1211775"/>
            <a:chOff x="-365050" y="-837825"/>
            <a:chExt cx="3100650" cy="1211775"/>
          </a:xfrm>
        </p:grpSpPr>
        <p:cxnSp>
          <p:nvCxnSpPr>
            <p:cNvPr id="740" name="Google Shape;740;p49"/>
            <p:cNvCxnSpPr/>
            <p:nvPr/>
          </p:nvCxnSpPr>
          <p:spPr>
            <a:xfrm>
              <a:off x="-365050" y="-837825"/>
              <a:ext cx="1208100" cy="1208100"/>
            </a:xfrm>
            <a:prstGeom prst="straightConnector1">
              <a:avLst/>
            </a:prstGeom>
            <a:noFill/>
            <a:ln w="9525" cap="flat" cmpd="sng">
              <a:solidFill>
                <a:schemeClr val="accent2"/>
              </a:solidFill>
              <a:prstDash val="solid"/>
              <a:round/>
              <a:headEnd type="none" w="med" len="med"/>
              <a:tailEnd type="none" w="med" len="med"/>
            </a:ln>
          </p:spPr>
        </p:cxnSp>
        <p:cxnSp>
          <p:nvCxnSpPr>
            <p:cNvPr id="741" name="Google Shape;741;p49"/>
            <p:cNvCxnSpPr/>
            <p:nvPr/>
          </p:nvCxnSpPr>
          <p:spPr>
            <a:xfrm>
              <a:off x="839600" y="373950"/>
              <a:ext cx="1896000" cy="0"/>
            </a:xfrm>
            <a:prstGeom prst="straightConnector1">
              <a:avLst/>
            </a:prstGeom>
            <a:noFill/>
            <a:ln w="9525" cap="flat" cmpd="sng">
              <a:solidFill>
                <a:schemeClr val="accent2"/>
              </a:solidFill>
              <a:prstDash val="solid"/>
              <a:round/>
              <a:headEnd type="none" w="med" len="med"/>
              <a:tailEnd type="oval" w="med" len="med"/>
            </a:ln>
          </p:spPr>
        </p:cxnSp>
      </p:grpSp>
      <p:cxnSp>
        <p:nvCxnSpPr>
          <p:cNvPr id="742" name="Google Shape;742;p49"/>
          <p:cNvCxnSpPr/>
          <p:nvPr/>
        </p:nvCxnSpPr>
        <p:spPr>
          <a:xfrm rot="10800000" flipH="1">
            <a:off x="4132833" y="4525451"/>
            <a:ext cx="648300" cy="648300"/>
          </a:xfrm>
          <a:prstGeom prst="straightConnector1">
            <a:avLst/>
          </a:prstGeom>
          <a:noFill/>
          <a:ln w="9525" cap="flat" cmpd="sng">
            <a:solidFill>
              <a:schemeClr val="accent2"/>
            </a:solidFill>
            <a:prstDash val="solid"/>
            <a:round/>
            <a:headEnd type="none" w="med" len="med"/>
            <a:tailEnd type="oval" w="med" len="med"/>
          </a:ln>
        </p:spPr>
      </p:cxnSp>
      <p:cxnSp>
        <p:nvCxnSpPr>
          <p:cNvPr id="743" name="Google Shape;743;p49"/>
          <p:cNvCxnSpPr/>
          <p:nvPr/>
        </p:nvCxnSpPr>
        <p:spPr>
          <a:xfrm rot="10800000" flipH="1">
            <a:off x="4688670" y="4525451"/>
            <a:ext cx="648300" cy="648300"/>
          </a:xfrm>
          <a:prstGeom prst="straightConnector1">
            <a:avLst/>
          </a:prstGeom>
          <a:noFill/>
          <a:ln w="9525" cap="flat" cmpd="sng">
            <a:solidFill>
              <a:schemeClr val="accent2"/>
            </a:solidFill>
            <a:prstDash val="solid"/>
            <a:round/>
            <a:headEnd type="none" w="med" len="med"/>
            <a:tailEnd type="oval" w="med" len="med"/>
          </a:ln>
        </p:spPr>
      </p:cxnSp>
      <p:cxnSp>
        <p:nvCxnSpPr>
          <p:cNvPr id="744" name="Google Shape;744;p49"/>
          <p:cNvCxnSpPr/>
          <p:nvPr/>
        </p:nvCxnSpPr>
        <p:spPr>
          <a:xfrm rot="10800000" flipH="1">
            <a:off x="5244506" y="4525451"/>
            <a:ext cx="648300" cy="648300"/>
          </a:xfrm>
          <a:prstGeom prst="straightConnector1">
            <a:avLst/>
          </a:prstGeom>
          <a:noFill/>
          <a:ln w="9525" cap="flat" cmpd="sng">
            <a:solidFill>
              <a:schemeClr val="accent2"/>
            </a:solidFill>
            <a:prstDash val="solid"/>
            <a:round/>
            <a:headEnd type="none" w="med" len="med"/>
            <a:tailEnd type="oval" w="med" len="med"/>
          </a:ln>
        </p:spPr>
      </p:cxnSp>
      <p:grpSp>
        <p:nvGrpSpPr>
          <p:cNvPr id="745" name="Google Shape;745;p49"/>
          <p:cNvGrpSpPr/>
          <p:nvPr/>
        </p:nvGrpSpPr>
        <p:grpSpPr>
          <a:xfrm flipH="1">
            <a:off x="2870337" y="-41890"/>
            <a:ext cx="2753388" cy="813426"/>
            <a:chOff x="-17788" y="-490569"/>
            <a:chExt cx="2753388" cy="864519"/>
          </a:xfrm>
        </p:grpSpPr>
        <p:cxnSp>
          <p:nvCxnSpPr>
            <p:cNvPr id="746" name="Google Shape;746;p49"/>
            <p:cNvCxnSpPr/>
            <p:nvPr/>
          </p:nvCxnSpPr>
          <p:spPr>
            <a:xfrm>
              <a:off x="-17788" y="-490569"/>
              <a:ext cx="860700" cy="860700"/>
            </a:xfrm>
            <a:prstGeom prst="straightConnector1">
              <a:avLst/>
            </a:prstGeom>
            <a:noFill/>
            <a:ln w="9525" cap="flat" cmpd="sng">
              <a:solidFill>
                <a:schemeClr val="accent2"/>
              </a:solidFill>
              <a:prstDash val="solid"/>
              <a:round/>
              <a:headEnd type="none" w="med" len="med"/>
              <a:tailEnd type="none" w="med" len="med"/>
            </a:ln>
          </p:spPr>
        </p:cxnSp>
        <p:cxnSp>
          <p:nvCxnSpPr>
            <p:cNvPr id="747" name="Google Shape;747;p49"/>
            <p:cNvCxnSpPr/>
            <p:nvPr/>
          </p:nvCxnSpPr>
          <p:spPr>
            <a:xfrm>
              <a:off x="839600" y="373950"/>
              <a:ext cx="1896000" cy="0"/>
            </a:xfrm>
            <a:prstGeom prst="straightConnector1">
              <a:avLst/>
            </a:prstGeom>
            <a:noFill/>
            <a:ln w="9525" cap="flat" cmpd="sng">
              <a:solidFill>
                <a:schemeClr val="accent2"/>
              </a:solidFill>
              <a:prstDash val="solid"/>
              <a:round/>
              <a:headEnd type="none" w="med" len="med"/>
              <a:tailEnd type="oval" w="med" len="med"/>
            </a:ln>
          </p:spPr>
        </p:cxn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Electric Car Project Proposal by Slidesgo">
  <a:themeElements>
    <a:clrScheme name="Simple Light">
      <a:dk1>
        <a:srgbClr val="030325"/>
      </a:dk1>
      <a:lt1>
        <a:srgbClr val="FFFFFF"/>
      </a:lt1>
      <a:dk2>
        <a:srgbClr val="1B0B52"/>
      </a:dk2>
      <a:lt2>
        <a:srgbClr val="FFFFFF"/>
      </a:lt2>
      <a:accent1>
        <a:srgbClr val="FF296D"/>
      </a:accent1>
      <a:accent2>
        <a:srgbClr val="05D8E7"/>
      </a:accent2>
      <a:accent3>
        <a:srgbClr val="FF296D"/>
      </a:accent3>
      <a:accent4>
        <a:srgbClr val="05D8E7"/>
      </a:accent4>
      <a:accent5>
        <a:srgbClr val="FF296D"/>
      </a:accent5>
      <a:accent6>
        <a:srgbClr val="05D8E7"/>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556</TotalTime>
  <Words>1935</Words>
  <Application>Microsoft Office PowerPoint</Application>
  <PresentationFormat>On-screen Show (16:9)</PresentationFormat>
  <Paragraphs>80</Paragraphs>
  <Slides>25</Slides>
  <Notes>25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25</vt:i4>
      </vt:variant>
    </vt:vector>
  </HeadingPairs>
  <TitlesOfParts>
    <vt:vector size="32" baseType="lpstr">
      <vt:lpstr>Arial</vt:lpstr>
      <vt:lpstr>Abel</vt:lpstr>
      <vt:lpstr>Roboto Condensed Light</vt:lpstr>
      <vt:lpstr>2  Bardiya</vt:lpstr>
      <vt:lpstr>Sakkal Majalla</vt:lpstr>
      <vt:lpstr>Share Tech</vt:lpstr>
      <vt:lpstr>Electric Car Project Proposal by Slidesgo</vt:lpstr>
      <vt:lpstr>اتومبیل های خودران</vt:lpstr>
      <vt:lpstr>مطالب</vt:lpstr>
      <vt:lpstr>مقدمه</vt:lpstr>
      <vt:lpstr>PowerPoint Presentation</vt:lpstr>
      <vt:lpstr>PowerPoint Presentation</vt:lpstr>
      <vt:lpstr>هدف</vt:lpstr>
      <vt:lpstr>چرا ما به وسایل نقلیه خودران نیاز داریم؟</vt:lpstr>
      <vt:lpstr>PowerPoint Presentation</vt:lpstr>
      <vt:lpstr>PowerPoint Presentation</vt:lpstr>
      <vt:lpstr>روش کار</vt:lpstr>
      <vt:lpstr>نحوه تصمیم گیری خودروهای خودران</vt:lpstr>
      <vt:lpstr>یک ماشین خودران چگونه می بیند؟</vt:lpstr>
      <vt:lpstr>یک ماشین خودران چگونه می بیند؟</vt:lpstr>
      <vt:lpstr>PowerPoint Presentation</vt:lpstr>
      <vt:lpstr>اهمیت حاشیه نویسی داده ها در پروژه های هوش مصنوعی خودرو</vt:lpstr>
      <vt:lpstr>نحوه استفاده از الگوریتم های هوش مصنوعی خودرو برای خودروهای خودران</vt:lpstr>
      <vt:lpstr>PowerPoint Presentation</vt:lpstr>
      <vt:lpstr>الگوریتم های یادگیری ماشینی که توسط خودروهای خودران استفاده می شود ) SIFTتبدیل ویژگی تغییرناپذیر مقیاس) برای استخراج ویژگی</vt:lpstr>
      <vt:lpstr>AdaBoost  برای طبقه بندی داده ها</vt:lpstr>
      <vt:lpstr>TextonBoost برای تشخیص اشیا</vt:lpstr>
      <vt:lpstr>هیستوگرام گرادیان های جهت دار HOG))</vt:lpstr>
      <vt:lpstr>PowerPoint Presentation</vt:lpstr>
      <vt:lpstr>جمع بندی</vt:lpstr>
      <vt:lpstr>PowerPoint Presentation</vt:lpstr>
      <vt:lpstr>منابع</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اتومبیل های خودران</dc:title>
  <cp:lastModifiedBy>kavoshgaran</cp:lastModifiedBy>
  <cp:revision>23</cp:revision>
  <dcterms:modified xsi:type="dcterms:W3CDTF">2021-12-15T22:39:34Z</dcterms:modified>
</cp:coreProperties>
</file>