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73" r:id="rId3"/>
  </p:sldMasterIdLst>
  <p:notesMasterIdLst>
    <p:notesMasterId r:id="rId19"/>
  </p:notesMasterIdLst>
  <p:sldIdLst>
    <p:sldId id="351" r:id="rId4"/>
    <p:sldId id="335" r:id="rId5"/>
    <p:sldId id="311" r:id="rId6"/>
    <p:sldId id="348" r:id="rId7"/>
    <p:sldId id="353" r:id="rId8"/>
    <p:sldId id="315" r:id="rId9"/>
    <p:sldId id="308" r:id="rId10"/>
    <p:sldId id="352" r:id="rId11"/>
    <p:sldId id="332" r:id="rId12"/>
    <p:sldId id="328" r:id="rId13"/>
    <p:sldId id="307" r:id="rId14"/>
    <p:sldId id="320" r:id="rId15"/>
    <p:sldId id="338" r:id="rId16"/>
    <p:sldId id="346" r:id="rId17"/>
    <p:sldId id="30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57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200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1/20/23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11">
            <a:extLst>
              <a:ext uri="{FF2B5EF4-FFF2-40B4-BE49-F238E27FC236}">
                <a16:creationId xmlns:a16="http://schemas.microsoft.com/office/drawing/2014/main" id="{D77B7FC8-EA9E-453C-85BF-3311D727E8E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" y="0"/>
            <a:ext cx="7896225" cy="6858000"/>
          </a:xfrm>
          <a:custGeom>
            <a:avLst/>
            <a:gdLst>
              <a:gd name="connsiteX0" fmla="*/ 6193612 w 7896225"/>
              <a:gd name="connsiteY0" fmla="*/ 0 h 6858000"/>
              <a:gd name="connsiteX1" fmla="*/ 7896225 w 7896225"/>
              <a:gd name="connsiteY1" fmla="*/ 0 h 6858000"/>
              <a:gd name="connsiteX2" fmla="*/ 4598214 w 7896225"/>
              <a:gd name="connsiteY2" fmla="*/ 6858000 h 6858000"/>
              <a:gd name="connsiteX3" fmla="*/ 2895600 w 7896225"/>
              <a:gd name="connsiteY3" fmla="*/ 6858000 h 6858000"/>
              <a:gd name="connsiteX4" fmla="*/ 4383861 w 7896225"/>
              <a:gd name="connsiteY4" fmla="*/ 0 h 6858000"/>
              <a:gd name="connsiteX5" fmla="*/ 6086474 w 7896225"/>
              <a:gd name="connsiteY5" fmla="*/ 0 h 6858000"/>
              <a:gd name="connsiteX6" fmla="*/ 2788462 w 7896225"/>
              <a:gd name="connsiteY6" fmla="*/ 6858000 h 6858000"/>
              <a:gd name="connsiteX7" fmla="*/ 1085849 w 7896225"/>
              <a:gd name="connsiteY7" fmla="*/ 6858000 h 6858000"/>
              <a:gd name="connsiteX8" fmla="*/ 2574110 w 7896225"/>
              <a:gd name="connsiteY8" fmla="*/ 0 h 6858000"/>
              <a:gd name="connsiteX9" fmla="*/ 4276723 w 7896225"/>
              <a:gd name="connsiteY9" fmla="*/ 0 h 6858000"/>
              <a:gd name="connsiteX10" fmla="*/ 978711 w 7896225"/>
              <a:gd name="connsiteY10" fmla="*/ 6858000 h 6858000"/>
              <a:gd name="connsiteX11" fmla="*/ 0 w 7896225"/>
              <a:gd name="connsiteY11" fmla="*/ 6858000 h 6858000"/>
              <a:gd name="connsiteX12" fmla="*/ 0 w 7896225"/>
              <a:gd name="connsiteY12" fmla="*/ 5352694 h 6858000"/>
              <a:gd name="connsiteX13" fmla="*/ 764359 w 7896225"/>
              <a:gd name="connsiteY13" fmla="*/ 0 h 6858000"/>
              <a:gd name="connsiteX14" fmla="*/ 2466972 w 7896225"/>
              <a:gd name="connsiteY14" fmla="*/ 0 h 6858000"/>
              <a:gd name="connsiteX15" fmla="*/ 0 w 7896225"/>
              <a:gd name="connsiteY15" fmla="*/ 5129907 h 6858000"/>
              <a:gd name="connsiteX16" fmla="*/ 0 w 7896225"/>
              <a:gd name="connsiteY16" fmla="*/ 15894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896225" h="6858000">
                <a:moveTo>
                  <a:pt x="6193612" y="0"/>
                </a:moveTo>
                <a:lnTo>
                  <a:pt x="7896225" y="0"/>
                </a:lnTo>
                <a:lnTo>
                  <a:pt x="4598214" y="6858000"/>
                </a:lnTo>
                <a:lnTo>
                  <a:pt x="2895600" y="6858000"/>
                </a:lnTo>
                <a:close/>
                <a:moveTo>
                  <a:pt x="4383861" y="0"/>
                </a:moveTo>
                <a:lnTo>
                  <a:pt x="6086474" y="0"/>
                </a:lnTo>
                <a:lnTo>
                  <a:pt x="2788462" y="6858000"/>
                </a:lnTo>
                <a:lnTo>
                  <a:pt x="1085849" y="6858000"/>
                </a:lnTo>
                <a:close/>
                <a:moveTo>
                  <a:pt x="2574110" y="0"/>
                </a:moveTo>
                <a:lnTo>
                  <a:pt x="4276723" y="0"/>
                </a:lnTo>
                <a:lnTo>
                  <a:pt x="978711" y="6858000"/>
                </a:lnTo>
                <a:lnTo>
                  <a:pt x="0" y="6858000"/>
                </a:lnTo>
                <a:lnTo>
                  <a:pt x="0" y="5352694"/>
                </a:lnTo>
                <a:close/>
                <a:moveTo>
                  <a:pt x="764359" y="0"/>
                </a:moveTo>
                <a:lnTo>
                  <a:pt x="2466972" y="0"/>
                </a:lnTo>
                <a:lnTo>
                  <a:pt x="0" y="5129907"/>
                </a:lnTo>
                <a:lnTo>
                  <a:pt x="0" y="158943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9107031-9979-4E86-8163-9043F6C98EEE}"/>
              </a:ext>
            </a:extLst>
          </p:cNvPr>
          <p:cNvSpPr/>
          <p:nvPr userDrawn="1"/>
        </p:nvSpPr>
        <p:spPr>
          <a:xfrm>
            <a:off x="-1" y="828942"/>
            <a:ext cx="4862557" cy="1663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DBC7CC-2C91-44C5-B8FB-33A5F062ACC2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3221" y="-3827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F1AA131-8A58-4FF0-926C-D0B386C6EC0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74835" y="1488113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81BDAC6-2D9B-4879-8795-C983D202094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885720" y="2827733"/>
            <a:ext cx="1334480" cy="24776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D9DC7CCE-1EE8-48DF-86C2-311D432FB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6C9E1EC0-04E1-4608-87AC-B518E68DD48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400800" cy="6858000"/>
          </a:xfrm>
          <a:custGeom>
            <a:avLst/>
            <a:gdLst>
              <a:gd name="connsiteX0" fmla="*/ 0 w 5508104"/>
              <a:gd name="connsiteY0" fmla="*/ 0 h 5143500"/>
              <a:gd name="connsiteX1" fmla="*/ 5508104 w 5508104"/>
              <a:gd name="connsiteY1" fmla="*/ 0 h 5143500"/>
              <a:gd name="connsiteX2" fmla="*/ 5508104 w 5508104"/>
              <a:gd name="connsiteY2" fmla="*/ 5143500 h 5143500"/>
              <a:gd name="connsiteX3" fmla="*/ 0 w 5508104"/>
              <a:gd name="connsiteY3" fmla="*/ 5143500 h 5143500"/>
              <a:gd name="connsiteX4" fmla="*/ 0 w 5508104"/>
              <a:gd name="connsiteY4" fmla="*/ 0 h 5143500"/>
              <a:gd name="connsiteX0" fmla="*/ 0 w 5508104"/>
              <a:gd name="connsiteY0" fmla="*/ 0 h 5143500"/>
              <a:gd name="connsiteX1" fmla="*/ 3984104 w 5508104"/>
              <a:gd name="connsiteY1" fmla="*/ 0 h 5143500"/>
              <a:gd name="connsiteX2" fmla="*/ 5508104 w 5508104"/>
              <a:gd name="connsiteY2" fmla="*/ 5143500 h 5143500"/>
              <a:gd name="connsiteX3" fmla="*/ 0 w 5508104"/>
              <a:gd name="connsiteY3" fmla="*/ 5143500 h 5143500"/>
              <a:gd name="connsiteX4" fmla="*/ 0 w 5508104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104" h="5143500">
                <a:moveTo>
                  <a:pt x="0" y="0"/>
                </a:moveTo>
                <a:lnTo>
                  <a:pt x="3984104" y="0"/>
                </a:lnTo>
                <a:lnTo>
                  <a:pt x="550810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D043F2B-9986-4D0C-A93A-02978DCDE913}"/>
              </a:ext>
            </a:extLst>
          </p:cNvPr>
          <p:cNvSpPr/>
          <p:nvPr userDrawn="1"/>
        </p:nvSpPr>
        <p:spPr>
          <a:xfrm>
            <a:off x="4980561" y="550565"/>
            <a:ext cx="7186467" cy="1440160"/>
          </a:xfrm>
          <a:custGeom>
            <a:avLst/>
            <a:gdLst>
              <a:gd name="connsiteX0" fmla="*/ 0 w 5220072"/>
              <a:gd name="connsiteY0" fmla="*/ 0 h 1080120"/>
              <a:gd name="connsiteX1" fmla="*/ 5220072 w 5220072"/>
              <a:gd name="connsiteY1" fmla="*/ 0 h 1080120"/>
              <a:gd name="connsiteX2" fmla="*/ 5220072 w 5220072"/>
              <a:gd name="connsiteY2" fmla="*/ 1080120 h 1080120"/>
              <a:gd name="connsiteX3" fmla="*/ 0 w 5220072"/>
              <a:gd name="connsiteY3" fmla="*/ 1080120 h 1080120"/>
              <a:gd name="connsiteX4" fmla="*/ 0 w 5220072"/>
              <a:gd name="connsiteY4" fmla="*/ 0 h 1080120"/>
              <a:gd name="connsiteX0" fmla="*/ 0 w 5524872"/>
              <a:gd name="connsiteY0" fmla="*/ 0 h 1080120"/>
              <a:gd name="connsiteX1" fmla="*/ 5524872 w 5524872"/>
              <a:gd name="connsiteY1" fmla="*/ 0 h 1080120"/>
              <a:gd name="connsiteX2" fmla="*/ 5524872 w 5524872"/>
              <a:gd name="connsiteY2" fmla="*/ 1080120 h 1080120"/>
              <a:gd name="connsiteX3" fmla="*/ 304800 w 5524872"/>
              <a:gd name="connsiteY3" fmla="*/ 1080120 h 1080120"/>
              <a:gd name="connsiteX4" fmla="*/ 0 w 5524872"/>
              <a:gd name="connsiteY4" fmla="*/ 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4872" h="1080120">
                <a:moveTo>
                  <a:pt x="0" y="0"/>
                </a:moveTo>
                <a:lnTo>
                  <a:pt x="5524872" y="0"/>
                </a:lnTo>
                <a:lnTo>
                  <a:pt x="5524872" y="1080120"/>
                </a:lnTo>
                <a:lnTo>
                  <a:pt x="304800" y="10801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5CF9F3-015B-42C8-9CF8-D50E35325D55}"/>
              </a:ext>
            </a:extLst>
          </p:cNvPr>
          <p:cNvSpPr/>
          <p:nvPr userDrawn="1"/>
        </p:nvSpPr>
        <p:spPr>
          <a:xfrm>
            <a:off x="5145932" y="550565"/>
            <a:ext cx="7046068" cy="1440160"/>
          </a:xfrm>
          <a:custGeom>
            <a:avLst/>
            <a:gdLst/>
            <a:ahLst/>
            <a:cxnLst/>
            <a:rect l="l" t="t" r="r" b="b"/>
            <a:pathLst>
              <a:path w="5416352" h="1080120">
                <a:moveTo>
                  <a:pt x="0" y="0"/>
                </a:moveTo>
                <a:lnTo>
                  <a:pt x="5416352" y="0"/>
                </a:lnTo>
                <a:lnTo>
                  <a:pt x="5416352" y="1080120"/>
                </a:lnTo>
                <a:lnTo>
                  <a:pt x="304800" y="1080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74420AEA-46F3-4D27-8721-8B5E0D5FE1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4629" y="701900"/>
            <a:ext cx="6527371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&amp; Contents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2B99D84-E4AA-4175-87A7-AEDE6CD919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4725" y="1463629"/>
            <a:ext cx="6537063" cy="288032"/>
          </a:xfrm>
          <a:prstGeom prst="rect">
            <a:avLst/>
          </a:prstGeom>
        </p:spPr>
        <p:txBody>
          <a:bodyPr lIns="144000" anchor="ctr"/>
          <a:lstStyle>
            <a:lvl1pPr marL="0" indent="0" algn="l">
              <a:buNone/>
              <a:defRPr sz="1400" baseline="0">
                <a:solidFill>
                  <a:schemeClr val="bg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can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27">
            <a:extLst>
              <a:ext uri="{FF2B5EF4-FFF2-40B4-BE49-F238E27FC236}">
                <a16:creationId xmlns:a16="http://schemas.microsoft.com/office/drawing/2014/main" id="{3448B0BC-16FA-4F12-B26B-866DD38F4C0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03669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5" name="Picture Placeholder 27">
            <a:extLst>
              <a:ext uri="{FF2B5EF4-FFF2-40B4-BE49-F238E27FC236}">
                <a16:creationId xmlns:a16="http://schemas.microsoft.com/office/drawing/2014/main" id="{C34DD057-3936-405E-B034-294844B75AC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03669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6" name="Picture Placeholder 27">
            <a:extLst>
              <a:ext uri="{FF2B5EF4-FFF2-40B4-BE49-F238E27FC236}">
                <a16:creationId xmlns:a16="http://schemas.microsoft.com/office/drawing/2014/main" id="{5062EFAB-48E7-481E-9956-6F2717526C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29923" y="2174423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noProof="0" dirty="0"/>
          </a:p>
        </p:txBody>
      </p:sp>
      <p:sp>
        <p:nvSpPr>
          <p:cNvPr id="7" name="Picture Placeholder 27">
            <a:extLst>
              <a:ext uri="{FF2B5EF4-FFF2-40B4-BE49-F238E27FC236}">
                <a16:creationId xmlns:a16="http://schemas.microsoft.com/office/drawing/2014/main" id="{F003D129-D482-4D9F-989A-8ADB6B1F7B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29923" y="4360291"/>
            <a:ext cx="1368000" cy="136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  <p:sp>
        <p:nvSpPr>
          <p:cNvPr id="8" name="Picture Placeholder 27">
            <a:extLst>
              <a:ext uri="{FF2B5EF4-FFF2-40B4-BE49-F238E27FC236}">
                <a16:creationId xmlns:a16="http://schemas.microsoft.com/office/drawing/2014/main" id="{76F7740B-961C-472E-B15E-952CD933769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15183" y="2862813"/>
            <a:ext cx="2160000" cy="216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alpha val="68000"/>
              </a:schemeClr>
            </a:solidFill>
          </a:ln>
          <a:effectLst/>
        </p:spPr>
        <p:txBody>
          <a:bodyPr rtlCol="0" anchor="ctr"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ko-KR" noProof="0" dirty="0"/>
              <a:t>Place Your Picture Here</a:t>
            </a:r>
            <a:endParaRPr lang="en-JM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3">
            <a:extLst>
              <a:ext uri="{FF2B5EF4-FFF2-40B4-BE49-F238E27FC236}">
                <a16:creationId xmlns:a16="http://schemas.microsoft.com/office/drawing/2014/main" id="{FC1FEBDB-0047-4482-BFD1-16DB27F6598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" y="0"/>
            <a:ext cx="6818245" cy="6858000"/>
          </a:xfrm>
          <a:custGeom>
            <a:avLst/>
            <a:gdLst>
              <a:gd name="connsiteX0" fmla="*/ 0 w 6818245"/>
              <a:gd name="connsiteY0" fmla="*/ 0 h 6858000"/>
              <a:gd name="connsiteX1" fmla="*/ 1262271 w 6818245"/>
              <a:gd name="connsiteY1" fmla="*/ 0 h 6858000"/>
              <a:gd name="connsiteX2" fmla="*/ 1262271 w 6818245"/>
              <a:gd name="connsiteY2" fmla="*/ 1 h 6858000"/>
              <a:gd name="connsiteX3" fmla="*/ 5519930 w 6818245"/>
              <a:gd name="connsiteY3" fmla="*/ 1 h 6858000"/>
              <a:gd name="connsiteX4" fmla="*/ 5734879 w 6818245"/>
              <a:gd name="connsiteY4" fmla="*/ 214950 h 6858000"/>
              <a:gd name="connsiteX5" fmla="*/ 5563250 w 6818245"/>
              <a:gd name="connsiteY5" fmla="*/ 425532 h 6858000"/>
              <a:gd name="connsiteX6" fmla="*/ 5533401 w 6818245"/>
              <a:gd name="connsiteY6" fmla="*/ 428541 h 6858000"/>
              <a:gd name="connsiteX7" fmla="*/ 6036765 w 6818245"/>
              <a:gd name="connsiteY7" fmla="*/ 428541 h 6858000"/>
              <a:gd name="connsiteX8" fmla="*/ 6251714 w 6818245"/>
              <a:gd name="connsiteY8" fmla="*/ 643490 h 6858000"/>
              <a:gd name="connsiteX9" fmla="*/ 6080085 w 6818245"/>
              <a:gd name="connsiteY9" fmla="*/ 854072 h 6858000"/>
              <a:gd name="connsiteX10" fmla="*/ 6050237 w 6818245"/>
              <a:gd name="connsiteY10" fmla="*/ 857081 h 6858000"/>
              <a:gd name="connsiteX11" fmla="*/ 6603296 w 6818245"/>
              <a:gd name="connsiteY11" fmla="*/ 857081 h 6858000"/>
              <a:gd name="connsiteX12" fmla="*/ 6818245 w 6818245"/>
              <a:gd name="connsiteY12" fmla="*/ 1072030 h 6858000"/>
              <a:gd name="connsiteX13" fmla="*/ 6603296 w 6818245"/>
              <a:gd name="connsiteY13" fmla="*/ 1286979 h 6858000"/>
              <a:gd name="connsiteX14" fmla="*/ 5692426 w 6818245"/>
              <a:gd name="connsiteY14" fmla="*/ 1286979 h 6858000"/>
              <a:gd name="connsiteX15" fmla="*/ 5722273 w 6818245"/>
              <a:gd name="connsiteY15" fmla="*/ 1289988 h 6858000"/>
              <a:gd name="connsiteX16" fmla="*/ 5893903 w 6818245"/>
              <a:gd name="connsiteY16" fmla="*/ 1500570 h 6858000"/>
              <a:gd name="connsiteX17" fmla="*/ 5678954 w 6818245"/>
              <a:gd name="connsiteY17" fmla="*/ 1715519 h 6858000"/>
              <a:gd name="connsiteX18" fmla="*/ 5503588 w 6818245"/>
              <a:gd name="connsiteY18" fmla="*/ 1715519 h 6858000"/>
              <a:gd name="connsiteX19" fmla="*/ 5533432 w 6818245"/>
              <a:gd name="connsiteY19" fmla="*/ 1718527 h 6858000"/>
              <a:gd name="connsiteX20" fmla="*/ 5705061 w 6818245"/>
              <a:gd name="connsiteY20" fmla="*/ 1929109 h 6858000"/>
              <a:gd name="connsiteX21" fmla="*/ 5533432 w 6818245"/>
              <a:gd name="connsiteY21" fmla="*/ 2139691 h 6858000"/>
              <a:gd name="connsiteX22" fmla="*/ 5503588 w 6818245"/>
              <a:gd name="connsiteY22" fmla="*/ 2142700 h 6858000"/>
              <a:gd name="connsiteX23" fmla="*/ 6156035 w 6818245"/>
              <a:gd name="connsiteY23" fmla="*/ 2142700 h 6858000"/>
              <a:gd name="connsiteX24" fmla="*/ 6370984 w 6818245"/>
              <a:gd name="connsiteY24" fmla="*/ 2357648 h 6858000"/>
              <a:gd name="connsiteX25" fmla="*/ 6156035 w 6818245"/>
              <a:gd name="connsiteY25" fmla="*/ 2572597 h 6858000"/>
              <a:gd name="connsiteX26" fmla="*/ 5990601 w 6818245"/>
              <a:gd name="connsiteY26" fmla="*/ 2572597 h 6858000"/>
              <a:gd name="connsiteX27" fmla="*/ 6020450 w 6818245"/>
              <a:gd name="connsiteY27" fmla="*/ 2575606 h 6858000"/>
              <a:gd name="connsiteX28" fmla="*/ 6192079 w 6818245"/>
              <a:gd name="connsiteY28" fmla="*/ 2786189 h 6858000"/>
              <a:gd name="connsiteX29" fmla="*/ 5977131 w 6818245"/>
              <a:gd name="connsiteY29" fmla="*/ 3001137 h 6858000"/>
              <a:gd name="connsiteX30" fmla="*/ 5404198 w 6818245"/>
              <a:gd name="connsiteY30" fmla="*/ 3001137 h 6858000"/>
              <a:gd name="connsiteX31" fmla="*/ 5434042 w 6818245"/>
              <a:gd name="connsiteY31" fmla="*/ 3004146 h 6858000"/>
              <a:gd name="connsiteX32" fmla="*/ 5605671 w 6818245"/>
              <a:gd name="connsiteY32" fmla="*/ 3214728 h 6858000"/>
              <a:gd name="connsiteX33" fmla="*/ 5390722 w 6818245"/>
              <a:gd name="connsiteY33" fmla="*/ 3429677 h 6858000"/>
              <a:gd name="connsiteX34" fmla="*/ 4758147 w 6818245"/>
              <a:gd name="connsiteY34" fmla="*/ 3429677 h 6858000"/>
              <a:gd name="connsiteX35" fmla="*/ 4787997 w 6818245"/>
              <a:gd name="connsiteY35" fmla="*/ 3432686 h 6858000"/>
              <a:gd name="connsiteX36" fmla="*/ 4959625 w 6818245"/>
              <a:gd name="connsiteY36" fmla="*/ 3643268 h 6858000"/>
              <a:gd name="connsiteX37" fmla="*/ 4787997 w 6818245"/>
              <a:gd name="connsiteY37" fmla="*/ 3853850 h 6858000"/>
              <a:gd name="connsiteX38" fmla="*/ 4758142 w 6818245"/>
              <a:gd name="connsiteY38" fmla="*/ 3856859 h 6858000"/>
              <a:gd name="connsiteX39" fmla="*/ 5788285 w 6818245"/>
              <a:gd name="connsiteY39" fmla="*/ 3856859 h 6858000"/>
              <a:gd name="connsiteX40" fmla="*/ 6003234 w 6818245"/>
              <a:gd name="connsiteY40" fmla="*/ 4071808 h 6858000"/>
              <a:gd name="connsiteX41" fmla="*/ 5788285 w 6818245"/>
              <a:gd name="connsiteY41" fmla="*/ 4286757 h 6858000"/>
              <a:gd name="connsiteX42" fmla="*/ 5344564 w 6818245"/>
              <a:gd name="connsiteY42" fmla="*/ 4286757 h 6858000"/>
              <a:gd name="connsiteX43" fmla="*/ 5374408 w 6818245"/>
              <a:gd name="connsiteY43" fmla="*/ 4289766 h 6858000"/>
              <a:gd name="connsiteX44" fmla="*/ 5546037 w 6818245"/>
              <a:gd name="connsiteY44" fmla="*/ 4500348 h 6858000"/>
              <a:gd name="connsiteX45" fmla="*/ 5374408 w 6818245"/>
              <a:gd name="connsiteY45" fmla="*/ 4710930 h 6858000"/>
              <a:gd name="connsiteX46" fmla="*/ 5344564 w 6818245"/>
              <a:gd name="connsiteY46" fmla="*/ 4713938 h 6858000"/>
              <a:gd name="connsiteX47" fmla="*/ 6096400 w 6818245"/>
              <a:gd name="connsiteY47" fmla="*/ 4713938 h 6858000"/>
              <a:gd name="connsiteX48" fmla="*/ 6311349 w 6818245"/>
              <a:gd name="connsiteY48" fmla="*/ 4928887 h 6858000"/>
              <a:gd name="connsiteX49" fmla="*/ 6096400 w 6818245"/>
              <a:gd name="connsiteY49" fmla="*/ 5143836 h 6858000"/>
              <a:gd name="connsiteX50" fmla="*/ 5950845 w 6818245"/>
              <a:gd name="connsiteY50" fmla="*/ 5143836 h 6858000"/>
              <a:gd name="connsiteX51" fmla="*/ 5980694 w 6818245"/>
              <a:gd name="connsiteY51" fmla="*/ 5146845 h 6858000"/>
              <a:gd name="connsiteX52" fmla="*/ 6152322 w 6818245"/>
              <a:gd name="connsiteY52" fmla="*/ 5357427 h 6858000"/>
              <a:gd name="connsiteX53" fmla="*/ 5937373 w 6818245"/>
              <a:gd name="connsiteY53" fmla="*/ 5572376 h 6858000"/>
              <a:gd name="connsiteX54" fmla="*/ 5762000 w 6818245"/>
              <a:gd name="connsiteY54" fmla="*/ 5572376 h 6858000"/>
              <a:gd name="connsiteX55" fmla="*/ 5791848 w 6818245"/>
              <a:gd name="connsiteY55" fmla="*/ 5575385 h 6858000"/>
              <a:gd name="connsiteX56" fmla="*/ 5963477 w 6818245"/>
              <a:gd name="connsiteY56" fmla="*/ 5785967 h 6858000"/>
              <a:gd name="connsiteX57" fmla="*/ 5748528 w 6818245"/>
              <a:gd name="connsiteY57" fmla="*/ 6000916 h 6858000"/>
              <a:gd name="connsiteX58" fmla="*/ 5225288 w 6818245"/>
              <a:gd name="connsiteY58" fmla="*/ 6000916 h 6858000"/>
              <a:gd name="connsiteX59" fmla="*/ 5255138 w 6818245"/>
              <a:gd name="connsiteY59" fmla="*/ 6003925 h 6858000"/>
              <a:gd name="connsiteX60" fmla="*/ 5426767 w 6818245"/>
              <a:gd name="connsiteY60" fmla="*/ 6214507 h 6858000"/>
              <a:gd name="connsiteX61" fmla="*/ 5255138 w 6818245"/>
              <a:gd name="connsiteY61" fmla="*/ 6425089 h 6858000"/>
              <a:gd name="connsiteX62" fmla="*/ 5225250 w 6818245"/>
              <a:gd name="connsiteY62" fmla="*/ 6428102 h 6858000"/>
              <a:gd name="connsiteX63" fmla="*/ 6255429 w 6818245"/>
              <a:gd name="connsiteY63" fmla="*/ 6428102 h 6858000"/>
              <a:gd name="connsiteX64" fmla="*/ 6470378 w 6818245"/>
              <a:gd name="connsiteY64" fmla="*/ 6643051 h 6858000"/>
              <a:gd name="connsiteX65" fmla="*/ 6255429 w 6818245"/>
              <a:gd name="connsiteY65" fmla="*/ 6858000 h 6858000"/>
              <a:gd name="connsiteX66" fmla="*/ 735500 w 6818245"/>
              <a:gd name="connsiteY66" fmla="*/ 6858000 h 6858000"/>
              <a:gd name="connsiteX67" fmla="*/ 735500 w 6818245"/>
              <a:gd name="connsiteY67" fmla="*/ 6857995 h 6858000"/>
              <a:gd name="connsiteX68" fmla="*/ 0 w 6818245"/>
              <a:gd name="connsiteY68" fmla="*/ 685799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818245" h="6858000">
                <a:moveTo>
                  <a:pt x="0" y="0"/>
                </a:moveTo>
                <a:lnTo>
                  <a:pt x="1262271" y="0"/>
                </a:lnTo>
                <a:lnTo>
                  <a:pt x="1262271" y="1"/>
                </a:lnTo>
                <a:lnTo>
                  <a:pt x="5519930" y="1"/>
                </a:lnTo>
                <a:cubicBezTo>
                  <a:pt x="5638643" y="1"/>
                  <a:pt x="5734879" y="96237"/>
                  <a:pt x="5734879" y="214950"/>
                </a:cubicBezTo>
                <a:cubicBezTo>
                  <a:pt x="5734879" y="318824"/>
                  <a:pt x="5661198" y="405489"/>
                  <a:pt x="5563250" y="425532"/>
                </a:cubicBezTo>
                <a:lnTo>
                  <a:pt x="5533401" y="428541"/>
                </a:lnTo>
                <a:lnTo>
                  <a:pt x="6036765" y="428541"/>
                </a:lnTo>
                <a:cubicBezTo>
                  <a:pt x="6155478" y="428541"/>
                  <a:pt x="6251714" y="524777"/>
                  <a:pt x="6251714" y="643490"/>
                </a:cubicBezTo>
                <a:cubicBezTo>
                  <a:pt x="6251714" y="747364"/>
                  <a:pt x="6178034" y="834029"/>
                  <a:pt x="6080085" y="854072"/>
                </a:cubicBezTo>
                <a:lnTo>
                  <a:pt x="6050237" y="857081"/>
                </a:lnTo>
                <a:lnTo>
                  <a:pt x="6603296" y="857081"/>
                </a:lnTo>
                <a:cubicBezTo>
                  <a:pt x="6722009" y="857081"/>
                  <a:pt x="6818245" y="953317"/>
                  <a:pt x="6818245" y="1072030"/>
                </a:cubicBezTo>
                <a:cubicBezTo>
                  <a:pt x="6818245" y="1190743"/>
                  <a:pt x="6722009" y="1286979"/>
                  <a:pt x="6603296" y="1286979"/>
                </a:cubicBezTo>
                <a:lnTo>
                  <a:pt x="5692426" y="1286979"/>
                </a:lnTo>
                <a:lnTo>
                  <a:pt x="5722273" y="1289988"/>
                </a:lnTo>
                <a:cubicBezTo>
                  <a:pt x="5820223" y="1310031"/>
                  <a:pt x="5893903" y="1396696"/>
                  <a:pt x="5893903" y="1500570"/>
                </a:cubicBezTo>
                <a:cubicBezTo>
                  <a:pt x="5893903" y="1619283"/>
                  <a:pt x="5797667" y="1715519"/>
                  <a:pt x="5678954" y="1715519"/>
                </a:cubicBezTo>
                <a:lnTo>
                  <a:pt x="5503588" y="1715519"/>
                </a:lnTo>
                <a:lnTo>
                  <a:pt x="5533432" y="1718527"/>
                </a:lnTo>
                <a:cubicBezTo>
                  <a:pt x="5631381" y="1738571"/>
                  <a:pt x="5705061" y="1825235"/>
                  <a:pt x="5705061" y="1929109"/>
                </a:cubicBezTo>
                <a:cubicBezTo>
                  <a:pt x="5705061" y="2032983"/>
                  <a:pt x="5631381" y="2119648"/>
                  <a:pt x="5533432" y="2139691"/>
                </a:cubicBezTo>
                <a:lnTo>
                  <a:pt x="5503588" y="2142700"/>
                </a:lnTo>
                <a:lnTo>
                  <a:pt x="6156035" y="2142700"/>
                </a:lnTo>
                <a:cubicBezTo>
                  <a:pt x="6274748" y="2142700"/>
                  <a:pt x="6370984" y="2238935"/>
                  <a:pt x="6370984" y="2357648"/>
                </a:cubicBezTo>
                <a:cubicBezTo>
                  <a:pt x="6370984" y="2476361"/>
                  <a:pt x="6274748" y="2572597"/>
                  <a:pt x="6156035" y="2572597"/>
                </a:cubicBezTo>
                <a:lnTo>
                  <a:pt x="5990601" y="2572597"/>
                </a:lnTo>
                <a:lnTo>
                  <a:pt x="6020450" y="2575606"/>
                </a:lnTo>
                <a:cubicBezTo>
                  <a:pt x="6118399" y="2595650"/>
                  <a:pt x="6192079" y="2682314"/>
                  <a:pt x="6192079" y="2786189"/>
                </a:cubicBezTo>
                <a:cubicBezTo>
                  <a:pt x="6192079" y="2904901"/>
                  <a:pt x="6095843" y="3001137"/>
                  <a:pt x="5977131" y="3001137"/>
                </a:cubicBezTo>
                <a:lnTo>
                  <a:pt x="5404198" y="3001137"/>
                </a:lnTo>
                <a:lnTo>
                  <a:pt x="5434042" y="3004146"/>
                </a:lnTo>
                <a:cubicBezTo>
                  <a:pt x="5531991" y="3024189"/>
                  <a:pt x="5605671" y="3110854"/>
                  <a:pt x="5605671" y="3214728"/>
                </a:cubicBezTo>
                <a:cubicBezTo>
                  <a:pt x="5605671" y="3333441"/>
                  <a:pt x="5509435" y="3429677"/>
                  <a:pt x="5390722" y="3429677"/>
                </a:cubicBezTo>
                <a:lnTo>
                  <a:pt x="4758147" y="3429677"/>
                </a:lnTo>
                <a:lnTo>
                  <a:pt x="4787997" y="3432686"/>
                </a:lnTo>
                <a:cubicBezTo>
                  <a:pt x="4885945" y="3452729"/>
                  <a:pt x="4959625" y="3539394"/>
                  <a:pt x="4959625" y="3643268"/>
                </a:cubicBezTo>
                <a:cubicBezTo>
                  <a:pt x="4959625" y="3747142"/>
                  <a:pt x="4885945" y="3833806"/>
                  <a:pt x="4787997" y="3853850"/>
                </a:cubicBezTo>
                <a:lnTo>
                  <a:pt x="4758142" y="3856859"/>
                </a:lnTo>
                <a:lnTo>
                  <a:pt x="5788285" y="3856859"/>
                </a:lnTo>
                <a:cubicBezTo>
                  <a:pt x="5906998" y="3856859"/>
                  <a:pt x="6003234" y="3953095"/>
                  <a:pt x="6003234" y="4071808"/>
                </a:cubicBezTo>
                <a:cubicBezTo>
                  <a:pt x="6003234" y="4190521"/>
                  <a:pt x="5906998" y="4286757"/>
                  <a:pt x="5788285" y="4286757"/>
                </a:cubicBezTo>
                <a:lnTo>
                  <a:pt x="5344564" y="4286757"/>
                </a:lnTo>
                <a:lnTo>
                  <a:pt x="5374408" y="4289766"/>
                </a:lnTo>
                <a:cubicBezTo>
                  <a:pt x="5472357" y="4309809"/>
                  <a:pt x="5546037" y="4396474"/>
                  <a:pt x="5546037" y="4500348"/>
                </a:cubicBezTo>
                <a:cubicBezTo>
                  <a:pt x="5546037" y="4604222"/>
                  <a:pt x="5472357" y="4690887"/>
                  <a:pt x="5374408" y="4710930"/>
                </a:cubicBezTo>
                <a:lnTo>
                  <a:pt x="5344564" y="4713938"/>
                </a:lnTo>
                <a:lnTo>
                  <a:pt x="6096400" y="4713938"/>
                </a:lnTo>
                <a:cubicBezTo>
                  <a:pt x="6215113" y="4713938"/>
                  <a:pt x="6311349" y="4810174"/>
                  <a:pt x="6311349" y="4928887"/>
                </a:cubicBezTo>
                <a:cubicBezTo>
                  <a:pt x="6311349" y="5047600"/>
                  <a:pt x="6215113" y="5143836"/>
                  <a:pt x="6096400" y="5143836"/>
                </a:cubicBezTo>
                <a:lnTo>
                  <a:pt x="5950845" y="5143836"/>
                </a:lnTo>
                <a:lnTo>
                  <a:pt x="5980694" y="5146845"/>
                </a:lnTo>
                <a:cubicBezTo>
                  <a:pt x="6078642" y="5166888"/>
                  <a:pt x="6152322" y="5253553"/>
                  <a:pt x="6152322" y="5357427"/>
                </a:cubicBezTo>
                <a:cubicBezTo>
                  <a:pt x="6152322" y="5476140"/>
                  <a:pt x="6056086" y="5572376"/>
                  <a:pt x="5937373" y="5572376"/>
                </a:cubicBezTo>
                <a:lnTo>
                  <a:pt x="5762000" y="5572376"/>
                </a:lnTo>
                <a:lnTo>
                  <a:pt x="5791848" y="5575385"/>
                </a:lnTo>
                <a:cubicBezTo>
                  <a:pt x="5889797" y="5595428"/>
                  <a:pt x="5963477" y="5682093"/>
                  <a:pt x="5963477" y="5785967"/>
                </a:cubicBezTo>
                <a:cubicBezTo>
                  <a:pt x="5963477" y="5904680"/>
                  <a:pt x="5867242" y="6000916"/>
                  <a:pt x="5748528" y="6000916"/>
                </a:cubicBezTo>
                <a:lnTo>
                  <a:pt x="5225288" y="6000916"/>
                </a:lnTo>
                <a:lnTo>
                  <a:pt x="5255138" y="6003925"/>
                </a:lnTo>
                <a:cubicBezTo>
                  <a:pt x="5353086" y="6023968"/>
                  <a:pt x="5426767" y="6110633"/>
                  <a:pt x="5426767" y="6214507"/>
                </a:cubicBezTo>
                <a:cubicBezTo>
                  <a:pt x="5426767" y="6318381"/>
                  <a:pt x="5353086" y="6405046"/>
                  <a:pt x="5255138" y="6425089"/>
                </a:cubicBezTo>
                <a:lnTo>
                  <a:pt x="5225250" y="6428102"/>
                </a:lnTo>
                <a:lnTo>
                  <a:pt x="6255429" y="6428102"/>
                </a:lnTo>
                <a:cubicBezTo>
                  <a:pt x="6374142" y="6428102"/>
                  <a:pt x="6470378" y="6524338"/>
                  <a:pt x="6470378" y="6643051"/>
                </a:cubicBezTo>
                <a:cubicBezTo>
                  <a:pt x="6470378" y="6761764"/>
                  <a:pt x="6374142" y="6858000"/>
                  <a:pt x="6255429" y="6858000"/>
                </a:cubicBezTo>
                <a:lnTo>
                  <a:pt x="735500" y="6858000"/>
                </a:lnTo>
                <a:lnTo>
                  <a:pt x="735500" y="6857995"/>
                </a:lnTo>
                <a:lnTo>
                  <a:pt x="0" y="68579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14">
            <a:extLst>
              <a:ext uri="{FF2B5EF4-FFF2-40B4-BE49-F238E27FC236}">
                <a16:creationId xmlns:a16="http://schemas.microsoft.com/office/drawing/2014/main" id="{A2813159-4220-4CAE-8673-9D0052A27C5D}"/>
              </a:ext>
            </a:extLst>
          </p:cNvPr>
          <p:cNvGrpSpPr/>
          <p:nvPr userDrawn="1"/>
        </p:nvGrpSpPr>
        <p:grpSpPr>
          <a:xfrm>
            <a:off x="4079368" y="2047052"/>
            <a:ext cx="4033264" cy="3172231"/>
            <a:chOff x="2444748" y="555045"/>
            <a:chExt cx="7282048" cy="5727454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78A0F0B-B914-44B8-9B3D-1E5819BC07D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35DBC24-49E9-4A23-8B2D-0BB4F76D65D8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37287AE-5256-4395-BFE3-89FFF91DC325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EE03E38-67EC-474F-9D7D-4A0997D890A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26BBE0C-3B26-4CF9-9E80-25C14810F877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8A8E186-E5A1-4DE8-AC47-2DA4A054FCF4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82860BC-DD31-4DFA-ABC8-86D005EA6B89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729BDBE-5F7B-443D-9DE6-4176108F93EE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4E597E85-85E9-45B5-9A2A-9019478B49C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247170" y="2208608"/>
            <a:ext cx="3697660" cy="2155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14912E3-B866-44EB-B51A-ABD32E5FD3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7" r:id="rId16"/>
    <p:sldLayoutId id="2147483688" r:id="rId17"/>
    <p:sldLayoutId id="2147483671" r:id="rId18"/>
    <p:sldLayoutId id="2147483672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ramad.com/articles" TargetMode="External"/><Relationship Id="rId2" Type="http://schemas.openxmlformats.org/officeDocument/2006/relationships/hyperlink" Target="https://getpancake.com/fa/dbaas/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www.oracle.com/" TargetMode="External"/><Relationship Id="rId5" Type="http://schemas.openxmlformats.org/officeDocument/2006/relationships/hyperlink" Target="https://www.techopedia.com/" TargetMode="External"/><Relationship Id="rId4" Type="http://schemas.openxmlformats.org/officeDocument/2006/relationships/hyperlink" Target="https://www.ibm.com/cloud/learn/what-is-cloud-databas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3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3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352655" y="2551837"/>
            <a:ext cx="5151502" cy="175432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Cloud Database</a:t>
            </a:r>
          </a:p>
          <a:p>
            <a:pPr algn="ctr" rtl="1"/>
            <a:r>
              <a:rPr lang="fa-IR" sz="5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پایگاه داده ابری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352655" y="4483416"/>
            <a:ext cx="515150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درس: پیاده سازی پایگاه داده</a:t>
            </a:r>
          </a:p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استاد: </a:t>
            </a:r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سرکار</a:t>
            </a:r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خانم دکتر سپیده جمشیدی نژاد</a:t>
            </a:r>
          </a:p>
          <a:p>
            <a:pPr algn="r" rtl="1"/>
            <a:r>
              <a:rPr lang="fa-IR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اعضا: مهرانه نجاتی، یاسمین بایرامی </a:t>
            </a:r>
            <a:endParaRPr lang="ko-KR" alt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Audio Recording Jan 20, 2023 at 2:20:05 AM">
            <a:hlinkClick r:id="" action="ppaction://media"/>
            <a:extLst>
              <a:ext uri="{FF2B5EF4-FFF2-40B4-BE49-F238E27FC236}">
                <a16:creationId xmlns:a16="http://schemas.microsoft.com/office/drawing/2014/main" id="{27196035-2644-9EC8-CD2B-75EC433F52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79200" y="609369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0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مزایای دیتابیس ابری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7934A7-7C97-4E75-BE9B-35668F941F5A}"/>
              </a:ext>
            </a:extLst>
          </p:cNvPr>
          <p:cNvGrpSpPr/>
          <p:nvPr/>
        </p:nvGrpSpPr>
        <p:grpSpPr>
          <a:xfrm>
            <a:off x="3859088" y="1754146"/>
            <a:ext cx="4473826" cy="4320480"/>
            <a:chOff x="3771580" y="1268760"/>
            <a:chExt cx="4473826" cy="432048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BE407D23-CE7B-43E8-BC91-B1A42EC8DB3F}"/>
                </a:ext>
              </a:extLst>
            </p:cNvPr>
            <p:cNvCxnSpPr/>
            <p:nvPr/>
          </p:nvCxnSpPr>
          <p:spPr>
            <a:xfrm>
              <a:off x="4239632" y="2742917"/>
              <a:ext cx="1052448" cy="470059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2CC46D5-E2F0-4336-B9E0-1810D9E9CD83}"/>
                </a:ext>
              </a:extLst>
            </p:cNvPr>
            <p:cNvCxnSpPr/>
            <p:nvPr/>
          </p:nvCxnSpPr>
          <p:spPr>
            <a:xfrm flipH="1">
              <a:off x="6004731" y="2024844"/>
              <a:ext cx="1" cy="684076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F8E6656-0386-489E-8DEC-1BE57F0D092D}"/>
                </a:ext>
              </a:extLst>
            </p:cNvPr>
            <p:cNvCxnSpPr/>
            <p:nvPr/>
          </p:nvCxnSpPr>
          <p:spPr>
            <a:xfrm flipH="1">
              <a:off x="6660233" y="2742917"/>
              <a:ext cx="1117121" cy="470059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1E19B51-C46F-4575-8446-E6EED78E3D45}"/>
                </a:ext>
              </a:extLst>
            </p:cNvPr>
            <p:cNvCxnSpPr/>
            <p:nvPr/>
          </p:nvCxnSpPr>
          <p:spPr>
            <a:xfrm flipH="1" flipV="1">
              <a:off x="6660233" y="3775230"/>
              <a:ext cx="1117121" cy="409854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6A8D28F-9F5E-4AEA-8541-46F83244BF29}"/>
                </a:ext>
              </a:extLst>
            </p:cNvPr>
            <p:cNvCxnSpPr/>
            <p:nvPr/>
          </p:nvCxnSpPr>
          <p:spPr>
            <a:xfrm flipV="1">
              <a:off x="6004732" y="4185084"/>
              <a:ext cx="0" cy="936105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DDF0472-7F49-4A90-86E9-55D915912C49}"/>
                </a:ext>
              </a:extLst>
            </p:cNvPr>
            <p:cNvCxnSpPr/>
            <p:nvPr/>
          </p:nvCxnSpPr>
          <p:spPr>
            <a:xfrm flipV="1">
              <a:off x="4239632" y="3810000"/>
              <a:ext cx="1103893" cy="375084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CE1C0D5-7729-4CE7-8391-92099AD5507D}"/>
                </a:ext>
              </a:extLst>
            </p:cNvPr>
            <p:cNvSpPr/>
            <p:nvPr/>
          </p:nvSpPr>
          <p:spPr>
            <a:xfrm>
              <a:off x="3771580" y="2204864"/>
              <a:ext cx="936104" cy="93610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BF8E5A0-AB00-4FCC-9FE6-FA9F30382240}"/>
                </a:ext>
              </a:extLst>
            </p:cNvPr>
            <p:cNvSpPr/>
            <p:nvPr/>
          </p:nvSpPr>
          <p:spPr>
            <a:xfrm>
              <a:off x="7309302" y="2238861"/>
              <a:ext cx="936104" cy="9361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25C2BB6-6EED-408C-B646-3B50A1F06A53}"/>
                </a:ext>
              </a:extLst>
            </p:cNvPr>
            <p:cNvSpPr/>
            <p:nvPr/>
          </p:nvSpPr>
          <p:spPr>
            <a:xfrm>
              <a:off x="5530180" y="1268760"/>
              <a:ext cx="936104" cy="9361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0040CE-EC17-4CF2-91C0-F5E2BBD6A5A3}"/>
                </a:ext>
              </a:extLst>
            </p:cNvPr>
            <p:cNvSpPr/>
            <p:nvPr/>
          </p:nvSpPr>
          <p:spPr>
            <a:xfrm>
              <a:off x="3771580" y="3717032"/>
              <a:ext cx="936104" cy="9361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376F6B7-ABC3-479D-BCAF-F4ECA2DB3B60}"/>
                </a:ext>
              </a:extLst>
            </p:cNvPr>
            <p:cNvSpPr/>
            <p:nvPr/>
          </p:nvSpPr>
          <p:spPr>
            <a:xfrm>
              <a:off x="7309302" y="3712966"/>
              <a:ext cx="936104" cy="9361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763441D-7981-40E9-8238-7291AB93E4D7}"/>
                </a:ext>
              </a:extLst>
            </p:cNvPr>
            <p:cNvSpPr/>
            <p:nvPr/>
          </p:nvSpPr>
          <p:spPr>
            <a:xfrm>
              <a:off x="5529889" y="465313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173EB57-A005-4E09-A0B7-83CD2BE3CE4B}"/>
              </a:ext>
            </a:extLst>
          </p:cNvPr>
          <p:cNvGrpSpPr/>
          <p:nvPr/>
        </p:nvGrpSpPr>
        <p:grpSpPr>
          <a:xfrm>
            <a:off x="6883740" y="1849250"/>
            <a:ext cx="2840552" cy="405204"/>
            <a:chOff x="5210294" y="837292"/>
            <a:chExt cx="1750034" cy="29196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C8319A6-2185-4936-9355-5436CD8FB0AD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1219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D12D0B-7DB1-42E0-8F08-6F606CB43CFF}"/>
                </a:ext>
              </a:extLst>
            </p:cNvPr>
            <p:cNvSpPr txBox="1"/>
            <p:nvPr/>
          </p:nvSpPr>
          <p:spPr>
            <a:xfrm>
              <a:off x="5218241" y="837292"/>
              <a:ext cx="1742086" cy="266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مقرون به صرفه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F2C964-1079-4528-94E7-BB446E06E57B}"/>
              </a:ext>
            </a:extLst>
          </p:cNvPr>
          <p:cNvGrpSpPr/>
          <p:nvPr/>
        </p:nvGrpSpPr>
        <p:grpSpPr>
          <a:xfrm>
            <a:off x="2730342" y="5712190"/>
            <a:ext cx="2693262" cy="605259"/>
            <a:chOff x="5210294" y="837292"/>
            <a:chExt cx="1750034" cy="43611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972AD5F-0ED4-45C3-A138-9E2B5AF7507B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66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3EAEEF1-9EDF-43BE-A4B3-A24E47779E9D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266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نرم افزارهای به روز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DA38393-FE3E-4CC8-BB1E-164AB0C99FB6}"/>
              </a:ext>
            </a:extLst>
          </p:cNvPr>
          <p:cNvGrpSpPr/>
          <p:nvPr/>
        </p:nvGrpSpPr>
        <p:grpSpPr>
          <a:xfrm>
            <a:off x="8621306" y="4333214"/>
            <a:ext cx="2703186" cy="605259"/>
            <a:chOff x="5210294" y="837292"/>
            <a:chExt cx="1750034" cy="43611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04DA4D-C2AF-4135-B818-7F11248F623B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66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DF9C66B-1C55-468F-BA18-CE7D33700AA9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266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مقاوم در برابر حوادث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DA3AE75-F172-4BC9-A0AF-6F46F0157F72}"/>
              </a:ext>
            </a:extLst>
          </p:cNvPr>
          <p:cNvGrpSpPr/>
          <p:nvPr/>
        </p:nvGrpSpPr>
        <p:grpSpPr>
          <a:xfrm>
            <a:off x="867509" y="4333218"/>
            <a:ext cx="2704691" cy="405205"/>
            <a:chOff x="5210294" y="837292"/>
            <a:chExt cx="1750034" cy="29196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9D0519-89EE-4E04-81E8-ACCC97CD2A93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1219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212251F-188E-43E3-B888-4C429157069F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266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امنیت داده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6B54DFD-4B83-4B68-9358-2FB873B6AB5C}"/>
              </a:ext>
            </a:extLst>
          </p:cNvPr>
          <p:cNvGrpSpPr/>
          <p:nvPr/>
        </p:nvGrpSpPr>
        <p:grpSpPr>
          <a:xfrm>
            <a:off x="867509" y="2804006"/>
            <a:ext cx="2704691" cy="405205"/>
            <a:chOff x="5210294" y="837292"/>
            <a:chExt cx="1750034" cy="29196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FBA0EB6-3A92-4487-9894-B272F7C4601A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1219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F71BA74-9734-4888-885C-C50A81F64F98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266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مقیاس پذیری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5861F35-661A-4B01-A6EE-EF25D0596C95}"/>
              </a:ext>
            </a:extLst>
          </p:cNvPr>
          <p:cNvGrpSpPr/>
          <p:nvPr/>
        </p:nvGrpSpPr>
        <p:grpSpPr>
          <a:xfrm>
            <a:off x="8621306" y="2804006"/>
            <a:ext cx="2703186" cy="405205"/>
            <a:chOff x="5210294" y="837292"/>
            <a:chExt cx="1750034" cy="29196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E9E07B2-4F8D-4211-B23B-54803FF35D8E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1219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endParaRPr lang="ko-KR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880EC17-8634-4E92-A1EB-849751F4C352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2661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دسترسی آسان</a:t>
              </a:r>
              <a:endPara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2" name="Block Arc 10">
            <a:extLst>
              <a:ext uri="{FF2B5EF4-FFF2-40B4-BE49-F238E27FC236}">
                <a16:creationId xmlns:a16="http://schemas.microsoft.com/office/drawing/2014/main" id="{5265FE6D-2CDA-408A-AF5A-4D31C9CFFB27}"/>
              </a:ext>
            </a:extLst>
          </p:cNvPr>
          <p:cNvSpPr/>
          <p:nvPr/>
        </p:nvSpPr>
        <p:spPr>
          <a:xfrm>
            <a:off x="5848180" y="210408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4C22A373-46A5-46C0-B1C9-56C10DEFF33A}"/>
              </a:ext>
            </a:extLst>
          </p:cNvPr>
          <p:cNvSpPr/>
          <p:nvPr/>
        </p:nvSpPr>
        <p:spPr>
          <a:xfrm rot="10800000">
            <a:off x="5461705" y="3496772"/>
            <a:ext cx="1268590" cy="821592"/>
          </a:xfrm>
          <a:custGeom>
            <a:avLst/>
            <a:gdLst>
              <a:gd name="connsiteX0" fmla="*/ 538495 w 1901962"/>
              <a:gd name="connsiteY0" fmla="*/ 224451 h 1231903"/>
              <a:gd name="connsiteX1" fmla="*/ 503272 w 1901962"/>
              <a:gd name="connsiteY1" fmla="*/ 195795 h 1231903"/>
              <a:gd name="connsiteX2" fmla="*/ 536495 w 1901962"/>
              <a:gd name="connsiteY2" fmla="*/ 166511 h 1231903"/>
              <a:gd name="connsiteX3" fmla="*/ 571390 w 1901962"/>
              <a:gd name="connsiteY3" fmla="*/ 195974 h 1231903"/>
              <a:gd name="connsiteX4" fmla="*/ 538495 w 1901962"/>
              <a:gd name="connsiteY4" fmla="*/ 224451 h 1231903"/>
              <a:gd name="connsiteX5" fmla="*/ 168140 w 1901962"/>
              <a:gd name="connsiteY5" fmla="*/ 557283 h 1231903"/>
              <a:gd name="connsiteX6" fmla="*/ 141692 w 1901962"/>
              <a:gd name="connsiteY6" fmla="*/ 539761 h 1231903"/>
              <a:gd name="connsiteX7" fmla="*/ 129812 w 1901962"/>
              <a:gd name="connsiteY7" fmla="*/ 471254 h 1231903"/>
              <a:gd name="connsiteX8" fmla="*/ 130916 w 1901962"/>
              <a:gd name="connsiteY8" fmla="*/ 456389 h 1231903"/>
              <a:gd name="connsiteX9" fmla="*/ 153692 w 1901962"/>
              <a:gd name="connsiteY9" fmla="*/ 441583 h 1231903"/>
              <a:gd name="connsiteX10" fmla="*/ 172827 w 1901962"/>
              <a:gd name="connsiteY10" fmla="*/ 460747 h 1231903"/>
              <a:gd name="connsiteX11" fmla="*/ 183871 w 1901962"/>
              <a:gd name="connsiteY11" fmla="*/ 529582 h 1231903"/>
              <a:gd name="connsiteX12" fmla="*/ 168140 w 1901962"/>
              <a:gd name="connsiteY12" fmla="*/ 557283 h 1231903"/>
              <a:gd name="connsiteX13" fmla="*/ 1384803 w 1901962"/>
              <a:gd name="connsiteY13" fmla="*/ 993702 h 1231903"/>
              <a:gd name="connsiteX14" fmla="*/ 1362967 w 1901962"/>
              <a:gd name="connsiteY14" fmla="*/ 991042 h 1231903"/>
              <a:gd name="connsiteX15" fmla="*/ 1352400 w 1901962"/>
              <a:gd name="connsiteY15" fmla="*/ 950027 h 1231903"/>
              <a:gd name="connsiteX16" fmla="*/ 1387265 w 1901962"/>
              <a:gd name="connsiteY16" fmla="*/ 881072 h 1231903"/>
              <a:gd name="connsiteX17" fmla="*/ 1426250 w 1901962"/>
              <a:gd name="connsiteY17" fmla="*/ 857222 h 1231903"/>
              <a:gd name="connsiteX18" fmla="*/ 1544010 w 1901962"/>
              <a:gd name="connsiteY18" fmla="*/ 856535 h 1231903"/>
              <a:gd name="connsiteX19" fmla="*/ 1836098 w 1901962"/>
              <a:gd name="connsiteY19" fmla="*/ 608060 h 1231903"/>
              <a:gd name="connsiteX20" fmla="*/ 1574548 w 1901962"/>
              <a:gd name="connsiteY20" fmla="*/ 228301 h 1231903"/>
              <a:gd name="connsiteX21" fmla="*/ 1521085 w 1901962"/>
              <a:gd name="connsiteY21" fmla="*/ 224660 h 1231903"/>
              <a:gd name="connsiteX22" fmla="*/ 1122999 w 1901962"/>
              <a:gd name="connsiteY22" fmla="*/ 224212 h 1231903"/>
              <a:gd name="connsiteX23" fmla="*/ 1111222 w 1901962"/>
              <a:gd name="connsiteY23" fmla="*/ 226850 h 1231903"/>
              <a:gd name="connsiteX24" fmla="*/ 1110801 w 1901962"/>
              <a:gd name="connsiteY24" fmla="*/ 228452 h 1231903"/>
              <a:gd name="connsiteX25" fmla="*/ 1110801 w 1901962"/>
              <a:gd name="connsiteY25" fmla="*/ 227912 h 1231903"/>
              <a:gd name="connsiteX26" fmla="*/ 1108474 w 1901962"/>
              <a:gd name="connsiteY26" fmla="*/ 235812 h 1231903"/>
              <a:gd name="connsiteX27" fmla="*/ 1108563 w 1901962"/>
              <a:gd name="connsiteY27" fmla="*/ 389363 h 1231903"/>
              <a:gd name="connsiteX28" fmla="*/ 1121011 w 1901962"/>
              <a:gd name="connsiteY28" fmla="*/ 401691 h 1231903"/>
              <a:gd name="connsiteX29" fmla="*/ 1214921 w 1901962"/>
              <a:gd name="connsiteY29" fmla="*/ 401423 h 1231903"/>
              <a:gd name="connsiteX30" fmla="*/ 1249308 w 1901962"/>
              <a:gd name="connsiteY30" fmla="*/ 419572 h 1231903"/>
              <a:gd name="connsiteX31" fmla="*/ 1239846 w 1901962"/>
              <a:gd name="connsiteY31" fmla="*/ 455960 h 1231903"/>
              <a:gd name="connsiteX32" fmla="*/ 979937 w 1901962"/>
              <a:gd name="connsiteY32" fmla="*/ 763122 h 1231903"/>
              <a:gd name="connsiteX33" fmla="*/ 921878 w 1901962"/>
              <a:gd name="connsiteY33" fmla="*/ 762913 h 1231903"/>
              <a:gd name="connsiteX34" fmla="*/ 884475 w 1901962"/>
              <a:gd name="connsiteY34" fmla="*/ 718406 h 1231903"/>
              <a:gd name="connsiteX35" fmla="*/ 886863 w 1901962"/>
              <a:gd name="connsiteY35" fmla="*/ 675988 h 1231903"/>
              <a:gd name="connsiteX36" fmla="*/ 928147 w 1901962"/>
              <a:gd name="connsiteY36" fmla="*/ 680018 h 1231903"/>
              <a:gd name="connsiteX37" fmla="*/ 944535 w 1901962"/>
              <a:gd name="connsiteY37" fmla="*/ 699331 h 1231903"/>
              <a:gd name="connsiteX38" fmla="*/ 956743 w 1901962"/>
              <a:gd name="connsiteY38" fmla="*/ 700226 h 1231903"/>
              <a:gd name="connsiteX39" fmla="*/ 1156384 w 1901962"/>
              <a:gd name="connsiteY39" fmla="*/ 463243 h 1231903"/>
              <a:gd name="connsiteX40" fmla="*/ 1156175 w 1901962"/>
              <a:gd name="connsiteY40" fmla="*/ 460079 h 1231903"/>
              <a:gd name="connsiteX41" fmla="*/ 1088713 w 1901962"/>
              <a:gd name="connsiteY41" fmla="*/ 460079 h 1231903"/>
              <a:gd name="connsiteX42" fmla="*/ 1049997 w 1901962"/>
              <a:gd name="connsiteY42" fmla="*/ 421870 h 1231903"/>
              <a:gd name="connsiteX43" fmla="*/ 1050295 w 1901962"/>
              <a:gd name="connsiteY43" fmla="*/ 74500 h 1231903"/>
              <a:gd name="connsiteX44" fmla="*/ 1033310 w 1901962"/>
              <a:gd name="connsiteY44" fmla="*/ 57515 h 1231903"/>
              <a:gd name="connsiteX45" fmla="*/ 866326 w 1901962"/>
              <a:gd name="connsiteY45" fmla="*/ 57545 h 1231903"/>
              <a:gd name="connsiteX46" fmla="*/ 851819 w 1901962"/>
              <a:gd name="connsiteY46" fmla="*/ 72410 h 1231903"/>
              <a:gd name="connsiteX47" fmla="*/ 852058 w 1901962"/>
              <a:gd name="connsiteY47" fmla="*/ 419781 h 1231903"/>
              <a:gd name="connsiteX48" fmla="*/ 812416 w 1901962"/>
              <a:gd name="connsiteY48" fmla="*/ 460079 h 1231903"/>
              <a:gd name="connsiteX49" fmla="*/ 746835 w 1901962"/>
              <a:gd name="connsiteY49" fmla="*/ 460408 h 1231903"/>
              <a:gd name="connsiteX50" fmla="*/ 744835 w 1901962"/>
              <a:gd name="connsiteY50" fmla="*/ 462766 h 1231903"/>
              <a:gd name="connsiteX51" fmla="*/ 797789 w 1901962"/>
              <a:gd name="connsiteY51" fmla="*/ 525571 h 1231903"/>
              <a:gd name="connsiteX52" fmla="*/ 860267 w 1901962"/>
              <a:gd name="connsiteY52" fmla="*/ 599571 h 1231903"/>
              <a:gd name="connsiteX53" fmla="*/ 859640 w 1901962"/>
              <a:gd name="connsiteY53" fmla="*/ 644317 h 1231903"/>
              <a:gd name="connsiteX54" fmla="*/ 815491 w 1901962"/>
              <a:gd name="connsiteY54" fmla="*/ 636914 h 1231903"/>
              <a:gd name="connsiteX55" fmla="*/ 660417 w 1901962"/>
              <a:gd name="connsiteY55" fmla="*/ 453810 h 1231903"/>
              <a:gd name="connsiteX56" fmla="*/ 653134 w 1901962"/>
              <a:gd name="connsiteY56" fmla="*/ 418378 h 1231903"/>
              <a:gd name="connsiteX57" fmla="*/ 685343 w 1901962"/>
              <a:gd name="connsiteY57" fmla="*/ 401393 h 1231903"/>
              <a:gd name="connsiteX58" fmla="*/ 779282 w 1901962"/>
              <a:gd name="connsiteY58" fmla="*/ 401662 h 1231903"/>
              <a:gd name="connsiteX59" fmla="*/ 793581 w 1901962"/>
              <a:gd name="connsiteY59" fmla="*/ 388080 h 1231903"/>
              <a:gd name="connsiteX60" fmla="*/ 793551 w 1901962"/>
              <a:gd name="connsiteY60" fmla="*/ 236021 h 1231903"/>
              <a:gd name="connsiteX61" fmla="*/ 790853 w 1901962"/>
              <a:gd name="connsiteY61" fmla="*/ 225996 h 1231903"/>
              <a:gd name="connsiteX62" fmla="*/ 790853 w 1901962"/>
              <a:gd name="connsiteY62" fmla="*/ 220200 h 1231903"/>
              <a:gd name="connsiteX63" fmla="*/ 789814 w 1901962"/>
              <a:gd name="connsiteY63" fmla="*/ 220200 h 1231903"/>
              <a:gd name="connsiteX64" fmla="*/ 789814 w 1901962"/>
              <a:gd name="connsiteY64" fmla="*/ 226847 h 1231903"/>
              <a:gd name="connsiteX65" fmla="*/ 779419 w 1901962"/>
              <a:gd name="connsiteY65" fmla="*/ 224152 h 1231903"/>
              <a:gd name="connsiteX66" fmla="*/ 627331 w 1901962"/>
              <a:gd name="connsiteY66" fmla="*/ 224480 h 1231903"/>
              <a:gd name="connsiteX67" fmla="*/ 598973 w 1901962"/>
              <a:gd name="connsiteY67" fmla="*/ 206660 h 1231903"/>
              <a:gd name="connsiteX68" fmla="*/ 605033 w 1901962"/>
              <a:gd name="connsiteY68" fmla="*/ 175048 h 1231903"/>
              <a:gd name="connsiteX69" fmla="*/ 631032 w 1901962"/>
              <a:gd name="connsiteY69" fmla="*/ 166481 h 1231903"/>
              <a:gd name="connsiteX70" fmla="*/ 778643 w 1901962"/>
              <a:gd name="connsiteY70" fmla="*/ 166750 h 1231903"/>
              <a:gd name="connsiteX71" fmla="*/ 789814 w 1901962"/>
              <a:gd name="connsiteY71" fmla="*/ 164587 h 1231903"/>
              <a:gd name="connsiteX72" fmla="*/ 789814 w 1901962"/>
              <a:gd name="connsiteY72" fmla="*/ 174481 h 1231903"/>
              <a:gd name="connsiteX73" fmla="*/ 790853 w 1901962"/>
              <a:gd name="connsiteY73" fmla="*/ 174481 h 1231903"/>
              <a:gd name="connsiteX74" fmla="*/ 790853 w 1901962"/>
              <a:gd name="connsiteY74" fmla="*/ 160677 h 1231903"/>
              <a:gd name="connsiteX75" fmla="*/ 793521 w 1901962"/>
              <a:gd name="connsiteY75" fmla="*/ 150529 h 1231903"/>
              <a:gd name="connsiteX76" fmla="*/ 793222 w 1901962"/>
              <a:gd name="connsiteY76" fmla="*/ 34232 h 1231903"/>
              <a:gd name="connsiteX77" fmla="*/ 826685 w 1901962"/>
              <a:gd name="connsiteY77" fmla="*/ 113 h 1231903"/>
              <a:gd name="connsiteX78" fmla="*/ 1075668 w 1901962"/>
              <a:gd name="connsiteY78" fmla="*/ 113 h 1231903"/>
              <a:gd name="connsiteX79" fmla="*/ 1108742 w 1901962"/>
              <a:gd name="connsiteY79" fmla="*/ 33097 h 1231903"/>
              <a:gd name="connsiteX80" fmla="*/ 1108533 w 1901962"/>
              <a:gd name="connsiteY80" fmla="*/ 150888 h 1231903"/>
              <a:gd name="connsiteX81" fmla="*/ 1110996 w 1901962"/>
              <a:gd name="connsiteY81" fmla="*/ 162063 h 1231903"/>
              <a:gd name="connsiteX82" fmla="*/ 1111840 w 1901962"/>
              <a:gd name="connsiteY82" fmla="*/ 162282 h 1231903"/>
              <a:gd name="connsiteX83" fmla="*/ 1111840 w 1901962"/>
              <a:gd name="connsiteY83" fmla="*/ 164498 h 1231903"/>
              <a:gd name="connsiteX84" fmla="*/ 1122342 w 1901962"/>
              <a:gd name="connsiteY84" fmla="*/ 166839 h 1231903"/>
              <a:gd name="connsiteX85" fmla="*/ 1523414 w 1901962"/>
              <a:gd name="connsiteY85" fmla="*/ 166630 h 1231903"/>
              <a:gd name="connsiteX86" fmla="*/ 1887978 w 1901962"/>
              <a:gd name="connsiteY86" fmla="*/ 441315 h 1231903"/>
              <a:gd name="connsiteX87" fmla="*/ 1589950 w 1901962"/>
              <a:gd name="connsiteY87" fmla="*/ 910684 h 1231903"/>
              <a:gd name="connsiteX88" fmla="*/ 1450190 w 1901962"/>
              <a:gd name="connsiteY88" fmla="*/ 915878 h 1231903"/>
              <a:gd name="connsiteX89" fmla="*/ 1429325 w 1901962"/>
              <a:gd name="connsiteY89" fmla="*/ 929371 h 1231903"/>
              <a:gd name="connsiteX90" fmla="*/ 1402788 w 1901962"/>
              <a:gd name="connsiteY90" fmla="*/ 979191 h 1231903"/>
              <a:gd name="connsiteX91" fmla="*/ 1384803 w 1901962"/>
              <a:gd name="connsiteY91" fmla="*/ 993702 h 1231903"/>
              <a:gd name="connsiteX92" fmla="*/ 826724 w 1901962"/>
              <a:gd name="connsiteY92" fmla="*/ 1032837 h 1231903"/>
              <a:gd name="connsiteX93" fmla="*/ 806583 w 1901962"/>
              <a:gd name="connsiteY93" fmla="*/ 1030445 h 1231903"/>
              <a:gd name="connsiteX94" fmla="*/ 563540 w 1901962"/>
              <a:gd name="connsiteY94" fmla="*/ 798924 h 1231903"/>
              <a:gd name="connsiteX95" fmla="*/ 536764 w 1901962"/>
              <a:gd name="connsiteY95" fmla="*/ 782268 h 1231903"/>
              <a:gd name="connsiteX96" fmla="*/ 394258 w 1901962"/>
              <a:gd name="connsiteY96" fmla="*/ 775939 h 1231903"/>
              <a:gd name="connsiteX97" fmla="*/ 164170 w 1901962"/>
              <a:gd name="connsiteY97" fmla="*/ 598627 h 1231903"/>
              <a:gd name="connsiteX98" fmla="*/ 182916 w 1901962"/>
              <a:gd name="connsiteY98" fmla="*/ 563732 h 1231903"/>
              <a:gd name="connsiteX99" fmla="*/ 204677 w 1901962"/>
              <a:gd name="connsiteY99" fmla="*/ 581224 h 1231903"/>
              <a:gd name="connsiteX100" fmla="*/ 345780 w 1901962"/>
              <a:gd name="connsiteY100" fmla="*/ 714447 h 1231903"/>
              <a:gd name="connsiteX101" fmla="*/ 459720 w 1901962"/>
              <a:gd name="connsiteY101" fmla="*/ 739313 h 1231903"/>
              <a:gd name="connsiteX102" fmla="*/ 562525 w 1901962"/>
              <a:gd name="connsiteY102" fmla="*/ 739313 h 1231903"/>
              <a:gd name="connsiteX103" fmla="*/ 591599 w 1901962"/>
              <a:gd name="connsiteY103" fmla="*/ 757223 h 1231903"/>
              <a:gd name="connsiteX104" fmla="*/ 825150 w 1901962"/>
              <a:gd name="connsiteY104" fmla="*/ 990982 h 1231903"/>
              <a:gd name="connsiteX105" fmla="*/ 839389 w 1901962"/>
              <a:gd name="connsiteY105" fmla="*/ 1020923 h 1231903"/>
              <a:gd name="connsiteX106" fmla="*/ 826724 w 1901962"/>
              <a:gd name="connsiteY106" fmla="*/ 1032837 h 1231903"/>
              <a:gd name="connsiteX107" fmla="*/ 934890 w 1901962"/>
              <a:gd name="connsiteY107" fmla="*/ 1231649 h 1231903"/>
              <a:gd name="connsiteX108" fmla="*/ 520704 w 1901962"/>
              <a:gd name="connsiteY108" fmla="*/ 996534 h 1231903"/>
              <a:gd name="connsiteX109" fmla="*/ 479332 w 1901962"/>
              <a:gd name="connsiteY109" fmla="*/ 927759 h 1231903"/>
              <a:gd name="connsiteX110" fmla="*/ 460257 w 1901962"/>
              <a:gd name="connsiteY110" fmla="*/ 915818 h 1231903"/>
              <a:gd name="connsiteX111" fmla="*/ 338109 w 1901962"/>
              <a:gd name="connsiteY111" fmla="*/ 914057 h 1231903"/>
              <a:gd name="connsiteX112" fmla="*/ 4738 w 1901962"/>
              <a:gd name="connsiteY112" fmla="*/ 602298 h 1231903"/>
              <a:gd name="connsiteX113" fmla="*/ 240677 w 1901962"/>
              <a:gd name="connsiteY113" fmla="*/ 191048 h 1231903"/>
              <a:gd name="connsiteX114" fmla="*/ 381900 w 1901962"/>
              <a:gd name="connsiteY114" fmla="*/ 166421 h 1231903"/>
              <a:gd name="connsiteX115" fmla="*/ 443033 w 1901962"/>
              <a:gd name="connsiteY115" fmla="*/ 166600 h 1231903"/>
              <a:gd name="connsiteX116" fmla="*/ 473600 w 1901962"/>
              <a:gd name="connsiteY116" fmla="*/ 195764 h 1231903"/>
              <a:gd name="connsiteX117" fmla="*/ 442466 w 1901962"/>
              <a:gd name="connsiteY117" fmla="*/ 224421 h 1231903"/>
              <a:gd name="connsiteX118" fmla="*/ 316139 w 1901962"/>
              <a:gd name="connsiteY118" fmla="*/ 230063 h 1231903"/>
              <a:gd name="connsiteX119" fmla="*/ 61484 w 1901962"/>
              <a:gd name="connsiteY119" fmla="*/ 494269 h 1231903"/>
              <a:gd name="connsiteX120" fmla="*/ 316079 w 1901962"/>
              <a:gd name="connsiteY120" fmla="*/ 852088 h 1231903"/>
              <a:gd name="connsiteX121" fmla="*/ 342586 w 1901962"/>
              <a:gd name="connsiteY121" fmla="*/ 855879 h 1231903"/>
              <a:gd name="connsiteX122" fmla="*/ 418586 w 1901962"/>
              <a:gd name="connsiteY122" fmla="*/ 856058 h 1231903"/>
              <a:gd name="connsiteX123" fmla="*/ 418616 w 1901962"/>
              <a:gd name="connsiteY123" fmla="*/ 857461 h 1231903"/>
              <a:gd name="connsiteX124" fmla="*/ 481212 w 1901962"/>
              <a:gd name="connsiteY124" fmla="*/ 857222 h 1231903"/>
              <a:gd name="connsiteX125" fmla="*/ 522824 w 1901962"/>
              <a:gd name="connsiteY125" fmla="*/ 883311 h 1231903"/>
              <a:gd name="connsiteX126" fmla="*/ 774314 w 1901962"/>
              <a:gd name="connsiteY126" fmla="*/ 1134593 h 1231903"/>
              <a:gd name="connsiteX127" fmla="*/ 1239983 w 1901962"/>
              <a:gd name="connsiteY127" fmla="*/ 1074862 h 1231903"/>
              <a:gd name="connsiteX128" fmla="*/ 1306131 w 1901962"/>
              <a:gd name="connsiteY128" fmla="*/ 1012713 h 1231903"/>
              <a:gd name="connsiteX129" fmla="*/ 1341325 w 1901962"/>
              <a:gd name="connsiteY129" fmla="*/ 1005967 h 1231903"/>
              <a:gd name="connsiteX130" fmla="*/ 1356608 w 1901962"/>
              <a:gd name="connsiteY130" fmla="*/ 1037101 h 1231903"/>
              <a:gd name="connsiteX131" fmla="*/ 1348728 w 1901962"/>
              <a:gd name="connsiteY131" fmla="*/ 1052802 h 1231903"/>
              <a:gd name="connsiteX132" fmla="*/ 1010969 w 1901962"/>
              <a:gd name="connsiteY132" fmla="*/ 1228861 h 1231903"/>
              <a:gd name="connsiteX133" fmla="*/ 934890 w 1901962"/>
              <a:gd name="connsiteY133" fmla="*/ 1231649 h 1231903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89814 w 1901962"/>
              <a:gd name="connsiteY63" fmla="*/ 220087 h 1231790"/>
              <a:gd name="connsiteX64" fmla="*/ 789814 w 1901962"/>
              <a:gd name="connsiteY64" fmla="*/ 226734 h 1231790"/>
              <a:gd name="connsiteX65" fmla="*/ 779419 w 1901962"/>
              <a:gd name="connsiteY65" fmla="*/ 224039 h 1231790"/>
              <a:gd name="connsiteX66" fmla="*/ 627331 w 1901962"/>
              <a:gd name="connsiteY66" fmla="*/ 224367 h 1231790"/>
              <a:gd name="connsiteX67" fmla="*/ 598973 w 1901962"/>
              <a:gd name="connsiteY67" fmla="*/ 206547 h 1231790"/>
              <a:gd name="connsiteX68" fmla="*/ 605033 w 1901962"/>
              <a:gd name="connsiteY68" fmla="*/ 174935 h 1231790"/>
              <a:gd name="connsiteX69" fmla="*/ 631032 w 1901962"/>
              <a:gd name="connsiteY69" fmla="*/ 166368 h 1231790"/>
              <a:gd name="connsiteX70" fmla="*/ 778643 w 1901962"/>
              <a:gd name="connsiteY70" fmla="*/ 166637 h 1231790"/>
              <a:gd name="connsiteX71" fmla="*/ 789814 w 1901962"/>
              <a:gd name="connsiteY71" fmla="*/ 164474 h 1231790"/>
              <a:gd name="connsiteX72" fmla="*/ 789814 w 1901962"/>
              <a:gd name="connsiteY72" fmla="*/ 174368 h 1231790"/>
              <a:gd name="connsiteX73" fmla="*/ 790853 w 1901962"/>
              <a:gd name="connsiteY73" fmla="*/ 160564 h 1231790"/>
              <a:gd name="connsiteX74" fmla="*/ 793521 w 1901962"/>
              <a:gd name="connsiteY74" fmla="*/ 150416 h 1231790"/>
              <a:gd name="connsiteX75" fmla="*/ 793222 w 1901962"/>
              <a:gd name="connsiteY75" fmla="*/ 34119 h 1231790"/>
              <a:gd name="connsiteX76" fmla="*/ 826685 w 1901962"/>
              <a:gd name="connsiteY76" fmla="*/ 0 h 1231790"/>
              <a:gd name="connsiteX77" fmla="*/ 1075668 w 1901962"/>
              <a:gd name="connsiteY77" fmla="*/ 0 h 1231790"/>
              <a:gd name="connsiteX78" fmla="*/ 1108742 w 1901962"/>
              <a:gd name="connsiteY78" fmla="*/ 32984 h 1231790"/>
              <a:gd name="connsiteX79" fmla="*/ 1108533 w 1901962"/>
              <a:gd name="connsiteY79" fmla="*/ 150775 h 1231790"/>
              <a:gd name="connsiteX80" fmla="*/ 1110996 w 1901962"/>
              <a:gd name="connsiteY80" fmla="*/ 161950 h 1231790"/>
              <a:gd name="connsiteX81" fmla="*/ 1111840 w 1901962"/>
              <a:gd name="connsiteY81" fmla="*/ 162169 h 1231790"/>
              <a:gd name="connsiteX82" fmla="*/ 1111840 w 1901962"/>
              <a:gd name="connsiteY82" fmla="*/ 164385 h 1231790"/>
              <a:gd name="connsiteX83" fmla="*/ 1122342 w 1901962"/>
              <a:gd name="connsiteY83" fmla="*/ 166726 h 1231790"/>
              <a:gd name="connsiteX84" fmla="*/ 1523414 w 1901962"/>
              <a:gd name="connsiteY84" fmla="*/ 166517 h 1231790"/>
              <a:gd name="connsiteX85" fmla="*/ 1887978 w 1901962"/>
              <a:gd name="connsiteY85" fmla="*/ 441202 h 1231790"/>
              <a:gd name="connsiteX86" fmla="*/ 1589950 w 1901962"/>
              <a:gd name="connsiteY86" fmla="*/ 910571 h 1231790"/>
              <a:gd name="connsiteX87" fmla="*/ 1450190 w 1901962"/>
              <a:gd name="connsiteY87" fmla="*/ 915765 h 1231790"/>
              <a:gd name="connsiteX88" fmla="*/ 1429325 w 1901962"/>
              <a:gd name="connsiteY88" fmla="*/ 929258 h 1231790"/>
              <a:gd name="connsiteX89" fmla="*/ 1402788 w 1901962"/>
              <a:gd name="connsiteY89" fmla="*/ 979078 h 1231790"/>
              <a:gd name="connsiteX90" fmla="*/ 1384803 w 1901962"/>
              <a:gd name="connsiteY90" fmla="*/ 993589 h 1231790"/>
              <a:gd name="connsiteX91" fmla="*/ 826724 w 1901962"/>
              <a:gd name="connsiteY91" fmla="*/ 1032724 h 1231790"/>
              <a:gd name="connsiteX92" fmla="*/ 806583 w 1901962"/>
              <a:gd name="connsiteY92" fmla="*/ 1030332 h 1231790"/>
              <a:gd name="connsiteX93" fmla="*/ 563540 w 1901962"/>
              <a:gd name="connsiteY93" fmla="*/ 798811 h 1231790"/>
              <a:gd name="connsiteX94" fmla="*/ 536764 w 1901962"/>
              <a:gd name="connsiteY94" fmla="*/ 782155 h 1231790"/>
              <a:gd name="connsiteX95" fmla="*/ 394258 w 1901962"/>
              <a:gd name="connsiteY95" fmla="*/ 775826 h 1231790"/>
              <a:gd name="connsiteX96" fmla="*/ 164170 w 1901962"/>
              <a:gd name="connsiteY96" fmla="*/ 598514 h 1231790"/>
              <a:gd name="connsiteX97" fmla="*/ 182916 w 1901962"/>
              <a:gd name="connsiteY97" fmla="*/ 563619 h 1231790"/>
              <a:gd name="connsiteX98" fmla="*/ 204677 w 1901962"/>
              <a:gd name="connsiteY98" fmla="*/ 581111 h 1231790"/>
              <a:gd name="connsiteX99" fmla="*/ 345780 w 1901962"/>
              <a:gd name="connsiteY99" fmla="*/ 714334 h 1231790"/>
              <a:gd name="connsiteX100" fmla="*/ 459720 w 1901962"/>
              <a:gd name="connsiteY100" fmla="*/ 739200 h 1231790"/>
              <a:gd name="connsiteX101" fmla="*/ 562525 w 1901962"/>
              <a:gd name="connsiteY101" fmla="*/ 739200 h 1231790"/>
              <a:gd name="connsiteX102" fmla="*/ 591599 w 1901962"/>
              <a:gd name="connsiteY102" fmla="*/ 757110 h 1231790"/>
              <a:gd name="connsiteX103" fmla="*/ 825150 w 1901962"/>
              <a:gd name="connsiteY103" fmla="*/ 990869 h 1231790"/>
              <a:gd name="connsiteX104" fmla="*/ 839389 w 1901962"/>
              <a:gd name="connsiteY104" fmla="*/ 1020810 h 1231790"/>
              <a:gd name="connsiteX105" fmla="*/ 826724 w 1901962"/>
              <a:gd name="connsiteY105" fmla="*/ 1032724 h 1231790"/>
              <a:gd name="connsiteX106" fmla="*/ 934890 w 1901962"/>
              <a:gd name="connsiteY106" fmla="*/ 1231536 h 1231790"/>
              <a:gd name="connsiteX107" fmla="*/ 520704 w 1901962"/>
              <a:gd name="connsiteY107" fmla="*/ 996421 h 1231790"/>
              <a:gd name="connsiteX108" fmla="*/ 479332 w 1901962"/>
              <a:gd name="connsiteY108" fmla="*/ 927646 h 1231790"/>
              <a:gd name="connsiteX109" fmla="*/ 460257 w 1901962"/>
              <a:gd name="connsiteY109" fmla="*/ 915705 h 1231790"/>
              <a:gd name="connsiteX110" fmla="*/ 338109 w 1901962"/>
              <a:gd name="connsiteY110" fmla="*/ 913944 h 1231790"/>
              <a:gd name="connsiteX111" fmla="*/ 4738 w 1901962"/>
              <a:gd name="connsiteY111" fmla="*/ 602185 h 1231790"/>
              <a:gd name="connsiteX112" fmla="*/ 240677 w 1901962"/>
              <a:gd name="connsiteY112" fmla="*/ 190935 h 1231790"/>
              <a:gd name="connsiteX113" fmla="*/ 381900 w 1901962"/>
              <a:gd name="connsiteY113" fmla="*/ 166308 h 1231790"/>
              <a:gd name="connsiteX114" fmla="*/ 443033 w 1901962"/>
              <a:gd name="connsiteY114" fmla="*/ 166487 h 1231790"/>
              <a:gd name="connsiteX115" fmla="*/ 473600 w 1901962"/>
              <a:gd name="connsiteY115" fmla="*/ 195651 h 1231790"/>
              <a:gd name="connsiteX116" fmla="*/ 442466 w 1901962"/>
              <a:gd name="connsiteY116" fmla="*/ 224308 h 1231790"/>
              <a:gd name="connsiteX117" fmla="*/ 316139 w 1901962"/>
              <a:gd name="connsiteY117" fmla="*/ 229950 h 1231790"/>
              <a:gd name="connsiteX118" fmla="*/ 61484 w 1901962"/>
              <a:gd name="connsiteY118" fmla="*/ 494156 h 1231790"/>
              <a:gd name="connsiteX119" fmla="*/ 316079 w 1901962"/>
              <a:gd name="connsiteY119" fmla="*/ 851975 h 1231790"/>
              <a:gd name="connsiteX120" fmla="*/ 342586 w 1901962"/>
              <a:gd name="connsiteY120" fmla="*/ 855766 h 1231790"/>
              <a:gd name="connsiteX121" fmla="*/ 418586 w 1901962"/>
              <a:gd name="connsiteY121" fmla="*/ 855945 h 1231790"/>
              <a:gd name="connsiteX122" fmla="*/ 418616 w 1901962"/>
              <a:gd name="connsiteY122" fmla="*/ 857348 h 1231790"/>
              <a:gd name="connsiteX123" fmla="*/ 481212 w 1901962"/>
              <a:gd name="connsiteY123" fmla="*/ 857109 h 1231790"/>
              <a:gd name="connsiteX124" fmla="*/ 522824 w 1901962"/>
              <a:gd name="connsiteY124" fmla="*/ 883198 h 1231790"/>
              <a:gd name="connsiteX125" fmla="*/ 774314 w 1901962"/>
              <a:gd name="connsiteY125" fmla="*/ 1134480 h 1231790"/>
              <a:gd name="connsiteX126" fmla="*/ 1239983 w 1901962"/>
              <a:gd name="connsiteY126" fmla="*/ 1074749 h 1231790"/>
              <a:gd name="connsiteX127" fmla="*/ 1306131 w 1901962"/>
              <a:gd name="connsiteY127" fmla="*/ 1012600 h 1231790"/>
              <a:gd name="connsiteX128" fmla="*/ 1341325 w 1901962"/>
              <a:gd name="connsiteY128" fmla="*/ 1005854 h 1231790"/>
              <a:gd name="connsiteX129" fmla="*/ 1356608 w 1901962"/>
              <a:gd name="connsiteY129" fmla="*/ 1036988 h 1231790"/>
              <a:gd name="connsiteX130" fmla="*/ 1348728 w 1901962"/>
              <a:gd name="connsiteY130" fmla="*/ 1052689 h 1231790"/>
              <a:gd name="connsiteX131" fmla="*/ 1010969 w 1901962"/>
              <a:gd name="connsiteY131" fmla="*/ 1228748 h 1231790"/>
              <a:gd name="connsiteX132" fmla="*/ 934890 w 1901962"/>
              <a:gd name="connsiteY132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89814 w 1901962"/>
              <a:gd name="connsiteY63" fmla="*/ 220087 h 1231790"/>
              <a:gd name="connsiteX64" fmla="*/ 789814 w 1901962"/>
              <a:gd name="connsiteY64" fmla="*/ 226734 h 1231790"/>
              <a:gd name="connsiteX65" fmla="*/ 779419 w 1901962"/>
              <a:gd name="connsiteY65" fmla="*/ 224039 h 1231790"/>
              <a:gd name="connsiteX66" fmla="*/ 627331 w 1901962"/>
              <a:gd name="connsiteY66" fmla="*/ 224367 h 1231790"/>
              <a:gd name="connsiteX67" fmla="*/ 598973 w 1901962"/>
              <a:gd name="connsiteY67" fmla="*/ 206547 h 1231790"/>
              <a:gd name="connsiteX68" fmla="*/ 605033 w 1901962"/>
              <a:gd name="connsiteY68" fmla="*/ 174935 h 1231790"/>
              <a:gd name="connsiteX69" fmla="*/ 631032 w 1901962"/>
              <a:gd name="connsiteY69" fmla="*/ 166368 h 1231790"/>
              <a:gd name="connsiteX70" fmla="*/ 778643 w 1901962"/>
              <a:gd name="connsiteY70" fmla="*/ 166637 h 1231790"/>
              <a:gd name="connsiteX71" fmla="*/ 789814 w 1901962"/>
              <a:gd name="connsiteY71" fmla="*/ 164474 h 1231790"/>
              <a:gd name="connsiteX72" fmla="*/ 789814 w 1901962"/>
              <a:gd name="connsiteY72" fmla="*/ 174368 h 1231790"/>
              <a:gd name="connsiteX73" fmla="*/ 793521 w 1901962"/>
              <a:gd name="connsiteY73" fmla="*/ 150416 h 1231790"/>
              <a:gd name="connsiteX74" fmla="*/ 793222 w 1901962"/>
              <a:gd name="connsiteY74" fmla="*/ 34119 h 1231790"/>
              <a:gd name="connsiteX75" fmla="*/ 826685 w 1901962"/>
              <a:gd name="connsiteY75" fmla="*/ 0 h 1231790"/>
              <a:gd name="connsiteX76" fmla="*/ 1075668 w 1901962"/>
              <a:gd name="connsiteY76" fmla="*/ 0 h 1231790"/>
              <a:gd name="connsiteX77" fmla="*/ 1108742 w 1901962"/>
              <a:gd name="connsiteY77" fmla="*/ 32984 h 1231790"/>
              <a:gd name="connsiteX78" fmla="*/ 1108533 w 1901962"/>
              <a:gd name="connsiteY78" fmla="*/ 150775 h 1231790"/>
              <a:gd name="connsiteX79" fmla="*/ 1110996 w 1901962"/>
              <a:gd name="connsiteY79" fmla="*/ 161950 h 1231790"/>
              <a:gd name="connsiteX80" fmla="*/ 1111840 w 1901962"/>
              <a:gd name="connsiteY80" fmla="*/ 162169 h 1231790"/>
              <a:gd name="connsiteX81" fmla="*/ 1111840 w 1901962"/>
              <a:gd name="connsiteY81" fmla="*/ 164385 h 1231790"/>
              <a:gd name="connsiteX82" fmla="*/ 1122342 w 1901962"/>
              <a:gd name="connsiteY82" fmla="*/ 166726 h 1231790"/>
              <a:gd name="connsiteX83" fmla="*/ 1523414 w 1901962"/>
              <a:gd name="connsiteY83" fmla="*/ 166517 h 1231790"/>
              <a:gd name="connsiteX84" fmla="*/ 1887978 w 1901962"/>
              <a:gd name="connsiteY84" fmla="*/ 441202 h 1231790"/>
              <a:gd name="connsiteX85" fmla="*/ 1589950 w 1901962"/>
              <a:gd name="connsiteY85" fmla="*/ 910571 h 1231790"/>
              <a:gd name="connsiteX86" fmla="*/ 1450190 w 1901962"/>
              <a:gd name="connsiteY86" fmla="*/ 915765 h 1231790"/>
              <a:gd name="connsiteX87" fmla="*/ 1429325 w 1901962"/>
              <a:gd name="connsiteY87" fmla="*/ 929258 h 1231790"/>
              <a:gd name="connsiteX88" fmla="*/ 1402788 w 1901962"/>
              <a:gd name="connsiteY88" fmla="*/ 979078 h 1231790"/>
              <a:gd name="connsiteX89" fmla="*/ 1384803 w 1901962"/>
              <a:gd name="connsiteY89" fmla="*/ 993589 h 1231790"/>
              <a:gd name="connsiteX90" fmla="*/ 826724 w 1901962"/>
              <a:gd name="connsiteY90" fmla="*/ 1032724 h 1231790"/>
              <a:gd name="connsiteX91" fmla="*/ 806583 w 1901962"/>
              <a:gd name="connsiteY91" fmla="*/ 1030332 h 1231790"/>
              <a:gd name="connsiteX92" fmla="*/ 563540 w 1901962"/>
              <a:gd name="connsiteY92" fmla="*/ 798811 h 1231790"/>
              <a:gd name="connsiteX93" fmla="*/ 536764 w 1901962"/>
              <a:gd name="connsiteY93" fmla="*/ 782155 h 1231790"/>
              <a:gd name="connsiteX94" fmla="*/ 394258 w 1901962"/>
              <a:gd name="connsiteY94" fmla="*/ 775826 h 1231790"/>
              <a:gd name="connsiteX95" fmla="*/ 164170 w 1901962"/>
              <a:gd name="connsiteY95" fmla="*/ 598514 h 1231790"/>
              <a:gd name="connsiteX96" fmla="*/ 182916 w 1901962"/>
              <a:gd name="connsiteY96" fmla="*/ 563619 h 1231790"/>
              <a:gd name="connsiteX97" fmla="*/ 204677 w 1901962"/>
              <a:gd name="connsiteY97" fmla="*/ 581111 h 1231790"/>
              <a:gd name="connsiteX98" fmla="*/ 345780 w 1901962"/>
              <a:gd name="connsiteY98" fmla="*/ 714334 h 1231790"/>
              <a:gd name="connsiteX99" fmla="*/ 459720 w 1901962"/>
              <a:gd name="connsiteY99" fmla="*/ 739200 h 1231790"/>
              <a:gd name="connsiteX100" fmla="*/ 562525 w 1901962"/>
              <a:gd name="connsiteY100" fmla="*/ 739200 h 1231790"/>
              <a:gd name="connsiteX101" fmla="*/ 591599 w 1901962"/>
              <a:gd name="connsiteY101" fmla="*/ 757110 h 1231790"/>
              <a:gd name="connsiteX102" fmla="*/ 825150 w 1901962"/>
              <a:gd name="connsiteY102" fmla="*/ 990869 h 1231790"/>
              <a:gd name="connsiteX103" fmla="*/ 839389 w 1901962"/>
              <a:gd name="connsiteY103" fmla="*/ 1020810 h 1231790"/>
              <a:gd name="connsiteX104" fmla="*/ 826724 w 1901962"/>
              <a:gd name="connsiteY104" fmla="*/ 1032724 h 1231790"/>
              <a:gd name="connsiteX105" fmla="*/ 934890 w 1901962"/>
              <a:gd name="connsiteY105" fmla="*/ 1231536 h 1231790"/>
              <a:gd name="connsiteX106" fmla="*/ 520704 w 1901962"/>
              <a:gd name="connsiteY106" fmla="*/ 996421 h 1231790"/>
              <a:gd name="connsiteX107" fmla="*/ 479332 w 1901962"/>
              <a:gd name="connsiteY107" fmla="*/ 927646 h 1231790"/>
              <a:gd name="connsiteX108" fmla="*/ 460257 w 1901962"/>
              <a:gd name="connsiteY108" fmla="*/ 915705 h 1231790"/>
              <a:gd name="connsiteX109" fmla="*/ 338109 w 1901962"/>
              <a:gd name="connsiteY109" fmla="*/ 913944 h 1231790"/>
              <a:gd name="connsiteX110" fmla="*/ 4738 w 1901962"/>
              <a:gd name="connsiteY110" fmla="*/ 602185 h 1231790"/>
              <a:gd name="connsiteX111" fmla="*/ 240677 w 1901962"/>
              <a:gd name="connsiteY111" fmla="*/ 190935 h 1231790"/>
              <a:gd name="connsiteX112" fmla="*/ 381900 w 1901962"/>
              <a:gd name="connsiteY112" fmla="*/ 166308 h 1231790"/>
              <a:gd name="connsiteX113" fmla="*/ 443033 w 1901962"/>
              <a:gd name="connsiteY113" fmla="*/ 166487 h 1231790"/>
              <a:gd name="connsiteX114" fmla="*/ 473600 w 1901962"/>
              <a:gd name="connsiteY114" fmla="*/ 195651 h 1231790"/>
              <a:gd name="connsiteX115" fmla="*/ 442466 w 1901962"/>
              <a:gd name="connsiteY115" fmla="*/ 224308 h 1231790"/>
              <a:gd name="connsiteX116" fmla="*/ 316139 w 1901962"/>
              <a:gd name="connsiteY116" fmla="*/ 229950 h 1231790"/>
              <a:gd name="connsiteX117" fmla="*/ 61484 w 1901962"/>
              <a:gd name="connsiteY117" fmla="*/ 494156 h 1231790"/>
              <a:gd name="connsiteX118" fmla="*/ 316079 w 1901962"/>
              <a:gd name="connsiteY118" fmla="*/ 851975 h 1231790"/>
              <a:gd name="connsiteX119" fmla="*/ 342586 w 1901962"/>
              <a:gd name="connsiteY119" fmla="*/ 855766 h 1231790"/>
              <a:gd name="connsiteX120" fmla="*/ 418586 w 1901962"/>
              <a:gd name="connsiteY120" fmla="*/ 855945 h 1231790"/>
              <a:gd name="connsiteX121" fmla="*/ 418616 w 1901962"/>
              <a:gd name="connsiteY121" fmla="*/ 857348 h 1231790"/>
              <a:gd name="connsiteX122" fmla="*/ 481212 w 1901962"/>
              <a:gd name="connsiteY122" fmla="*/ 857109 h 1231790"/>
              <a:gd name="connsiteX123" fmla="*/ 522824 w 1901962"/>
              <a:gd name="connsiteY123" fmla="*/ 883198 h 1231790"/>
              <a:gd name="connsiteX124" fmla="*/ 774314 w 1901962"/>
              <a:gd name="connsiteY124" fmla="*/ 1134480 h 1231790"/>
              <a:gd name="connsiteX125" fmla="*/ 1239983 w 1901962"/>
              <a:gd name="connsiteY125" fmla="*/ 1074749 h 1231790"/>
              <a:gd name="connsiteX126" fmla="*/ 1306131 w 1901962"/>
              <a:gd name="connsiteY126" fmla="*/ 1012600 h 1231790"/>
              <a:gd name="connsiteX127" fmla="*/ 1341325 w 1901962"/>
              <a:gd name="connsiteY127" fmla="*/ 1005854 h 1231790"/>
              <a:gd name="connsiteX128" fmla="*/ 1356608 w 1901962"/>
              <a:gd name="connsiteY128" fmla="*/ 1036988 h 1231790"/>
              <a:gd name="connsiteX129" fmla="*/ 1348728 w 1901962"/>
              <a:gd name="connsiteY129" fmla="*/ 1052689 h 1231790"/>
              <a:gd name="connsiteX130" fmla="*/ 1010969 w 1901962"/>
              <a:gd name="connsiteY130" fmla="*/ 1228748 h 1231790"/>
              <a:gd name="connsiteX131" fmla="*/ 934890 w 1901962"/>
              <a:gd name="connsiteY131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89814 w 1901962"/>
              <a:gd name="connsiteY63" fmla="*/ 220087 h 1231790"/>
              <a:gd name="connsiteX64" fmla="*/ 789814 w 1901962"/>
              <a:gd name="connsiteY64" fmla="*/ 226734 h 1231790"/>
              <a:gd name="connsiteX65" fmla="*/ 779419 w 1901962"/>
              <a:gd name="connsiteY65" fmla="*/ 224039 h 1231790"/>
              <a:gd name="connsiteX66" fmla="*/ 627331 w 1901962"/>
              <a:gd name="connsiteY66" fmla="*/ 224367 h 1231790"/>
              <a:gd name="connsiteX67" fmla="*/ 598973 w 1901962"/>
              <a:gd name="connsiteY67" fmla="*/ 206547 h 1231790"/>
              <a:gd name="connsiteX68" fmla="*/ 605033 w 1901962"/>
              <a:gd name="connsiteY68" fmla="*/ 174935 h 1231790"/>
              <a:gd name="connsiteX69" fmla="*/ 631032 w 1901962"/>
              <a:gd name="connsiteY69" fmla="*/ 166368 h 1231790"/>
              <a:gd name="connsiteX70" fmla="*/ 778643 w 1901962"/>
              <a:gd name="connsiteY70" fmla="*/ 166637 h 1231790"/>
              <a:gd name="connsiteX71" fmla="*/ 789814 w 1901962"/>
              <a:gd name="connsiteY71" fmla="*/ 164474 h 1231790"/>
              <a:gd name="connsiteX72" fmla="*/ 793521 w 1901962"/>
              <a:gd name="connsiteY72" fmla="*/ 150416 h 1231790"/>
              <a:gd name="connsiteX73" fmla="*/ 793222 w 1901962"/>
              <a:gd name="connsiteY73" fmla="*/ 34119 h 1231790"/>
              <a:gd name="connsiteX74" fmla="*/ 826685 w 1901962"/>
              <a:gd name="connsiteY74" fmla="*/ 0 h 1231790"/>
              <a:gd name="connsiteX75" fmla="*/ 1075668 w 1901962"/>
              <a:gd name="connsiteY75" fmla="*/ 0 h 1231790"/>
              <a:gd name="connsiteX76" fmla="*/ 1108742 w 1901962"/>
              <a:gd name="connsiteY76" fmla="*/ 32984 h 1231790"/>
              <a:gd name="connsiteX77" fmla="*/ 1108533 w 1901962"/>
              <a:gd name="connsiteY77" fmla="*/ 150775 h 1231790"/>
              <a:gd name="connsiteX78" fmla="*/ 1110996 w 1901962"/>
              <a:gd name="connsiteY78" fmla="*/ 161950 h 1231790"/>
              <a:gd name="connsiteX79" fmla="*/ 1111840 w 1901962"/>
              <a:gd name="connsiteY79" fmla="*/ 162169 h 1231790"/>
              <a:gd name="connsiteX80" fmla="*/ 1111840 w 1901962"/>
              <a:gd name="connsiteY80" fmla="*/ 164385 h 1231790"/>
              <a:gd name="connsiteX81" fmla="*/ 1122342 w 1901962"/>
              <a:gd name="connsiteY81" fmla="*/ 166726 h 1231790"/>
              <a:gd name="connsiteX82" fmla="*/ 1523414 w 1901962"/>
              <a:gd name="connsiteY82" fmla="*/ 166517 h 1231790"/>
              <a:gd name="connsiteX83" fmla="*/ 1887978 w 1901962"/>
              <a:gd name="connsiteY83" fmla="*/ 441202 h 1231790"/>
              <a:gd name="connsiteX84" fmla="*/ 1589950 w 1901962"/>
              <a:gd name="connsiteY84" fmla="*/ 910571 h 1231790"/>
              <a:gd name="connsiteX85" fmla="*/ 1450190 w 1901962"/>
              <a:gd name="connsiteY85" fmla="*/ 915765 h 1231790"/>
              <a:gd name="connsiteX86" fmla="*/ 1429325 w 1901962"/>
              <a:gd name="connsiteY86" fmla="*/ 929258 h 1231790"/>
              <a:gd name="connsiteX87" fmla="*/ 1402788 w 1901962"/>
              <a:gd name="connsiteY87" fmla="*/ 979078 h 1231790"/>
              <a:gd name="connsiteX88" fmla="*/ 1384803 w 1901962"/>
              <a:gd name="connsiteY88" fmla="*/ 993589 h 1231790"/>
              <a:gd name="connsiteX89" fmla="*/ 826724 w 1901962"/>
              <a:gd name="connsiteY89" fmla="*/ 1032724 h 1231790"/>
              <a:gd name="connsiteX90" fmla="*/ 806583 w 1901962"/>
              <a:gd name="connsiteY90" fmla="*/ 1030332 h 1231790"/>
              <a:gd name="connsiteX91" fmla="*/ 563540 w 1901962"/>
              <a:gd name="connsiteY91" fmla="*/ 798811 h 1231790"/>
              <a:gd name="connsiteX92" fmla="*/ 536764 w 1901962"/>
              <a:gd name="connsiteY92" fmla="*/ 782155 h 1231790"/>
              <a:gd name="connsiteX93" fmla="*/ 394258 w 1901962"/>
              <a:gd name="connsiteY93" fmla="*/ 775826 h 1231790"/>
              <a:gd name="connsiteX94" fmla="*/ 164170 w 1901962"/>
              <a:gd name="connsiteY94" fmla="*/ 598514 h 1231790"/>
              <a:gd name="connsiteX95" fmla="*/ 182916 w 1901962"/>
              <a:gd name="connsiteY95" fmla="*/ 563619 h 1231790"/>
              <a:gd name="connsiteX96" fmla="*/ 204677 w 1901962"/>
              <a:gd name="connsiteY96" fmla="*/ 581111 h 1231790"/>
              <a:gd name="connsiteX97" fmla="*/ 345780 w 1901962"/>
              <a:gd name="connsiteY97" fmla="*/ 714334 h 1231790"/>
              <a:gd name="connsiteX98" fmla="*/ 459720 w 1901962"/>
              <a:gd name="connsiteY98" fmla="*/ 739200 h 1231790"/>
              <a:gd name="connsiteX99" fmla="*/ 562525 w 1901962"/>
              <a:gd name="connsiteY99" fmla="*/ 739200 h 1231790"/>
              <a:gd name="connsiteX100" fmla="*/ 591599 w 1901962"/>
              <a:gd name="connsiteY100" fmla="*/ 757110 h 1231790"/>
              <a:gd name="connsiteX101" fmla="*/ 825150 w 1901962"/>
              <a:gd name="connsiteY101" fmla="*/ 990869 h 1231790"/>
              <a:gd name="connsiteX102" fmla="*/ 839389 w 1901962"/>
              <a:gd name="connsiteY102" fmla="*/ 1020810 h 1231790"/>
              <a:gd name="connsiteX103" fmla="*/ 826724 w 1901962"/>
              <a:gd name="connsiteY103" fmla="*/ 1032724 h 1231790"/>
              <a:gd name="connsiteX104" fmla="*/ 934890 w 1901962"/>
              <a:gd name="connsiteY104" fmla="*/ 1231536 h 1231790"/>
              <a:gd name="connsiteX105" fmla="*/ 520704 w 1901962"/>
              <a:gd name="connsiteY105" fmla="*/ 996421 h 1231790"/>
              <a:gd name="connsiteX106" fmla="*/ 479332 w 1901962"/>
              <a:gd name="connsiteY106" fmla="*/ 927646 h 1231790"/>
              <a:gd name="connsiteX107" fmla="*/ 460257 w 1901962"/>
              <a:gd name="connsiteY107" fmla="*/ 915705 h 1231790"/>
              <a:gd name="connsiteX108" fmla="*/ 338109 w 1901962"/>
              <a:gd name="connsiteY108" fmla="*/ 913944 h 1231790"/>
              <a:gd name="connsiteX109" fmla="*/ 4738 w 1901962"/>
              <a:gd name="connsiteY109" fmla="*/ 602185 h 1231790"/>
              <a:gd name="connsiteX110" fmla="*/ 240677 w 1901962"/>
              <a:gd name="connsiteY110" fmla="*/ 190935 h 1231790"/>
              <a:gd name="connsiteX111" fmla="*/ 381900 w 1901962"/>
              <a:gd name="connsiteY111" fmla="*/ 166308 h 1231790"/>
              <a:gd name="connsiteX112" fmla="*/ 443033 w 1901962"/>
              <a:gd name="connsiteY112" fmla="*/ 166487 h 1231790"/>
              <a:gd name="connsiteX113" fmla="*/ 473600 w 1901962"/>
              <a:gd name="connsiteY113" fmla="*/ 195651 h 1231790"/>
              <a:gd name="connsiteX114" fmla="*/ 442466 w 1901962"/>
              <a:gd name="connsiteY114" fmla="*/ 224308 h 1231790"/>
              <a:gd name="connsiteX115" fmla="*/ 316139 w 1901962"/>
              <a:gd name="connsiteY115" fmla="*/ 229950 h 1231790"/>
              <a:gd name="connsiteX116" fmla="*/ 61484 w 1901962"/>
              <a:gd name="connsiteY116" fmla="*/ 494156 h 1231790"/>
              <a:gd name="connsiteX117" fmla="*/ 316079 w 1901962"/>
              <a:gd name="connsiteY117" fmla="*/ 851975 h 1231790"/>
              <a:gd name="connsiteX118" fmla="*/ 342586 w 1901962"/>
              <a:gd name="connsiteY118" fmla="*/ 855766 h 1231790"/>
              <a:gd name="connsiteX119" fmla="*/ 418586 w 1901962"/>
              <a:gd name="connsiteY119" fmla="*/ 855945 h 1231790"/>
              <a:gd name="connsiteX120" fmla="*/ 418616 w 1901962"/>
              <a:gd name="connsiteY120" fmla="*/ 857348 h 1231790"/>
              <a:gd name="connsiteX121" fmla="*/ 481212 w 1901962"/>
              <a:gd name="connsiteY121" fmla="*/ 857109 h 1231790"/>
              <a:gd name="connsiteX122" fmla="*/ 522824 w 1901962"/>
              <a:gd name="connsiteY122" fmla="*/ 883198 h 1231790"/>
              <a:gd name="connsiteX123" fmla="*/ 774314 w 1901962"/>
              <a:gd name="connsiteY123" fmla="*/ 1134480 h 1231790"/>
              <a:gd name="connsiteX124" fmla="*/ 1239983 w 1901962"/>
              <a:gd name="connsiteY124" fmla="*/ 1074749 h 1231790"/>
              <a:gd name="connsiteX125" fmla="*/ 1306131 w 1901962"/>
              <a:gd name="connsiteY125" fmla="*/ 1012600 h 1231790"/>
              <a:gd name="connsiteX126" fmla="*/ 1341325 w 1901962"/>
              <a:gd name="connsiteY126" fmla="*/ 1005854 h 1231790"/>
              <a:gd name="connsiteX127" fmla="*/ 1356608 w 1901962"/>
              <a:gd name="connsiteY127" fmla="*/ 1036988 h 1231790"/>
              <a:gd name="connsiteX128" fmla="*/ 1348728 w 1901962"/>
              <a:gd name="connsiteY128" fmla="*/ 1052689 h 1231790"/>
              <a:gd name="connsiteX129" fmla="*/ 1010969 w 1901962"/>
              <a:gd name="connsiteY129" fmla="*/ 1228748 h 1231790"/>
              <a:gd name="connsiteX130" fmla="*/ 934890 w 1901962"/>
              <a:gd name="connsiteY130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89814 w 1901962"/>
              <a:gd name="connsiteY63" fmla="*/ 220087 h 1231790"/>
              <a:gd name="connsiteX64" fmla="*/ 779419 w 1901962"/>
              <a:gd name="connsiteY64" fmla="*/ 224039 h 1231790"/>
              <a:gd name="connsiteX65" fmla="*/ 627331 w 1901962"/>
              <a:gd name="connsiteY65" fmla="*/ 224367 h 1231790"/>
              <a:gd name="connsiteX66" fmla="*/ 598973 w 1901962"/>
              <a:gd name="connsiteY66" fmla="*/ 206547 h 1231790"/>
              <a:gd name="connsiteX67" fmla="*/ 605033 w 1901962"/>
              <a:gd name="connsiteY67" fmla="*/ 174935 h 1231790"/>
              <a:gd name="connsiteX68" fmla="*/ 631032 w 1901962"/>
              <a:gd name="connsiteY68" fmla="*/ 166368 h 1231790"/>
              <a:gd name="connsiteX69" fmla="*/ 778643 w 1901962"/>
              <a:gd name="connsiteY69" fmla="*/ 166637 h 1231790"/>
              <a:gd name="connsiteX70" fmla="*/ 789814 w 1901962"/>
              <a:gd name="connsiteY70" fmla="*/ 164474 h 1231790"/>
              <a:gd name="connsiteX71" fmla="*/ 793521 w 1901962"/>
              <a:gd name="connsiteY71" fmla="*/ 150416 h 1231790"/>
              <a:gd name="connsiteX72" fmla="*/ 793222 w 1901962"/>
              <a:gd name="connsiteY72" fmla="*/ 34119 h 1231790"/>
              <a:gd name="connsiteX73" fmla="*/ 826685 w 1901962"/>
              <a:gd name="connsiteY73" fmla="*/ 0 h 1231790"/>
              <a:gd name="connsiteX74" fmla="*/ 1075668 w 1901962"/>
              <a:gd name="connsiteY74" fmla="*/ 0 h 1231790"/>
              <a:gd name="connsiteX75" fmla="*/ 1108742 w 1901962"/>
              <a:gd name="connsiteY75" fmla="*/ 32984 h 1231790"/>
              <a:gd name="connsiteX76" fmla="*/ 1108533 w 1901962"/>
              <a:gd name="connsiteY76" fmla="*/ 150775 h 1231790"/>
              <a:gd name="connsiteX77" fmla="*/ 1110996 w 1901962"/>
              <a:gd name="connsiteY77" fmla="*/ 161950 h 1231790"/>
              <a:gd name="connsiteX78" fmla="*/ 1111840 w 1901962"/>
              <a:gd name="connsiteY78" fmla="*/ 162169 h 1231790"/>
              <a:gd name="connsiteX79" fmla="*/ 1111840 w 1901962"/>
              <a:gd name="connsiteY79" fmla="*/ 164385 h 1231790"/>
              <a:gd name="connsiteX80" fmla="*/ 1122342 w 1901962"/>
              <a:gd name="connsiteY80" fmla="*/ 166726 h 1231790"/>
              <a:gd name="connsiteX81" fmla="*/ 1523414 w 1901962"/>
              <a:gd name="connsiteY81" fmla="*/ 166517 h 1231790"/>
              <a:gd name="connsiteX82" fmla="*/ 1887978 w 1901962"/>
              <a:gd name="connsiteY82" fmla="*/ 441202 h 1231790"/>
              <a:gd name="connsiteX83" fmla="*/ 1589950 w 1901962"/>
              <a:gd name="connsiteY83" fmla="*/ 910571 h 1231790"/>
              <a:gd name="connsiteX84" fmla="*/ 1450190 w 1901962"/>
              <a:gd name="connsiteY84" fmla="*/ 915765 h 1231790"/>
              <a:gd name="connsiteX85" fmla="*/ 1429325 w 1901962"/>
              <a:gd name="connsiteY85" fmla="*/ 929258 h 1231790"/>
              <a:gd name="connsiteX86" fmla="*/ 1402788 w 1901962"/>
              <a:gd name="connsiteY86" fmla="*/ 979078 h 1231790"/>
              <a:gd name="connsiteX87" fmla="*/ 1384803 w 1901962"/>
              <a:gd name="connsiteY87" fmla="*/ 993589 h 1231790"/>
              <a:gd name="connsiteX88" fmla="*/ 826724 w 1901962"/>
              <a:gd name="connsiteY88" fmla="*/ 1032724 h 1231790"/>
              <a:gd name="connsiteX89" fmla="*/ 806583 w 1901962"/>
              <a:gd name="connsiteY89" fmla="*/ 1030332 h 1231790"/>
              <a:gd name="connsiteX90" fmla="*/ 563540 w 1901962"/>
              <a:gd name="connsiteY90" fmla="*/ 798811 h 1231790"/>
              <a:gd name="connsiteX91" fmla="*/ 536764 w 1901962"/>
              <a:gd name="connsiteY91" fmla="*/ 782155 h 1231790"/>
              <a:gd name="connsiteX92" fmla="*/ 394258 w 1901962"/>
              <a:gd name="connsiteY92" fmla="*/ 775826 h 1231790"/>
              <a:gd name="connsiteX93" fmla="*/ 164170 w 1901962"/>
              <a:gd name="connsiteY93" fmla="*/ 598514 h 1231790"/>
              <a:gd name="connsiteX94" fmla="*/ 182916 w 1901962"/>
              <a:gd name="connsiteY94" fmla="*/ 563619 h 1231790"/>
              <a:gd name="connsiteX95" fmla="*/ 204677 w 1901962"/>
              <a:gd name="connsiteY95" fmla="*/ 581111 h 1231790"/>
              <a:gd name="connsiteX96" fmla="*/ 345780 w 1901962"/>
              <a:gd name="connsiteY96" fmla="*/ 714334 h 1231790"/>
              <a:gd name="connsiteX97" fmla="*/ 459720 w 1901962"/>
              <a:gd name="connsiteY97" fmla="*/ 739200 h 1231790"/>
              <a:gd name="connsiteX98" fmla="*/ 562525 w 1901962"/>
              <a:gd name="connsiteY98" fmla="*/ 739200 h 1231790"/>
              <a:gd name="connsiteX99" fmla="*/ 591599 w 1901962"/>
              <a:gd name="connsiteY99" fmla="*/ 757110 h 1231790"/>
              <a:gd name="connsiteX100" fmla="*/ 825150 w 1901962"/>
              <a:gd name="connsiteY100" fmla="*/ 990869 h 1231790"/>
              <a:gd name="connsiteX101" fmla="*/ 839389 w 1901962"/>
              <a:gd name="connsiteY101" fmla="*/ 1020810 h 1231790"/>
              <a:gd name="connsiteX102" fmla="*/ 826724 w 1901962"/>
              <a:gd name="connsiteY102" fmla="*/ 1032724 h 1231790"/>
              <a:gd name="connsiteX103" fmla="*/ 934890 w 1901962"/>
              <a:gd name="connsiteY103" fmla="*/ 1231536 h 1231790"/>
              <a:gd name="connsiteX104" fmla="*/ 520704 w 1901962"/>
              <a:gd name="connsiteY104" fmla="*/ 996421 h 1231790"/>
              <a:gd name="connsiteX105" fmla="*/ 479332 w 1901962"/>
              <a:gd name="connsiteY105" fmla="*/ 927646 h 1231790"/>
              <a:gd name="connsiteX106" fmla="*/ 460257 w 1901962"/>
              <a:gd name="connsiteY106" fmla="*/ 915705 h 1231790"/>
              <a:gd name="connsiteX107" fmla="*/ 338109 w 1901962"/>
              <a:gd name="connsiteY107" fmla="*/ 913944 h 1231790"/>
              <a:gd name="connsiteX108" fmla="*/ 4738 w 1901962"/>
              <a:gd name="connsiteY108" fmla="*/ 602185 h 1231790"/>
              <a:gd name="connsiteX109" fmla="*/ 240677 w 1901962"/>
              <a:gd name="connsiteY109" fmla="*/ 190935 h 1231790"/>
              <a:gd name="connsiteX110" fmla="*/ 381900 w 1901962"/>
              <a:gd name="connsiteY110" fmla="*/ 166308 h 1231790"/>
              <a:gd name="connsiteX111" fmla="*/ 443033 w 1901962"/>
              <a:gd name="connsiteY111" fmla="*/ 166487 h 1231790"/>
              <a:gd name="connsiteX112" fmla="*/ 473600 w 1901962"/>
              <a:gd name="connsiteY112" fmla="*/ 195651 h 1231790"/>
              <a:gd name="connsiteX113" fmla="*/ 442466 w 1901962"/>
              <a:gd name="connsiteY113" fmla="*/ 224308 h 1231790"/>
              <a:gd name="connsiteX114" fmla="*/ 316139 w 1901962"/>
              <a:gd name="connsiteY114" fmla="*/ 229950 h 1231790"/>
              <a:gd name="connsiteX115" fmla="*/ 61484 w 1901962"/>
              <a:gd name="connsiteY115" fmla="*/ 494156 h 1231790"/>
              <a:gd name="connsiteX116" fmla="*/ 316079 w 1901962"/>
              <a:gd name="connsiteY116" fmla="*/ 851975 h 1231790"/>
              <a:gd name="connsiteX117" fmla="*/ 342586 w 1901962"/>
              <a:gd name="connsiteY117" fmla="*/ 855766 h 1231790"/>
              <a:gd name="connsiteX118" fmla="*/ 418586 w 1901962"/>
              <a:gd name="connsiteY118" fmla="*/ 855945 h 1231790"/>
              <a:gd name="connsiteX119" fmla="*/ 418616 w 1901962"/>
              <a:gd name="connsiteY119" fmla="*/ 857348 h 1231790"/>
              <a:gd name="connsiteX120" fmla="*/ 481212 w 1901962"/>
              <a:gd name="connsiteY120" fmla="*/ 857109 h 1231790"/>
              <a:gd name="connsiteX121" fmla="*/ 522824 w 1901962"/>
              <a:gd name="connsiteY121" fmla="*/ 883198 h 1231790"/>
              <a:gd name="connsiteX122" fmla="*/ 774314 w 1901962"/>
              <a:gd name="connsiteY122" fmla="*/ 1134480 h 1231790"/>
              <a:gd name="connsiteX123" fmla="*/ 1239983 w 1901962"/>
              <a:gd name="connsiteY123" fmla="*/ 1074749 h 1231790"/>
              <a:gd name="connsiteX124" fmla="*/ 1306131 w 1901962"/>
              <a:gd name="connsiteY124" fmla="*/ 1012600 h 1231790"/>
              <a:gd name="connsiteX125" fmla="*/ 1341325 w 1901962"/>
              <a:gd name="connsiteY125" fmla="*/ 1005854 h 1231790"/>
              <a:gd name="connsiteX126" fmla="*/ 1356608 w 1901962"/>
              <a:gd name="connsiteY126" fmla="*/ 1036988 h 1231790"/>
              <a:gd name="connsiteX127" fmla="*/ 1348728 w 1901962"/>
              <a:gd name="connsiteY127" fmla="*/ 1052689 h 1231790"/>
              <a:gd name="connsiteX128" fmla="*/ 1010969 w 1901962"/>
              <a:gd name="connsiteY128" fmla="*/ 1228748 h 1231790"/>
              <a:gd name="connsiteX129" fmla="*/ 934890 w 1901962"/>
              <a:gd name="connsiteY129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89814 w 1901962"/>
              <a:gd name="connsiteY63" fmla="*/ 220087 h 1231790"/>
              <a:gd name="connsiteX64" fmla="*/ 779419 w 1901962"/>
              <a:gd name="connsiteY64" fmla="*/ 224039 h 1231790"/>
              <a:gd name="connsiteX65" fmla="*/ 627331 w 1901962"/>
              <a:gd name="connsiteY65" fmla="*/ 224367 h 1231790"/>
              <a:gd name="connsiteX66" fmla="*/ 598973 w 1901962"/>
              <a:gd name="connsiteY66" fmla="*/ 206547 h 1231790"/>
              <a:gd name="connsiteX67" fmla="*/ 605033 w 1901962"/>
              <a:gd name="connsiteY67" fmla="*/ 174935 h 1231790"/>
              <a:gd name="connsiteX68" fmla="*/ 631032 w 1901962"/>
              <a:gd name="connsiteY68" fmla="*/ 166368 h 1231790"/>
              <a:gd name="connsiteX69" fmla="*/ 778643 w 1901962"/>
              <a:gd name="connsiteY69" fmla="*/ 166637 h 1231790"/>
              <a:gd name="connsiteX70" fmla="*/ 789814 w 1901962"/>
              <a:gd name="connsiteY70" fmla="*/ 164474 h 1231790"/>
              <a:gd name="connsiteX71" fmla="*/ 793521 w 1901962"/>
              <a:gd name="connsiteY71" fmla="*/ 150416 h 1231790"/>
              <a:gd name="connsiteX72" fmla="*/ 793222 w 1901962"/>
              <a:gd name="connsiteY72" fmla="*/ 34119 h 1231790"/>
              <a:gd name="connsiteX73" fmla="*/ 826685 w 1901962"/>
              <a:gd name="connsiteY73" fmla="*/ 0 h 1231790"/>
              <a:gd name="connsiteX74" fmla="*/ 1075668 w 1901962"/>
              <a:gd name="connsiteY74" fmla="*/ 0 h 1231790"/>
              <a:gd name="connsiteX75" fmla="*/ 1108742 w 1901962"/>
              <a:gd name="connsiteY75" fmla="*/ 32984 h 1231790"/>
              <a:gd name="connsiteX76" fmla="*/ 1108533 w 1901962"/>
              <a:gd name="connsiteY76" fmla="*/ 150775 h 1231790"/>
              <a:gd name="connsiteX77" fmla="*/ 1110996 w 1901962"/>
              <a:gd name="connsiteY77" fmla="*/ 161950 h 1231790"/>
              <a:gd name="connsiteX78" fmla="*/ 1111840 w 1901962"/>
              <a:gd name="connsiteY78" fmla="*/ 162169 h 1231790"/>
              <a:gd name="connsiteX79" fmla="*/ 1111840 w 1901962"/>
              <a:gd name="connsiteY79" fmla="*/ 164385 h 1231790"/>
              <a:gd name="connsiteX80" fmla="*/ 1122342 w 1901962"/>
              <a:gd name="connsiteY80" fmla="*/ 166726 h 1231790"/>
              <a:gd name="connsiteX81" fmla="*/ 1523414 w 1901962"/>
              <a:gd name="connsiteY81" fmla="*/ 166517 h 1231790"/>
              <a:gd name="connsiteX82" fmla="*/ 1887978 w 1901962"/>
              <a:gd name="connsiteY82" fmla="*/ 441202 h 1231790"/>
              <a:gd name="connsiteX83" fmla="*/ 1589950 w 1901962"/>
              <a:gd name="connsiteY83" fmla="*/ 910571 h 1231790"/>
              <a:gd name="connsiteX84" fmla="*/ 1450190 w 1901962"/>
              <a:gd name="connsiteY84" fmla="*/ 915765 h 1231790"/>
              <a:gd name="connsiteX85" fmla="*/ 1429325 w 1901962"/>
              <a:gd name="connsiteY85" fmla="*/ 929258 h 1231790"/>
              <a:gd name="connsiteX86" fmla="*/ 1402788 w 1901962"/>
              <a:gd name="connsiteY86" fmla="*/ 979078 h 1231790"/>
              <a:gd name="connsiteX87" fmla="*/ 1384803 w 1901962"/>
              <a:gd name="connsiteY87" fmla="*/ 993589 h 1231790"/>
              <a:gd name="connsiteX88" fmla="*/ 826724 w 1901962"/>
              <a:gd name="connsiteY88" fmla="*/ 1032724 h 1231790"/>
              <a:gd name="connsiteX89" fmla="*/ 806583 w 1901962"/>
              <a:gd name="connsiteY89" fmla="*/ 1030332 h 1231790"/>
              <a:gd name="connsiteX90" fmla="*/ 563540 w 1901962"/>
              <a:gd name="connsiteY90" fmla="*/ 798811 h 1231790"/>
              <a:gd name="connsiteX91" fmla="*/ 536764 w 1901962"/>
              <a:gd name="connsiteY91" fmla="*/ 782155 h 1231790"/>
              <a:gd name="connsiteX92" fmla="*/ 394258 w 1901962"/>
              <a:gd name="connsiteY92" fmla="*/ 775826 h 1231790"/>
              <a:gd name="connsiteX93" fmla="*/ 164170 w 1901962"/>
              <a:gd name="connsiteY93" fmla="*/ 598514 h 1231790"/>
              <a:gd name="connsiteX94" fmla="*/ 182916 w 1901962"/>
              <a:gd name="connsiteY94" fmla="*/ 563619 h 1231790"/>
              <a:gd name="connsiteX95" fmla="*/ 204677 w 1901962"/>
              <a:gd name="connsiteY95" fmla="*/ 581111 h 1231790"/>
              <a:gd name="connsiteX96" fmla="*/ 345780 w 1901962"/>
              <a:gd name="connsiteY96" fmla="*/ 714334 h 1231790"/>
              <a:gd name="connsiteX97" fmla="*/ 459720 w 1901962"/>
              <a:gd name="connsiteY97" fmla="*/ 739200 h 1231790"/>
              <a:gd name="connsiteX98" fmla="*/ 562525 w 1901962"/>
              <a:gd name="connsiteY98" fmla="*/ 739200 h 1231790"/>
              <a:gd name="connsiteX99" fmla="*/ 591599 w 1901962"/>
              <a:gd name="connsiteY99" fmla="*/ 757110 h 1231790"/>
              <a:gd name="connsiteX100" fmla="*/ 825150 w 1901962"/>
              <a:gd name="connsiteY100" fmla="*/ 990869 h 1231790"/>
              <a:gd name="connsiteX101" fmla="*/ 839389 w 1901962"/>
              <a:gd name="connsiteY101" fmla="*/ 1020810 h 1231790"/>
              <a:gd name="connsiteX102" fmla="*/ 826724 w 1901962"/>
              <a:gd name="connsiteY102" fmla="*/ 1032724 h 1231790"/>
              <a:gd name="connsiteX103" fmla="*/ 934890 w 1901962"/>
              <a:gd name="connsiteY103" fmla="*/ 1231536 h 1231790"/>
              <a:gd name="connsiteX104" fmla="*/ 520704 w 1901962"/>
              <a:gd name="connsiteY104" fmla="*/ 996421 h 1231790"/>
              <a:gd name="connsiteX105" fmla="*/ 479332 w 1901962"/>
              <a:gd name="connsiteY105" fmla="*/ 927646 h 1231790"/>
              <a:gd name="connsiteX106" fmla="*/ 460257 w 1901962"/>
              <a:gd name="connsiteY106" fmla="*/ 915705 h 1231790"/>
              <a:gd name="connsiteX107" fmla="*/ 338109 w 1901962"/>
              <a:gd name="connsiteY107" fmla="*/ 913944 h 1231790"/>
              <a:gd name="connsiteX108" fmla="*/ 4738 w 1901962"/>
              <a:gd name="connsiteY108" fmla="*/ 602185 h 1231790"/>
              <a:gd name="connsiteX109" fmla="*/ 240677 w 1901962"/>
              <a:gd name="connsiteY109" fmla="*/ 190935 h 1231790"/>
              <a:gd name="connsiteX110" fmla="*/ 381900 w 1901962"/>
              <a:gd name="connsiteY110" fmla="*/ 166308 h 1231790"/>
              <a:gd name="connsiteX111" fmla="*/ 443033 w 1901962"/>
              <a:gd name="connsiteY111" fmla="*/ 166487 h 1231790"/>
              <a:gd name="connsiteX112" fmla="*/ 473600 w 1901962"/>
              <a:gd name="connsiteY112" fmla="*/ 195651 h 1231790"/>
              <a:gd name="connsiteX113" fmla="*/ 442466 w 1901962"/>
              <a:gd name="connsiteY113" fmla="*/ 224308 h 1231790"/>
              <a:gd name="connsiteX114" fmla="*/ 316139 w 1901962"/>
              <a:gd name="connsiteY114" fmla="*/ 229950 h 1231790"/>
              <a:gd name="connsiteX115" fmla="*/ 61484 w 1901962"/>
              <a:gd name="connsiteY115" fmla="*/ 494156 h 1231790"/>
              <a:gd name="connsiteX116" fmla="*/ 316079 w 1901962"/>
              <a:gd name="connsiteY116" fmla="*/ 851975 h 1231790"/>
              <a:gd name="connsiteX117" fmla="*/ 342586 w 1901962"/>
              <a:gd name="connsiteY117" fmla="*/ 855766 h 1231790"/>
              <a:gd name="connsiteX118" fmla="*/ 418586 w 1901962"/>
              <a:gd name="connsiteY118" fmla="*/ 855945 h 1231790"/>
              <a:gd name="connsiteX119" fmla="*/ 418616 w 1901962"/>
              <a:gd name="connsiteY119" fmla="*/ 857348 h 1231790"/>
              <a:gd name="connsiteX120" fmla="*/ 481212 w 1901962"/>
              <a:gd name="connsiteY120" fmla="*/ 857109 h 1231790"/>
              <a:gd name="connsiteX121" fmla="*/ 522824 w 1901962"/>
              <a:gd name="connsiteY121" fmla="*/ 883198 h 1231790"/>
              <a:gd name="connsiteX122" fmla="*/ 774314 w 1901962"/>
              <a:gd name="connsiteY122" fmla="*/ 1134480 h 1231790"/>
              <a:gd name="connsiteX123" fmla="*/ 1239983 w 1901962"/>
              <a:gd name="connsiteY123" fmla="*/ 1074749 h 1231790"/>
              <a:gd name="connsiteX124" fmla="*/ 1306131 w 1901962"/>
              <a:gd name="connsiteY124" fmla="*/ 1012600 h 1231790"/>
              <a:gd name="connsiteX125" fmla="*/ 1341325 w 1901962"/>
              <a:gd name="connsiteY125" fmla="*/ 1005854 h 1231790"/>
              <a:gd name="connsiteX126" fmla="*/ 1356608 w 1901962"/>
              <a:gd name="connsiteY126" fmla="*/ 1036988 h 1231790"/>
              <a:gd name="connsiteX127" fmla="*/ 1348728 w 1901962"/>
              <a:gd name="connsiteY127" fmla="*/ 1052689 h 1231790"/>
              <a:gd name="connsiteX128" fmla="*/ 1010969 w 1901962"/>
              <a:gd name="connsiteY128" fmla="*/ 1228748 h 1231790"/>
              <a:gd name="connsiteX129" fmla="*/ 934890 w 1901962"/>
              <a:gd name="connsiteY129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90853 w 1901962"/>
              <a:gd name="connsiteY62" fmla="*/ 220087 h 1231790"/>
              <a:gd name="connsiteX63" fmla="*/ 779419 w 1901962"/>
              <a:gd name="connsiteY63" fmla="*/ 224039 h 1231790"/>
              <a:gd name="connsiteX64" fmla="*/ 627331 w 1901962"/>
              <a:gd name="connsiteY64" fmla="*/ 224367 h 1231790"/>
              <a:gd name="connsiteX65" fmla="*/ 598973 w 1901962"/>
              <a:gd name="connsiteY65" fmla="*/ 206547 h 1231790"/>
              <a:gd name="connsiteX66" fmla="*/ 605033 w 1901962"/>
              <a:gd name="connsiteY66" fmla="*/ 174935 h 1231790"/>
              <a:gd name="connsiteX67" fmla="*/ 631032 w 1901962"/>
              <a:gd name="connsiteY67" fmla="*/ 166368 h 1231790"/>
              <a:gd name="connsiteX68" fmla="*/ 778643 w 1901962"/>
              <a:gd name="connsiteY68" fmla="*/ 166637 h 1231790"/>
              <a:gd name="connsiteX69" fmla="*/ 789814 w 1901962"/>
              <a:gd name="connsiteY69" fmla="*/ 164474 h 1231790"/>
              <a:gd name="connsiteX70" fmla="*/ 793521 w 1901962"/>
              <a:gd name="connsiteY70" fmla="*/ 150416 h 1231790"/>
              <a:gd name="connsiteX71" fmla="*/ 793222 w 1901962"/>
              <a:gd name="connsiteY71" fmla="*/ 34119 h 1231790"/>
              <a:gd name="connsiteX72" fmla="*/ 826685 w 1901962"/>
              <a:gd name="connsiteY72" fmla="*/ 0 h 1231790"/>
              <a:gd name="connsiteX73" fmla="*/ 1075668 w 1901962"/>
              <a:gd name="connsiteY73" fmla="*/ 0 h 1231790"/>
              <a:gd name="connsiteX74" fmla="*/ 1108742 w 1901962"/>
              <a:gd name="connsiteY74" fmla="*/ 32984 h 1231790"/>
              <a:gd name="connsiteX75" fmla="*/ 1108533 w 1901962"/>
              <a:gd name="connsiteY75" fmla="*/ 150775 h 1231790"/>
              <a:gd name="connsiteX76" fmla="*/ 1110996 w 1901962"/>
              <a:gd name="connsiteY76" fmla="*/ 161950 h 1231790"/>
              <a:gd name="connsiteX77" fmla="*/ 1111840 w 1901962"/>
              <a:gd name="connsiteY77" fmla="*/ 162169 h 1231790"/>
              <a:gd name="connsiteX78" fmla="*/ 1111840 w 1901962"/>
              <a:gd name="connsiteY78" fmla="*/ 164385 h 1231790"/>
              <a:gd name="connsiteX79" fmla="*/ 1122342 w 1901962"/>
              <a:gd name="connsiteY79" fmla="*/ 166726 h 1231790"/>
              <a:gd name="connsiteX80" fmla="*/ 1523414 w 1901962"/>
              <a:gd name="connsiteY80" fmla="*/ 166517 h 1231790"/>
              <a:gd name="connsiteX81" fmla="*/ 1887978 w 1901962"/>
              <a:gd name="connsiteY81" fmla="*/ 441202 h 1231790"/>
              <a:gd name="connsiteX82" fmla="*/ 1589950 w 1901962"/>
              <a:gd name="connsiteY82" fmla="*/ 910571 h 1231790"/>
              <a:gd name="connsiteX83" fmla="*/ 1450190 w 1901962"/>
              <a:gd name="connsiteY83" fmla="*/ 915765 h 1231790"/>
              <a:gd name="connsiteX84" fmla="*/ 1429325 w 1901962"/>
              <a:gd name="connsiteY84" fmla="*/ 929258 h 1231790"/>
              <a:gd name="connsiteX85" fmla="*/ 1402788 w 1901962"/>
              <a:gd name="connsiteY85" fmla="*/ 979078 h 1231790"/>
              <a:gd name="connsiteX86" fmla="*/ 1384803 w 1901962"/>
              <a:gd name="connsiteY86" fmla="*/ 993589 h 1231790"/>
              <a:gd name="connsiteX87" fmla="*/ 826724 w 1901962"/>
              <a:gd name="connsiteY87" fmla="*/ 1032724 h 1231790"/>
              <a:gd name="connsiteX88" fmla="*/ 806583 w 1901962"/>
              <a:gd name="connsiteY88" fmla="*/ 1030332 h 1231790"/>
              <a:gd name="connsiteX89" fmla="*/ 563540 w 1901962"/>
              <a:gd name="connsiteY89" fmla="*/ 798811 h 1231790"/>
              <a:gd name="connsiteX90" fmla="*/ 536764 w 1901962"/>
              <a:gd name="connsiteY90" fmla="*/ 782155 h 1231790"/>
              <a:gd name="connsiteX91" fmla="*/ 394258 w 1901962"/>
              <a:gd name="connsiteY91" fmla="*/ 775826 h 1231790"/>
              <a:gd name="connsiteX92" fmla="*/ 164170 w 1901962"/>
              <a:gd name="connsiteY92" fmla="*/ 598514 h 1231790"/>
              <a:gd name="connsiteX93" fmla="*/ 182916 w 1901962"/>
              <a:gd name="connsiteY93" fmla="*/ 563619 h 1231790"/>
              <a:gd name="connsiteX94" fmla="*/ 204677 w 1901962"/>
              <a:gd name="connsiteY94" fmla="*/ 581111 h 1231790"/>
              <a:gd name="connsiteX95" fmla="*/ 345780 w 1901962"/>
              <a:gd name="connsiteY95" fmla="*/ 714334 h 1231790"/>
              <a:gd name="connsiteX96" fmla="*/ 459720 w 1901962"/>
              <a:gd name="connsiteY96" fmla="*/ 739200 h 1231790"/>
              <a:gd name="connsiteX97" fmla="*/ 562525 w 1901962"/>
              <a:gd name="connsiteY97" fmla="*/ 739200 h 1231790"/>
              <a:gd name="connsiteX98" fmla="*/ 591599 w 1901962"/>
              <a:gd name="connsiteY98" fmla="*/ 757110 h 1231790"/>
              <a:gd name="connsiteX99" fmla="*/ 825150 w 1901962"/>
              <a:gd name="connsiteY99" fmla="*/ 990869 h 1231790"/>
              <a:gd name="connsiteX100" fmla="*/ 839389 w 1901962"/>
              <a:gd name="connsiteY100" fmla="*/ 1020810 h 1231790"/>
              <a:gd name="connsiteX101" fmla="*/ 826724 w 1901962"/>
              <a:gd name="connsiteY101" fmla="*/ 1032724 h 1231790"/>
              <a:gd name="connsiteX102" fmla="*/ 934890 w 1901962"/>
              <a:gd name="connsiteY102" fmla="*/ 1231536 h 1231790"/>
              <a:gd name="connsiteX103" fmla="*/ 520704 w 1901962"/>
              <a:gd name="connsiteY103" fmla="*/ 996421 h 1231790"/>
              <a:gd name="connsiteX104" fmla="*/ 479332 w 1901962"/>
              <a:gd name="connsiteY104" fmla="*/ 927646 h 1231790"/>
              <a:gd name="connsiteX105" fmla="*/ 460257 w 1901962"/>
              <a:gd name="connsiteY105" fmla="*/ 915705 h 1231790"/>
              <a:gd name="connsiteX106" fmla="*/ 338109 w 1901962"/>
              <a:gd name="connsiteY106" fmla="*/ 913944 h 1231790"/>
              <a:gd name="connsiteX107" fmla="*/ 4738 w 1901962"/>
              <a:gd name="connsiteY107" fmla="*/ 602185 h 1231790"/>
              <a:gd name="connsiteX108" fmla="*/ 240677 w 1901962"/>
              <a:gd name="connsiteY108" fmla="*/ 190935 h 1231790"/>
              <a:gd name="connsiteX109" fmla="*/ 381900 w 1901962"/>
              <a:gd name="connsiteY109" fmla="*/ 166308 h 1231790"/>
              <a:gd name="connsiteX110" fmla="*/ 443033 w 1901962"/>
              <a:gd name="connsiteY110" fmla="*/ 166487 h 1231790"/>
              <a:gd name="connsiteX111" fmla="*/ 473600 w 1901962"/>
              <a:gd name="connsiteY111" fmla="*/ 195651 h 1231790"/>
              <a:gd name="connsiteX112" fmla="*/ 442466 w 1901962"/>
              <a:gd name="connsiteY112" fmla="*/ 224308 h 1231790"/>
              <a:gd name="connsiteX113" fmla="*/ 316139 w 1901962"/>
              <a:gd name="connsiteY113" fmla="*/ 229950 h 1231790"/>
              <a:gd name="connsiteX114" fmla="*/ 61484 w 1901962"/>
              <a:gd name="connsiteY114" fmla="*/ 494156 h 1231790"/>
              <a:gd name="connsiteX115" fmla="*/ 316079 w 1901962"/>
              <a:gd name="connsiteY115" fmla="*/ 851975 h 1231790"/>
              <a:gd name="connsiteX116" fmla="*/ 342586 w 1901962"/>
              <a:gd name="connsiteY116" fmla="*/ 855766 h 1231790"/>
              <a:gd name="connsiteX117" fmla="*/ 418586 w 1901962"/>
              <a:gd name="connsiteY117" fmla="*/ 855945 h 1231790"/>
              <a:gd name="connsiteX118" fmla="*/ 418616 w 1901962"/>
              <a:gd name="connsiteY118" fmla="*/ 857348 h 1231790"/>
              <a:gd name="connsiteX119" fmla="*/ 481212 w 1901962"/>
              <a:gd name="connsiteY119" fmla="*/ 857109 h 1231790"/>
              <a:gd name="connsiteX120" fmla="*/ 522824 w 1901962"/>
              <a:gd name="connsiteY120" fmla="*/ 883198 h 1231790"/>
              <a:gd name="connsiteX121" fmla="*/ 774314 w 1901962"/>
              <a:gd name="connsiteY121" fmla="*/ 1134480 h 1231790"/>
              <a:gd name="connsiteX122" fmla="*/ 1239983 w 1901962"/>
              <a:gd name="connsiteY122" fmla="*/ 1074749 h 1231790"/>
              <a:gd name="connsiteX123" fmla="*/ 1306131 w 1901962"/>
              <a:gd name="connsiteY123" fmla="*/ 1012600 h 1231790"/>
              <a:gd name="connsiteX124" fmla="*/ 1341325 w 1901962"/>
              <a:gd name="connsiteY124" fmla="*/ 1005854 h 1231790"/>
              <a:gd name="connsiteX125" fmla="*/ 1356608 w 1901962"/>
              <a:gd name="connsiteY125" fmla="*/ 1036988 h 1231790"/>
              <a:gd name="connsiteX126" fmla="*/ 1348728 w 1901962"/>
              <a:gd name="connsiteY126" fmla="*/ 1052689 h 1231790"/>
              <a:gd name="connsiteX127" fmla="*/ 1010969 w 1901962"/>
              <a:gd name="connsiteY127" fmla="*/ 1228748 h 1231790"/>
              <a:gd name="connsiteX128" fmla="*/ 934890 w 1901962"/>
              <a:gd name="connsiteY128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79419 w 1901962"/>
              <a:gd name="connsiteY62" fmla="*/ 224039 h 1231790"/>
              <a:gd name="connsiteX63" fmla="*/ 627331 w 1901962"/>
              <a:gd name="connsiteY63" fmla="*/ 224367 h 1231790"/>
              <a:gd name="connsiteX64" fmla="*/ 598973 w 1901962"/>
              <a:gd name="connsiteY64" fmla="*/ 206547 h 1231790"/>
              <a:gd name="connsiteX65" fmla="*/ 605033 w 1901962"/>
              <a:gd name="connsiteY65" fmla="*/ 174935 h 1231790"/>
              <a:gd name="connsiteX66" fmla="*/ 631032 w 1901962"/>
              <a:gd name="connsiteY66" fmla="*/ 166368 h 1231790"/>
              <a:gd name="connsiteX67" fmla="*/ 778643 w 1901962"/>
              <a:gd name="connsiteY67" fmla="*/ 166637 h 1231790"/>
              <a:gd name="connsiteX68" fmla="*/ 789814 w 1901962"/>
              <a:gd name="connsiteY68" fmla="*/ 164474 h 1231790"/>
              <a:gd name="connsiteX69" fmla="*/ 793521 w 1901962"/>
              <a:gd name="connsiteY69" fmla="*/ 150416 h 1231790"/>
              <a:gd name="connsiteX70" fmla="*/ 793222 w 1901962"/>
              <a:gd name="connsiteY70" fmla="*/ 34119 h 1231790"/>
              <a:gd name="connsiteX71" fmla="*/ 826685 w 1901962"/>
              <a:gd name="connsiteY71" fmla="*/ 0 h 1231790"/>
              <a:gd name="connsiteX72" fmla="*/ 1075668 w 1901962"/>
              <a:gd name="connsiteY72" fmla="*/ 0 h 1231790"/>
              <a:gd name="connsiteX73" fmla="*/ 1108742 w 1901962"/>
              <a:gd name="connsiteY73" fmla="*/ 32984 h 1231790"/>
              <a:gd name="connsiteX74" fmla="*/ 1108533 w 1901962"/>
              <a:gd name="connsiteY74" fmla="*/ 150775 h 1231790"/>
              <a:gd name="connsiteX75" fmla="*/ 1110996 w 1901962"/>
              <a:gd name="connsiteY75" fmla="*/ 161950 h 1231790"/>
              <a:gd name="connsiteX76" fmla="*/ 1111840 w 1901962"/>
              <a:gd name="connsiteY76" fmla="*/ 162169 h 1231790"/>
              <a:gd name="connsiteX77" fmla="*/ 1111840 w 1901962"/>
              <a:gd name="connsiteY77" fmla="*/ 164385 h 1231790"/>
              <a:gd name="connsiteX78" fmla="*/ 1122342 w 1901962"/>
              <a:gd name="connsiteY78" fmla="*/ 166726 h 1231790"/>
              <a:gd name="connsiteX79" fmla="*/ 1523414 w 1901962"/>
              <a:gd name="connsiteY79" fmla="*/ 166517 h 1231790"/>
              <a:gd name="connsiteX80" fmla="*/ 1887978 w 1901962"/>
              <a:gd name="connsiteY80" fmla="*/ 441202 h 1231790"/>
              <a:gd name="connsiteX81" fmla="*/ 1589950 w 1901962"/>
              <a:gd name="connsiteY81" fmla="*/ 910571 h 1231790"/>
              <a:gd name="connsiteX82" fmla="*/ 1450190 w 1901962"/>
              <a:gd name="connsiteY82" fmla="*/ 915765 h 1231790"/>
              <a:gd name="connsiteX83" fmla="*/ 1429325 w 1901962"/>
              <a:gd name="connsiteY83" fmla="*/ 929258 h 1231790"/>
              <a:gd name="connsiteX84" fmla="*/ 1402788 w 1901962"/>
              <a:gd name="connsiteY84" fmla="*/ 979078 h 1231790"/>
              <a:gd name="connsiteX85" fmla="*/ 1384803 w 1901962"/>
              <a:gd name="connsiteY85" fmla="*/ 993589 h 1231790"/>
              <a:gd name="connsiteX86" fmla="*/ 826724 w 1901962"/>
              <a:gd name="connsiteY86" fmla="*/ 1032724 h 1231790"/>
              <a:gd name="connsiteX87" fmla="*/ 806583 w 1901962"/>
              <a:gd name="connsiteY87" fmla="*/ 1030332 h 1231790"/>
              <a:gd name="connsiteX88" fmla="*/ 563540 w 1901962"/>
              <a:gd name="connsiteY88" fmla="*/ 798811 h 1231790"/>
              <a:gd name="connsiteX89" fmla="*/ 536764 w 1901962"/>
              <a:gd name="connsiteY89" fmla="*/ 782155 h 1231790"/>
              <a:gd name="connsiteX90" fmla="*/ 394258 w 1901962"/>
              <a:gd name="connsiteY90" fmla="*/ 775826 h 1231790"/>
              <a:gd name="connsiteX91" fmla="*/ 164170 w 1901962"/>
              <a:gd name="connsiteY91" fmla="*/ 598514 h 1231790"/>
              <a:gd name="connsiteX92" fmla="*/ 182916 w 1901962"/>
              <a:gd name="connsiteY92" fmla="*/ 563619 h 1231790"/>
              <a:gd name="connsiteX93" fmla="*/ 204677 w 1901962"/>
              <a:gd name="connsiteY93" fmla="*/ 581111 h 1231790"/>
              <a:gd name="connsiteX94" fmla="*/ 345780 w 1901962"/>
              <a:gd name="connsiteY94" fmla="*/ 714334 h 1231790"/>
              <a:gd name="connsiteX95" fmla="*/ 459720 w 1901962"/>
              <a:gd name="connsiteY95" fmla="*/ 739200 h 1231790"/>
              <a:gd name="connsiteX96" fmla="*/ 562525 w 1901962"/>
              <a:gd name="connsiteY96" fmla="*/ 739200 h 1231790"/>
              <a:gd name="connsiteX97" fmla="*/ 591599 w 1901962"/>
              <a:gd name="connsiteY97" fmla="*/ 757110 h 1231790"/>
              <a:gd name="connsiteX98" fmla="*/ 825150 w 1901962"/>
              <a:gd name="connsiteY98" fmla="*/ 990869 h 1231790"/>
              <a:gd name="connsiteX99" fmla="*/ 839389 w 1901962"/>
              <a:gd name="connsiteY99" fmla="*/ 1020810 h 1231790"/>
              <a:gd name="connsiteX100" fmla="*/ 826724 w 1901962"/>
              <a:gd name="connsiteY100" fmla="*/ 1032724 h 1231790"/>
              <a:gd name="connsiteX101" fmla="*/ 934890 w 1901962"/>
              <a:gd name="connsiteY101" fmla="*/ 1231536 h 1231790"/>
              <a:gd name="connsiteX102" fmla="*/ 520704 w 1901962"/>
              <a:gd name="connsiteY102" fmla="*/ 996421 h 1231790"/>
              <a:gd name="connsiteX103" fmla="*/ 479332 w 1901962"/>
              <a:gd name="connsiteY103" fmla="*/ 927646 h 1231790"/>
              <a:gd name="connsiteX104" fmla="*/ 460257 w 1901962"/>
              <a:gd name="connsiteY104" fmla="*/ 915705 h 1231790"/>
              <a:gd name="connsiteX105" fmla="*/ 338109 w 1901962"/>
              <a:gd name="connsiteY105" fmla="*/ 913944 h 1231790"/>
              <a:gd name="connsiteX106" fmla="*/ 4738 w 1901962"/>
              <a:gd name="connsiteY106" fmla="*/ 602185 h 1231790"/>
              <a:gd name="connsiteX107" fmla="*/ 240677 w 1901962"/>
              <a:gd name="connsiteY107" fmla="*/ 190935 h 1231790"/>
              <a:gd name="connsiteX108" fmla="*/ 381900 w 1901962"/>
              <a:gd name="connsiteY108" fmla="*/ 166308 h 1231790"/>
              <a:gd name="connsiteX109" fmla="*/ 443033 w 1901962"/>
              <a:gd name="connsiteY109" fmla="*/ 166487 h 1231790"/>
              <a:gd name="connsiteX110" fmla="*/ 473600 w 1901962"/>
              <a:gd name="connsiteY110" fmla="*/ 195651 h 1231790"/>
              <a:gd name="connsiteX111" fmla="*/ 442466 w 1901962"/>
              <a:gd name="connsiteY111" fmla="*/ 224308 h 1231790"/>
              <a:gd name="connsiteX112" fmla="*/ 316139 w 1901962"/>
              <a:gd name="connsiteY112" fmla="*/ 229950 h 1231790"/>
              <a:gd name="connsiteX113" fmla="*/ 61484 w 1901962"/>
              <a:gd name="connsiteY113" fmla="*/ 494156 h 1231790"/>
              <a:gd name="connsiteX114" fmla="*/ 316079 w 1901962"/>
              <a:gd name="connsiteY114" fmla="*/ 851975 h 1231790"/>
              <a:gd name="connsiteX115" fmla="*/ 342586 w 1901962"/>
              <a:gd name="connsiteY115" fmla="*/ 855766 h 1231790"/>
              <a:gd name="connsiteX116" fmla="*/ 418586 w 1901962"/>
              <a:gd name="connsiteY116" fmla="*/ 855945 h 1231790"/>
              <a:gd name="connsiteX117" fmla="*/ 418616 w 1901962"/>
              <a:gd name="connsiteY117" fmla="*/ 857348 h 1231790"/>
              <a:gd name="connsiteX118" fmla="*/ 481212 w 1901962"/>
              <a:gd name="connsiteY118" fmla="*/ 857109 h 1231790"/>
              <a:gd name="connsiteX119" fmla="*/ 522824 w 1901962"/>
              <a:gd name="connsiteY119" fmla="*/ 883198 h 1231790"/>
              <a:gd name="connsiteX120" fmla="*/ 774314 w 1901962"/>
              <a:gd name="connsiteY120" fmla="*/ 1134480 h 1231790"/>
              <a:gd name="connsiteX121" fmla="*/ 1239983 w 1901962"/>
              <a:gd name="connsiteY121" fmla="*/ 1074749 h 1231790"/>
              <a:gd name="connsiteX122" fmla="*/ 1306131 w 1901962"/>
              <a:gd name="connsiteY122" fmla="*/ 1012600 h 1231790"/>
              <a:gd name="connsiteX123" fmla="*/ 1341325 w 1901962"/>
              <a:gd name="connsiteY123" fmla="*/ 1005854 h 1231790"/>
              <a:gd name="connsiteX124" fmla="*/ 1356608 w 1901962"/>
              <a:gd name="connsiteY124" fmla="*/ 1036988 h 1231790"/>
              <a:gd name="connsiteX125" fmla="*/ 1348728 w 1901962"/>
              <a:gd name="connsiteY125" fmla="*/ 1052689 h 1231790"/>
              <a:gd name="connsiteX126" fmla="*/ 1010969 w 1901962"/>
              <a:gd name="connsiteY126" fmla="*/ 1228748 h 1231790"/>
              <a:gd name="connsiteX127" fmla="*/ 934890 w 1901962"/>
              <a:gd name="connsiteY127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79419 w 1901962"/>
              <a:gd name="connsiteY62" fmla="*/ 224039 h 1231790"/>
              <a:gd name="connsiteX63" fmla="*/ 627331 w 1901962"/>
              <a:gd name="connsiteY63" fmla="*/ 224367 h 1231790"/>
              <a:gd name="connsiteX64" fmla="*/ 598973 w 1901962"/>
              <a:gd name="connsiteY64" fmla="*/ 206547 h 1231790"/>
              <a:gd name="connsiteX65" fmla="*/ 605033 w 1901962"/>
              <a:gd name="connsiteY65" fmla="*/ 174935 h 1231790"/>
              <a:gd name="connsiteX66" fmla="*/ 631032 w 1901962"/>
              <a:gd name="connsiteY66" fmla="*/ 166368 h 1231790"/>
              <a:gd name="connsiteX67" fmla="*/ 778643 w 1901962"/>
              <a:gd name="connsiteY67" fmla="*/ 166637 h 1231790"/>
              <a:gd name="connsiteX68" fmla="*/ 789814 w 1901962"/>
              <a:gd name="connsiteY68" fmla="*/ 164474 h 1231790"/>
              <a:gd name="connsiteX69" fmla="*/ 793521 w 1901962"/>
              <a:gd name="connsiteY69" fmla="*/ 150416 h 1231790"/>
              <a:gd name="connsiteX70" fmla="*/ 793222 w 1901962"/>
              <a:gd name="connsiteY70" fmla="*/ 34119 h 1231790"/>
              <a:gd name="connsiteX71" fmla="*/ 826685 w 1901962"/>
              <a:gd name="connsiteY71" fmla="*/ 0 h 1231790"/>
              <a:gd name="connsiteX72" fmla="*/ 1075668 w 1901962"/>
              <a:gd name="connsiteY72" fmla="*/ 0 h 1231790"/>
              <a:gd name="connsiteX73" fmla="*/ 1108742 w 1901962"/>
              <a:gd name="connsiteY73" fmla="*/ 32984 h 1231790"/>
              <a:gd name="connsiteX74" fmla="*/ 1108533 w 1901962"/>
              <a:gd name="connsiteY74" fmla="*/ 150775 h 1231790"/>
              <a:gd name="connsiteX75" fmla="*/ 1110996 w 1901962"/>
              <a:gd name="connsiteY75" fmla="*/ 161950 h 1231790"/>
              <a:gd name="connsiteX76" fmla="*/ 1111840 w 1901962"/>
              <a:gd name="connsiteY76" fmla="*/ 162169 h 1231790"/>
              <a:gd name="connsiteX77" fmla="*/ 1122342 w 1901962"/>
              <a:gd name="connsiteY77" fmla="*/ 166726 h 1231790"/>
              <a:gd name="connsiteX78" fmla="*/ 1523414 w 1901962"/>
              <a:gd name="connsiteY78" fmla="*/ 166517 h 1231790"/>
              <a:gd name="connsiteX79" fmla="*/ 1887978 w 1901962"/>
              <a:gd name="connsiteY79" fmla="*/ 441202 h 1231790"/>
              <a:gd name="connsiteX80" fmla="*/ 1589950 w 1901962"/>
              <a:gd name="connsiteY80" fmla="*/ 910571 h 1231790"/>
              <a:gd name="connsiteX81" fmla="*/ 1450190 w 1901962"/>
              <a:gd name="connsiteY81" fmla="*/ 915765 h 1231790"/>
              <a:gd name="connsiteX82" fmla="*/ 1429325 w 1901962"/>
              <a:gd name="connsiteY82" fmla="*/ 929258 h 1231790"/>
              <a:gd name="connsiteX83" fmla="*/ 1402788 w 1901962"/>
              <a:gd name="connsiteY83" fmla="*/ 979078 h 1231790"/>
              <a:gd name="connsiteX84" fmla="*/ 1384803 w 1901962"/>
              <a:gd name="connsiteY84" fmla="*/ 993589 h 1231790"/>
              <a:gd name="connsiteX85" fmla="*/ 826724 w 1901962"/>
              <a:gd name="connsiteY85" fmla="*/ 1032724 h 1231790"/>
              <a:gd name="connsiteX86" fmla="*/ 806583 w 1901962"/>
              <a:gd name="connsiteY86" fmla="*/ 1030332 h 1231790"/>
              <a:gd name="connsiteX87" fmla="*/ 563540 w 1901962"/>
              <a:gd name="connsiteY87" fmla="*/ 798811 h 1231790"/>
              <a:gd name="connsiteX88" fmla="*/ 536764 w 1901962"/>
              <a:gd name="connsiteY88" fmla="*/ 782155 h 1231790"/>
              <a:gd name="connsiteX89" fmla="*/ 394258 w 1901962"/>
              <a:gd name="connsiteY89" fmla="*/ 775826 h 1231790"/>
              <a:gd name="connsiteX90" fmla="*/ 164170 w 1901962"/>
              <a:gd name="connsiteY90" fmla="*/ 598514 h 1231790"/>
              <a:gd name="connsiteX91" fmla="*/ 182916 w 1901962"/>
              <a:gd name="connsiteY91" fmla="*/ 563619 h 1231790"/>
              <a:gd name="connsiteX92" fmla="*/ 204677 w 1901962"/>
              <a:gd name="connsiteY92" fmla="*/ 581111 h 1231790"/>
              <a:gd name="connsiteX93" fmla="*/ 345780 w 1901962"/>
              <a:gd name="connsiteY93" fmla="*/ 714334 h 1231790"/>
              <a:gd name="connsiteX94" fmla="*/ 459720 w 1901962"/>
              <a:gd name="connsiteY94" fmla="*/ 739200 h 1231790"/>
              <a:gd name="connsiteX95" fmla="*/ 562525 w 1901962"/>
              <a:gd name="connsiteY95" fmla="*/ 739200 h 1231790"/>
              <a:gd name="connsiteX96" fmla="*/ 591599 w 1901962"/>
              <a:gd name="connsiteY96" fmla="*/ 757110 h 1231790"/>
              <a:gd name="connsiteX97" fmla="*/ 825150 w 1901962"/>
              <a:gd name="connsiteY97" fmla="*/ 990869 h 1231790"/>
              <a:gd name="connsiteX98" fmla="*/ 839389 w 1901962"/>
              <a:gd name="connsiteY98" fmla="*/ 1020810 h 1231790"/>
              <a:gd name="connsiteX99" fmla="*/ 826724 w 1901962"/>
              <a:gd name="connsiteY99" fmla="*/ 1032724 h 1231790"/>
              <a:gd name="connsiteX100" fmla="*/ 934890 w 1901962"/>
              <a:gd name="connsiteY100" fmla="*/ 1231536 h 1231790"/>
              <a:gd name="connsiteX101" fmla="*/ 520704 w 1901962"/>
              <a:gd name="connsiteY101" fmla="*/ 996421 h 1231790"/>
              <a:gd name="connsiteX102" fmla="*/ 479332 w 1901962"/>
              <a:gd name="connsiteY102" fmla="*/ 927646 h 1231790"/>
              <a:gd name="connsiteX103" fmla="*/ 460257 w 1901962"/>
              <a:gd name="connsiteY103" fmla="*/ 915705 h 1231790"/>
              <a:gd name="connsiteX104" fmla="*/ 338109 w 1901962"/>
              <a:gd name="connsiteY104" fmla="*/ 913944 h 1231790"/>
              <a:gd name="connsiteX105" fmla="*/ 4738 w 1901962"/>
              <a:gd name="connsiteY105" fmla="*/ 602185 h 1231790"/>
              <a:gd name="connsiteX106" fmla="*/ 240677 w 1901962"/>
              <a:gd name="connsiteY106" fmla="*/ 190935 h 1231790"/>
              <a:gd name="connsiteX107" fmla="*/ 381900 w 1901962"/>
              <a:gd name="connsiteY107" fmla="*/ 166308 h 1231790"/>
              <a:gd name="connsiteX108" fmla="*/ 443033 w 1901962"/>
              <a:gd name="connsiteY108" fmla="*/ 166487 h 1231790"/>
              <a:gd name="connsiteX109" fmla="*/ 473600 w 1901962"/>
              <a:gd name="connsiteY109" fmla="*/ 195651 h 1231790"/>
              <a:gd name="connsiteX110" fmla="*/ 442466 w 1901962"/>
              <a:gd name="connsiteY110" fmla="*/ 224308 h 1231790"/>
              <a:gd name="connsiteX111" fmla="*/ 316139 w 1901962"/>
              <a:gd name="connsiteY111" fmla="*/ 229950 h 1231790"/>
              <a:gd name="connsiteX112" fmla="*/ 61484 w 1901962"/>
              <a:gd name="connsiteY112" fmla="*/ 494156 h 1231790"/>
              <a:gd name="connsiteX113" fmla="*/ 316079 w 1901962"/>
              <a:gd name="connsiteY113" fmla="*/ 851975 h 1231790"/>
              <a:gd name="connsiteX114" fmla="*/ 342586 w 1901962"/>
              <a:gd name="connsiteY114" fmla="*/ 855766 h 1231790"/>
              <a:gd name="connsiteX115" fmla="*/ 418586 w 1901962"/>
              <a:gd name="connsiteY115" fmla="*/ 855945 h 1231790"/>
              <a:gd name="connsiteX116" fmla="*/ 418616 w 1901962"/>
              <a:gd name="connsiteY116" fmla="*/ 857348 h 1231790"/>
              <a:gd name="connsiteX117" fmla="*/ 481212 w 1901962"/>
              <a:gd name="connsiteY117" fmla="*/ 857109 h 1231790"/>
              <a:gd name="connsiteX118" fmla="*/ 522824 w 1901962"/>
              <a:gd name="connsiteY118" fmla="*/ 883198 h 1231790"/>
              <a:gd name="connsiteX119" fmla="*/ 774314 w 1901962"/>
              <a:gd name="connsiteY119" fmla="*/ 1134480 h 1231790"/>
              <a:gd name="connsiteX120" fmla="*/ 1239983 w 1901962"/>
              <a:gd name="connsiteY120" fmla="*/ 1074749 h 1231790"/>
              <a:gd name="connsiteX121" fmla="*/ 1306131 w 1901962"/>
              <a:gd name="connsiteY121" fmla="*/ 1012600 h 1231790"/>
              <a:gd name="connsiteX122" fmla="*/ 1341325 w 1901962"/>
              <a:gd name="connsiteY122" fmla="*/ 1005854 h 1231790"/>
              <a:gd name="connsiteX123" fmla="*/ 1356608 w 1901962"/>
              <a:gd name="connsiteY123" fmla="*/ 1036988 h 1231790"/>
              <a:gd name="connsiteX124" fmla="*/ 1348728 w 1901962"/>
              <a:gd name="connsiteY124" fmla="*/ 1052689 h 1231790"/>
              <a:gd name="connsiteX125" fmla="*/ 1010969 w 1901962"/>
              <a:gd name="connsiteY125" fmla="*/ 1228748 h 1231790"/>
              <a:gd name="connsiteX126" fmla="*/ 934890 w 1901962"/>
              <a:gd name="connsiteY126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10801 w 1901962"/>
              <a:gd name="connsiteY25" fmla="*/ 227799 h 1231790"/>
              <a:gd name="connsiteX26" fmla="*/ 1108474 w 1901962"/>
              <a:gd name="connsiteY26" fmla="*/ 235699 h 1231790"/>
              <a:gd name="connsiteX27" fmla="*/ 1108563 w 1901962"/>
              <a:gd name="connsiteY27" fmla="*/ 389250 h 1231790"/>
              <a:gd name="connsiteX28" fmla="*/ 1121011 w 1901962"/>
              <a:gd name="connsiteY28" fmla="*/ 401578 h 1231790"/>
              <a:gd name="connsiteX29" fmla="*/ 1214921 w 1901962"/>
              <a:gd name="connsiteY29" fmla="*/ 401310 h 1231790"/>
              <a:gd name="connsiteX30" fmla="*/ 1249308 w 1901962"/>
              <a:gd name="connsiteY30" fmla="*/ 419459 h 1231790"/>
              <a:gd name="connsiteX31" fmla="*/ 1239846 w 1901962"/>
              <a:gd name="connsiteY31" fmla="*/ 455847 h 1231790"/>
              <a:gd name="connsiteX32" fmla="*/ 979937 w 1901962"/>
              <a:gd name="connsiteY32" fmla="*/ 763009 h 1231790"/>
              <a:gd name="connsiteX33" fmla="*/ 921878 w 1901962"/>
              <a:gd name="connsiteY33" fmla="*/ 762800 h 1231790"/>
              <a:gd name="connsiteX34" fmla="*/ 884475 w 1901962"/>
              <a:gd name="connsiteY34" fmla="*/ 718293 h 1231790"/>
              <a:gd name="connsiteX35" fmla="*/ 886863 w 1901962"/>
              <a:gd name="connsiteY35" fmla="*/ 675875 h 1231790"/>
              <a:gd name="connsiteX36" fmla="*/ 928147 w 1901962"/>
              <a:gd name="connsiteY36" fmla="*/ 679905 h 1231790"/>
              <a:gd name="connsiteX37" fmla="*/ 944535 w 1901962"/>
              <a:gd name="connsiteY37" fmla="*/ 699218 h 1231790"/>
              <a:gd name="connsiteX38" fmla="*/ 956743 w 1901962"/>
              <a:gd name="connsiteY38" fmla="*/ 700113 h 1231790"/>
              <a:gd name="connsiteX39" fmla="*/ 1156384 w 1901962"/>
              <a:gd name="connsiteY39" fmla="*/ 463130 h 1231790"/>
              <a:gd name="connsiteX40" fmla="*/ 1156175 w 1901962"/>
              <a:gd name="connsiteY40" fmla="*/ 459966 h 1231790"/>
              <a:gd name="connsiteX41" fmla="*/ 1088713 w 1901962"/>
              <a:gd name="connsiteY41" fmla="*/ 459966 h 1231790"/>
              <a:gd name="connsiteX42" fmla="*/ 1049997 w 1901962"/>
              <a:gd name="connsiteY42" fmla="*/ 421757 h 1231790"/>
              <a:gd name="connsiteX43" fmla="*/ 1050295 w 1901962"/>
              <a:gd name="connsiteY43" fmla="*/ 74387 h 1231790"/>
              <a:gd name="connsiteX44" fmla="*/ 1033310 w 1901962"/>
              <a:gd name="connsiteY44" fmla="*/ 57402 h 1231790"/>
              <a:gd name="connsiteX45" fmla="*/ 866326 w 1901962"/>
              <a:gd name="connsiteY45" fmla="*/ 57432 h 1231790"/>
              <a:gd name="connsiteX46" fmla="*/ 851819 w 1901962"/>
              <a:gd name="connsiteY46" fmla="*/ 72297 h 1231790"/>
              <a:gd name="connsiteX47" fmla="*/ 852058 w 1901962"/>
              <a:gd name="connsiteY47" fmla="*/ 419668 h 1231790"/>
              <a:gd name="connsiteX48" fmla="*/ 812416 w 1901962"/>
              <a:gd name="connsiteY48" fmla="*/ 459966 h 1231790"/>
              <a:gd name="connsiteX49" fmla="*/ 746835 w 1901962"/>
              <a:gd name="connsiteY49" fmla="*/ 460295 h 1231790"/>
              <a:gd name="connsiteX50" fmla="*/ 744835 w 1901962"/>
              <a:gd name="connsiteY50" fmla="*/ 462653 h 1231790"/>
              <a:gd name="connsiteX51" fmla="*/ 797789 w 1901962"/>
              <a:gd name="connsiteY51" fmla="*/ 525458 h 1231790"/>
              <a:gd name="connsiteX52" fmla="*/ 860267 w 1901962"/>
              <a:gd name="connsiteY52" fmla="*/ 599458 h 1231790"/>
              <a:gd name="connsiteX53" fmla="*/ 859640 w 1901962"/>
              <a:gd name="connsiteY53" fmla="*/ 644204 h 1231790"/>
              <a:gd name="connsiteX54" fmla="*/ 815491 w 1901962"/>
              <a:gd name="connsiteY54" fmla="*/ 636801 h 1231790"/>
              <a:gd name="connsiteX55" fmla="*/ 660417 w 1901962"/>
              <a:gd name="connsiteY55" fmla="*/ 453697 h 1231790"/>
              <a:gd name="connsiteX56" fmla="*/ 653134 w 1901962"/>
              <a:gd name="connsiteY56" fmla="*/ 418265 h 1231790"/>
              <a:gd name="connsiteX57" fmla="*/ 685343 w 1901962"/>
              <a:gd name="connsiteY57" fmla="*/ 401280 h 1231790"/>
              <a:gd name="connsiteX58" fmla="*/ 779282 w 1901962"/>
              <a:gd name="connsiteY58" fmla="*/ 401549 h 1231790"/>
              <a:gd name="connsiteX59" fmla="*/ 793581 w 1901962"/>
              <a:gd name="connsiteY59" fmla="*/ 387967 h 1231790"/>
              <a:gd name="connsiteX60" fmla="*/ 793551 w 1901962"/>
              <a:gd name="connsiteY60" fmla="*/ 235908 h 1231790"/>
              <a:gd name="connsiteX61" fmla="*/ 790853 w 1901962"/>
              <a:gd name="connsiteY61" fmla="*/ 225883 h 1231790"/>
              <a:gd name="connsiteX62" fmla="*/ 779419 w 1901962"/>
              <a:gd name="connsiteY62" fmla="*/ 224039 h 1231790"/>
              <a:gd name="connsiteX63" fmla="*/ 627331 w 1901962"/>
              <a:gd name="connsiteY63" fmla="*/ 224367 h 1231790"/>
              <a:gd name="connsiteX64" fmla="*/ 598973 w 1901962"/>
              <a:gd name="connsiteY64" fmla="*/ 206547 h 1231790"/>
              <a:gd name="connsiteX65" fmla="*/ 605033 w 1901962"/>
              <a:gd name="connsiteY65" fmla="*/ 174935 h 1231790"/>
              <a:gd name="connsiteX66" fmla="*/ 631032 w 1901962"/>
              <a:gd name="connsiteY66" fmla="*/ 166368 h 1231790"/>
              <a:gd name="connsiteX67" fmla="*/ 778643 w 1901962"/>
              <a:gd name="connsiteY67" fmla="*/ 166637 h 1231790"/>
              <a:gd name="connsiteX68" fmla="*/ 789814 w 1901962"/>
              <a:gd name="connsiteY68" fmla="*/ 164474 h 1231790"/>
              <a:gd name="connsiteX69" fmla="*/ 793521 w 1901962"/>
              <a:gd name="connsiteY69" fmla="*/ 150416 h 1231790"/>
              <a:gd name="connsiteX70" fmla="*/ 793222 w 1901962"/>
              <a:gd name="connsiteY70" fmla="*/ 34119 h 1231790"/>
              <a:gd name="connsiteX71" fmla="*/ 826685 w 1901962"/>
              <a:gd name="connsiteY71" fmla="*/ 0 h 1231790"/>
              <a:gd name="connsiteX72" fmla="*/ 1075668 w 1901962"/>
              <a:gd name="connsiteY72" fmla="*/ 0 h 1231790"/>
              <a:gd name="connsiteX73" fmla="*/ 1108742 w 1901962"/>
              <a:gd name="connsiteY73" fmla="*/ 32984 h 1231790"/>
              <a:gd name="connsiteX74" fmla="*/ 1108533 w 1901962"/>
              <a:gd name="connsiteY74" fmla="*/ 150775 h 1231790"/>
              <a:gd name="connsiteX75" fmla="*/ 1110996 w 1901962"/>
              <a:gd name="connsiteY75" fmla="*/ 161950 h 1231790"/>
              <a:gd name="connsiteX76" fmla="*/ 1122342 w 1901962"/>
              <a:gd name="connsiteY76" fmla="*/ 166726 h 1231790"/>
              <a:gd name="connsiteX77" fmla="*/ 1523414 w 1901962"/>
              <a:gd name="connsiteY77" fmla="*/ 166517 h 1231790"/>
              <a:gd name="connsiteX78" fmla="*/ 1887978 w 1901962"/>
              <a:gd name="connsiteY78" fmla="*/ 441202 h 1231790"/>
              <a:gd name="connsiteX79" fmla="*/ 1589950 w 1901962"/>
              <a:gd name="connsiteY79" fmla="*/ 910571 h 1231790"/>
              <a:gd name="connsiteX80" fmla="*/ 1450190 w 1901962"/>
              <a:gd name="connsiteY80" fmla="*/ 915765 h 1231790"/>
              <a:gd name="connsiteX81" fmla="*/ 1429325 w 1901962"/>
              <a:gd name="connsiteY81" fmla="*/ 929258 h 1231790"/>
              <a:gd name="connsiteX82" fmla="*/ 1402788 w 1901962"/>
              <a:gd name="connsiteY82" fmla="*/ 979078 h 1231790"/>
              <a:gd name="connsiteX83" fmla="*/ 1384803 w 1901962"/>
              <a:gd name="connsiteY83" fmla="*/ 993589 h 1231790"/>
              <a:gd name="connsiteX84" fmla="*/ 826724 w 1901962"/>
              <a:gd name="connsiteY84" fmla="*/ 1032724 h 1231790"/>
              <a:gd name="connsiteX85" fmla="*/ 806583 w 1901962"/>
              <a:gd name="connsiteY85" fmla="*/ 1030332 h 1231790"/>
              <a:gd name="connsiteX86" fmla="*/ 563540 w 1901962"/>
              <a:gd name="connsiteY86" fmla="*/ 798811 h 1231790"/>
              <a:gd name="connsiteX87" fmla="*/ 536764 w 1901962"/>
              <a:gd name="connsiteY87" fmla="*/ 782155 h 1231790"/>
              <a:gd name="connsiteX88" fmla="*/ 394258 w 1901962"/>
              <a:gd name="connsiteY88" fmla="*/ 775826 h 1231790"/>
              <a:gd name="connsiteX89" fmla="*/ 164170 w 1901962"/>
              <a:gd name="connsiteY89" fmla="*/ 598514 h 1231790"/>
              <a:gd name="connsiteX90" fmla="*/ 182916 w 1901962"/>
              <a:gd name="connsiteY90" fmla="*/ 563619 h 1231790"/>
              <a:gd name="connsiteX91" fmla="*/ 204677 w 1901962"/>
              <a:gd name="connsiteY91" fmla="*/ 581111 h 1231790"/>
              <a:gd name="connsiteX92" fmla="*/ 345780 w 1901962"/>
              <a:gd name="connsiteY92" fmla="*/ 714334 h 1231790"/>
              <a:gd name="connsiteX93" fmla="*/ 459720 w 1901962"/>
              <a:gd name="connsiteY93" fmla="*/ 739200 h 1231790"/>
              <a:gd name="connsiteX94" fmla="*/ 562525 w 1901962"/>
              <a:gd name="connsiteY94" fmla="*/ 739200 h 1231790"/>
              <a:gd name="connsiteX95" fmla="*/ 591599 w 1901962"/>
              <a:gd name="connsiteY95" fmla="*/ 757110 h 1231790"/>
              <a:gd name="connsiteX96" fmla="*/ 825150 w 1901962"/>
              <a:gd name="connsiteY96" fmla="*/ 990869 h 1231790"/>
              <a:gd name="connsiteX97" fmla="*/ 839389 w 1901962"/>
              <a:gd name="connsiteY97" fmla="*/ 1020810 h 1231790"/>
              <a:gd name="connsiteX98" fmla="*/ 826724 w 1901962"/>
              <a:gd name="connsiteY98" fmla="*/ 1032724 h 1231790"/>
              <a:gd name="connsiteX99" fmla="*/ 934890 w 1901962"/>
              <a:gd name="connsiteY99" fmla="*/ 1231536 h 1231790"/>
              <a:gd name="connsiteX100" fmla="*/ 520704 w 1901962"/>
              <a:gd name="connsiteY100" fmla="*/ 996421 h 1231790"/>
              <a:gd name="connsiteX101" fmla="*/ 479332 w 1901962"/>
              <a:gd name="connsiteY101" fmla="*/ 927646 h 1231790"/>
              <a:gd name="connsiteX102" fmla="*/ 460257 w 1901962"/>
              <a:gd name="connsiteY102" fmla="*/ 915705 h 1231790"/>
              <a:gd name="connsiteX103" fmla="*/ 338109 w 1901962"/>
              <a:gd name="connsiteY103" fmla="*/ 913944 h 1231790"/>
              <a:gd name="connsiteX104" fmla="*/ 4738 w 1901962"/>
              <a:gd name="connsiteY104" fmla="*/ 602185 h 1231790"/>
              <a:gd name="connsiteX105" fmla="*/ 240677 w 1901962"/>
              <a:gd name="connsiteY105" fmla="*/ 190935 h 1231790"/>
              <a:gd name="connsiteX106" fmla="*/ 381900 w 1901962"/>
              <a:gd name="connsiteY106" fmla="*/ 166308 h 1231790"/>
              <a:gd name="connsiteX107" fmla="*/ 443033 w 1901962"/>
              <a:gd name="connsiteY107" fmla="*/ 166487 h 1231790"/>
              <a:gd name="connsiteX108" fmla="*/ 473600 w 1901962"/>
              <a:gd name="connsiteY108" fmla="*/ 195651 h 1231790"/>
              <a:gd name="connsiteX109" fmla="*/ 442466 w 1901962"/>
              <a:gd name="connsiteY109" fmla="*/ 224308 h 1231790"/>
              <a:gd name="connsiteX110" fmla="*/ 316139 w 1901962"/>
              <a:gd name="connsiteY110" fmla="*/ 229950 h 1231790"/>
              <a:gd name="connsiteX111" fmla="*/ 61484 w 1901962"/>
              <a:gd name="connsiteY111" fmla="*/ 494156 h 1231790"/>
              <a:gd name="connsiteX112" fmla="*/ 316079 w 1901962"/>
              <a:gd name="connsiteY112" fmla="*/ 851975 h 1231790"/>
              <a:gd name="connsiteX113" fmla="*/ 342586 w 1901962"/>
              <a:gd name="connsiteY113" fmla="*/ 855766 h 1231790"/>
              <a:gd name="connsiteX114" fmla="*/ 418586 w 1901962"/>
              <a:gd name="connsiteY114" fmla="*/ 855945 h 1231790"/>
              <a:gd name="connsiteX115" fmla="*/ 418616 w 1901962"/>
              <a:gd name="connsiteY115" fmla="*/ 857348 h 1231790"/>
              <a:gd name="connsiteX116" fmla="*/ 481212 w 1901962"/>
              <a:gd name="connsiteY116" fmla="*/ 857109 h 1231790"/>
              <a:gd name="connsiteX117" fmla="*/ 522824 w 1901962"/>
              <a:gd name="connsiteY117" fmla="*/ 883198 h 1231790"/>
              <a:gd name="connsiteX118" fmla="*/ 774314 w 1901962"/>
              <a:gd name="connsiteY118" fmla="*/ 1134480 h 1231790"/>
              <a:gd name="connsiteX119" fmla="*/ 1239983 w 1901962"/>
              <a:gd name="connsiteY119" fmla="*/ 1074749 h 1231790"/>
              <a:gd name="connsiteX120" fmla="*/ 1306131 w 1901962"/>
              <a:gd name="connsiteY120" fmla="*/ 1012600 h 1231790"/>
              <a:gd name="connsiteX121" fmla="*/ 1341325 w 1901962"/>
              <a:gd name="connsiteY121" fmla="*/ 1005854 h 1231790"/>
              <a:gd name="connsiteX122" fmla="*/ 1356608 w 1901962"/>
              <a:gd name="connsiteY122" fmla="*/ 1036988 h 1231790"/>
              <a:gd name="connsiteX123" fmla="*/ 1348728 w 1901962"/>
              <a:gd name="connsiteY123" fmla="*/ 1052689 h 1231790"/>
              <a:gd name="connsiteX124" fmla="*/ 1010969 w 1901962"/>
              <a:gd name="connsiteY124" fmla="*/ 1228748 h 1231790"/>
              <a:gd name="connsiteX125" fmla="*/ 934890 w 1901962"/>
              <a:gd name="connsiteY125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10801 w 1901962"/>
              <a:gd name="connsiteY24" fmla="*/ 228339 h 1231790"/>
              <a:gd name="connsiteX25" fmla="*/ 1108474 w 1901962"/>
              <a:gd name="connsiteY25" fmla="*/ 235699 h 1231790"/>
              <a:gd name="connsiteX26" fmla="*/ 1108563 w 1901962"/>
              <a:gd name="connsiteY26" fmla="*/ 389250 h 1231790"/>
              <a:gd name="connsiteX27" fmla="*/ 1121011 w 1901962"/>
              <a:gd name="connsiteY27" fmla="*/ 401578 h 1231790"/>
              <a:gd name="connsiteX28" fmla="*/ 1214921 w 1901962"/>
              <a:gd name="connsiteY28" fmla="*/ 401310 h 1231790"/>
              <a:gd name="connsiteX29" fmla="*/ 1249308 w 1901962"/>
              <a:gd name="connsiteY29" fmla="*/ 419459 h 1231790"/>
              <a:gd name="connsiteX30" fmla="*/ 1239846 w 1901962"/>
              <a:gd name="connsiteY30" fmla="*/ 455847 h 1231790"/>
              <a:gd name="connsiteX31" fmla="*/ 979937 w 1901962"/>
              <a:gd name="connsiteY31" fmla="*/ 763009 h 1231790"/>
              <a:gd name="connsiteX32" fmla="*/ 921878 w 1901962"/>
              <a:gd name="connsiteY32" fmla="*/ 762800 h 1231790"/>
              <a:gd name="connsiteX33" fmla="*/ 884475 w 1901962"/>
              <a:gd name="connsiteY33" fmla="*/ 718293 h 1231790"/>
              <a:gd name="connsiteX34" fmla="*/ 886863 w 1901962"/>
              <a:gd name="connsiteY34" fmla="*/ 675875 h 1231790"/>
              <a:gd name="connsiteX35" fmla="*/ 928147 w 1901962"/>
              <a:gd name="connsiteY35" fmla="*/ 679905 h 1231790"/>
              <a:gd name="connsiteX36" fmla="*/ 944535 w 1901962"/>
              <a:gd name="connsiteY36" fmla="*/ 699218 h 1231790"/>
              <a:gd name="connsiteX37" fmla="*/ 956743 w 1901962"/>
              <a:gd name="connsiteY37" fmla="*/ 700113 h 1231790"/>
              <a:gd name="connsiteX38" fmla="*/ 1156384 w 1901962"/>
              <a:gd name="connsiteY38" fmla="*/ 463130 h 1231790"/>
              <a:gd name="connsiteX39" fmla="*/ 1156175 w 1901962"/>
              <a:gd name="connsiteY39" fmla="*/ 459966 h 1231790"/>
              <a:gd name="connsiteX40" fmla="*/ 1088713 w 1901962"/>
              <a:gd name="connsiteY40" fmla="*/ 459966 h 1231790"/>
              <a:gd name="connsiteX41" fmla="*/ 1049997 w 1901962"/>
              <a:gd name="connsiteY41" fmla="*/ 421757 h 1231790"/>
              <a:gd name="connsiteX42" fmla="*/ 1050295 w 1901962"/>
              <a:gd name="connsiteY42" fmla="*/ 74387 h 1231790"/>
              <a:gd name="connsiteX43" fmla="*/ 1033310 w 1901962"/>
              <a:gd name="connsiteY43" fmla="*/ 57402 h 1231790"/>
              <a:gd name="connsiteX44" fmla="*/ 866326 w 1901962"/>
              <a:gd name="connsiteY44" fmla="*/ 57432 h 1231790"/>
              <a:gd name="connsiteX45" fmla="*/ 851819 w 1901962"/>
              <a:gd name="connsiteY45" fmla="*/ 72297 h 1231790"/>
              <a:gd name="connsiteX46" fmla="*/ 852058 w 1901962"/>
              <a:gd name="connsiteY46" fmla="*/ 419668 h 1231790"/>
              <a:gd name="connsiteX47" fmla="*/ 812416 w 1901962"/>
              <a:gd name="connsiteY47" fmla="*/ 459966 h 1231790"/>
              <a:gd name="connsiteX48" fmla="*/ 746835 w 1901962"/>
              <a:gd name="connsiteY48" fmla="*/ 460295 h 1231790"/>
              <a:gd name="connsiteX49" fmla="*/ 744835 w 1901962"/>
              <a:gd name="connsiteY49" fmla="*/ 462653 h 1231790"/>
              <a:gd name="connsiteX50" fmla="*/ 797789 w 1901962"/>
              <a:gd name="connsiteY50" fmla="*/ 525458 h 1231790"/>
              <a:gd name="connsiteX51" fmla="*/ 860267 w 1901962"/>
              <a:gd name="connsiteY51" fmla="*/ 599458 h 1231790"/>
              <a:gd name="connsiteX52" fmla="*/ 859640 w 1901962"/>
              <a:gd name="connsiteY52" fmla="*/ 644204 h 1231790"/>
              <a:gd name="connsiteX53" fmla="*/ 815491 w 1901962"/>
              <a:gd name="connsiteY53" fmla="*/ 636801 h 1231790"/>
              <a:gd name="connsiteX54" fmla="*/ 660417 w 1901962"/>
              <a:gd name="connsiteY54" fmla="*/ 453697 h 1231790"/>
              <a:gd name="connsiteX55" fmla="*/ 653134 w 1901962"/>
              <a:gd name="connsiteY55" fmla="*/ 418265 h 1231790"/>
              <a:gd name="connsiteX56" fmla="*/ 685343 w 1901962"/>
              <a:gd name="connsiteY56" fmla="*/ 401280 h 1231790"/>
              <a:gd name="connsiteX57" fmla="*/ 779282 w 1901962"/>
              <a:gd name="connsiteY57" fmla="*/ 401549 h 1231790"/>
              <a:gd name="connsiteX58" fmla="*/ 793581 w 1901962"/>
              <a:gd name="connsiteY58" fmla="*/ 387967 h 1231790"/>
              <a:gd name="connsiteX59" fmla="*/ 793551 w 1901962"/>
              <a:gd name="connsiteY59" fmla="*/ 235908 h 1231790"/>
              <a:gd name="connsiteX60" fmla="*/ 790853 w 1901962"/>
              <a:gd name="connsiteY60" fmla="*/ 225883 h 1231790"/>
              <a:gd name="connsiteX61" fmla="*/ 779419 w 1901962"/>
              <a:gd name="connsiteY61" fmla="*/ 224039 h 1231790"/>
              <a:gd name="connsiteX62" fmla="*/ 627331 w 1901962"/>
              <a:gd name="connsiteY62" fmla="*/ 224367 h 1231790"/>
              <a:gd name="connsiteX63" fmla="*/ 598973 w 1901962"/>
              <a:gd name="connsiteY63" fmla="*/ 206547 h 1231790"/>
              <a:gd name="connsiteX64" fmla="*/ 605033 w 1901962"/>
              <a:gd name="connsiteY64" fmla="*/ 174935 h 1231790"/>
              <a:gd name="connsiteX65" fmla="*/ 631032 w 1901962"/>
              <a:gd name="connsiteY65" fmla="*/ 166368 h 1231790"/>
              <a:gd name="connsiteX66" fmla="*/ 778643 w 1901962"/>
              <a:gd name="connsiteY66" fmla="*/ 166637 h 1231790"/>
              <a:gd name="connsiteX67" fmla="*/ 789814 w 1901962"/>
              <a:gd name="connsiteY67" fmla="*/ 164474 h 1231790"/>
              <a:gd name="connsiteX68" fmla="*/ 793521 w 1901962"/>
              <a:gd name="connsiteY68" fmla="*/ 150416 h 1231790"/>
              <a:gd name="connsiteX69" fmla="*/ 793222 w 1901962"/>
              <a:gd name="connsiteY69" fmla="*/ 34119 h 1231790"/>
              <a:gd name="connsiteX70" fmla="*/ 826685 w 1901962"/>
              <a:gd name="connsiteY70" fmla="*/ 0 h 1231790"/>
              <a:gd name="connsiteX71" fmla="*/ 1075668 w 1901962"/>
              <a:gd name="connsiteY71" fmla="*/ 0 h 1231790"/>
              <a:gd name="connsiteX72" fmla="*/ 1108742 w 1901962"/>
              <a:gd name="connsiteY72" fmla="*/ 32984 h 1231790"/>
              <a:gd name="connsiteX73" fmla="*/ 1108533 w 1901962"/>
              <a:gd name="connsiteY73" fmla="*/ 150775 h 1231790"/>
              <a:gd name="connsiteX74" fmla="*/ 1110996 w 1901962"/>
              <a:gd name="connsiteY74" fmla="*/ 161950 h 1231790"/>
              <a:gd name="connsiteX75" fmla="*/ 1122342 w 1901962"/>
              <a:gd name="connsiteY75" fmla="*/ 166726 h 1231790"/>
              <a:gd name="connsiteX76" fmla="*/ 1523414 w 1901962"/>
              <a:gd name="connsiteY76" fmla="*/ 166517 h 1231790"/>
              <a:gd name="connsiteX77" fmla="*/ 1887978 w 1901962"/>
              <a:gd name="connsiteY77" fmla="*/ 441202 h 1231790"/>
              <a:gd name="connsiteX78" fmla="*/ 1589950 w 1901962"/>
              <a:gd name="connsiteY78" fmla="*/ 910571 h 1231790"/>
              <a:gd name="connsiteX79" fmla="*/ 1450190 w 1901962"/>
              <a:gd name="connsiteY79" fmla="*/ 915765 h 1231790"/>
              <a:gd name="connsiteX80" fmla="*/ 1429325 w 1901962"/>
              <a:gd name="connsiteY80" fmla="*/ 929258 h 1231790"/>
              <a:gd name="connsiteX81" fmla="*/ 1402788 w 1901962"/>
              <a:gd name="connsiteY81" fmla="*/ 979078 h 1231790"/>
              <a:gd name="connsiteX82" fmla="*/ 1384803 w 1901962"/>
              <a:gd name="connsiteY82" fmla="*/ 993589 h 1231790"/>
              <a:gd name="connsiteX83" fmla="*/ 826724 w 1901962"/>
              <a:gd name="connsiteY83" fmla="*/ 1032724 h 1231790"/>
              <a:gd name="connsiteX84" fmla="*/ 806583 w 1901962"/>
              <a:gd name="connsiteY84" fmla="*/ 1030332 h 1231790"/>
              <a:gd name="connsiteX85" fmla="*/ 563540 w 1901962"/>
              <a:gd name="connsiteY85" fmla="*/ 798811 h 1231790"/>
              <a:gd name="connsiteX86" fmla="*/ 536764 w 1901962"/>
              <a:gd name="connsiteY86" fmla="*/ 782155 h 1231790"/>
              <a:gd name="connsiteX87" fmla="*/ 394258 w 1901962"/>
              <a:gd name="connsiteY87" fmla="*/ 775826 h 1231790"/>
              <a:gd name="connsiteX88" fmla="*/ 164170 w 1901962"/>
              <a:gd name="connsiteY88" fmla="*/ 598514 h 1231790"/>
              <a:gd name="connsiteX89" fmla="*/ 182916 w 1901962"/>
              <a:gd name="connsiteY89" fmla="*/ 563619 h 1231790"/>
              <a:gd name="connsiteX90" fmla="*/ 204677 w 1901962"/>
              <a:gd name="connsiteY90" fmla="*/ 581111 h 1231790"/>
              <a:gd name="connsiteX91" fmla="*/ 345780 w 1901962"/>
              <a:gd name="connsiteY91" fmla="*/ 714334 h 1231790"/>
              <a:gd name="connsiteX92" fmla="*/ 459720 w 1901962"/>
              <a:gd name="connsiteY92" fmla="*/ 739200 h 1231790"/>
              <a:gd name="connsiteX93" fmla="*/ 562525 w 1901962"/>
              <a:gd name="connsiteY93" fmla="*/ 739200 h 1231790"/>
              <a:gd name="connsiteX94" fmla="*/ 591599 w 1901962"/>
              <a:gd name="connsiteY94" fmla="*/ 757110 h 1231790"/>
              <a:gd name="connsiteX95" fmla="*/ 825150 w 1901962"/>
              <a:gd name="connsiteY95" fmla="*/ 990869 h 1231790"/>
              <a:gd name="connsiteX96" fmla="*/ 839389 w 1901962"/>
              <a:gd name="connsiteY96" fmla="*/ 1020810 h 1231790"/>
              <a:gd name="connsiteX97" fmla="*/ 826724 w 1901962"/>
              <a:gd name="connsiteY97" fmla="*/ 1032724 h 1231790"/>
              <a:gd name="connsiteX98" fmla="*/ 934890 w 1901962"/>
              <a:gd name="connsiteY98" fmla="*/ 1231536 h 1231790"/>
              <a:gd name="connsiteX99" fmla="*/ 520704 w 1901962"/>
              <a:gd name="connsiteY99" fmla="*/ 996421 h 1231790"/>
              <a:gd name="connsiteX100" fmla="*/ 479332 w 1901962"/>
              <a:gd name="connsiteY100" fmla="*/ 927646 h 1231790"/>
              <a:gd name="connsiteX101" fmla="*/ 460257 w 1901962"/>
              <a:gd name="connsiteY101" fmla="*/ 915705 h 1231790"/>
              <a:gd name="connsiteX102" fmla="*/ 338109 w 1901962"/>
              <a:gd name="connsiteY102" fmla="*/ 913944 h 1231790"/>
              <a:gd name="connsiteX103" fmla="*/ 4738 w 1901962"/>
              <a:gd name="connsiteY103" fmla="*/ 602185 h 1231790"/>
              <a:gd name="connsiteX104" fmla="*/ 240677 w 1901962"/>
              <a:gd name="connsiteY104" fmla="*/ 190935 h 1231790"/>
              <a:gd name="connsiteX105" fmla="*/ 381900 w 1901962"/>
              <a:gd name="connsiteY105" fmla="*/ 166308 h 1231790"/>
              <a:gd name="connsiteX106" fmla="*/ 443033 w 1901962"/>
              <a:gd name="connsiteY106" fmla="*/ 166487 h 1231790"/>
              <a:gd name="connsiteX107" fmla="*/ 473600 w 1901962"/>
              <a:gd name="connsiteY107" fmla="*/ 195651 h 1231790"/>
              <a:gd name="connsiteX108" fmla="*/ 442466 w 1901962"/>
              <a:gd name="connsiteY108" fmla="*/ 224308 h 1231790"/>
              <a:gd name="connsiteX109" fmla="*/ 316139 w 1901962"/>
              <a:gd name="connsiteY109" fmla="*/ 229950 h 1231790"/>
              <a:gd name="connsiteX110" fmla="*/ 61484 w 1901962"/>
              <a:gd name="connsiteY110" fmla="*/ 494156 h 1231790"/>
              <a:gd name="connsiteX111" fmla="*/ 316079 w 1901962"/>
              <a:gd name="connsiteY111" fmla="*/ 851975 h 1231790"/>
              <a:gd name="connsiteX112" fmla="*/ 342586 w 1901962"/>
              <a:gd name="connsiteY112" fmla="*/ 855766 h 1231790"/>
              <a:gd name="connsiteX113" fmla="*/ 418586 w 1901962"/>
              <a:gd name="connsiteY113" fmla="*/ 855945 h 1231790"/>
              <a:gd name="connsiteX114" fmla="*/ 418616 w 1901962"/>
              <a:gd name="connsiteY114" fmla="*/ 857348 h 1231790"/>
              <a:gd name="connsiteX115" fmla="*/ 481212 w 1901962"/>
              <a:gd name="connsiteY115" fmla="*/ 857109 h 1231790"/>
              <a:gd name="connsiteX116" fmla="*/ 522824 w 1901962"/>
              <a:gd name="connsiteY116" fmla="*/ 883198 h 1231790"/>
              <a:gd name="connsiteX117" fmla="*/ 774314 w 1901962"/>
              <a:gd name="connsiteY117" fmla="*/ 1134480 h 1231790"/>
              <a:gd name="connsiteX118" fmla="*/ 1239983 w 1901962"/>
              <a:gd name="connsiteY118" fmla="*/ 1074749 h 1231790"/>
              <a:gd name="connsiteX119" fmla="*/ 1306131 w 1901962"/>
              <a:gd name="connsiteY119" fmla="*/ 1012600 h 1231790"/>
              <a:gd name="connsiteX120" fmla="*/ 1341325 w 1901962"/>
              <a:gd name="connsiteY120" fmla="*/ 1005854 h 1231790"/>
              <a:gd name="connsiteX121" fmla="*/ 1356608 w 1901962"/>
              <a:gd name="connsiteY121" fmla="*/ 1036988 h 1231790"/>
              <a:gd name="connsiteX122" fmla="*/ 1348728 w 1901962"/>
              <a:gd name="connsiteY122" fmla="*/ 1052689 h 1231790"/>
              <a:gd name="connsiteX123" fmla="*/ 1010969 w 1901962"/>
              <a:gd name="connsiteY123" fmla="*/ 1228748 h 1231790"/>
              <a:gd name="connsiteX124" fmla="*/ 934890 w 1901962"/>
              <a:gd name="connsiteY124" fmla="*/ 1231536 h 1231790"/>
              <a:gd name="connsiteX0" fmla="*/ 538495 w 1901962"/>
              <a:gd name="connsiteY0" fmla="*/ 224338 h 1231790"/>
              <a:gd name="connsiteX1" fmla="*/ 503272 w 1901962"/>
              <a:gd name="connsiteY1" fmla="*/ 195682 h 1231790"/>
              <a:gd name="connsiteX2" fmla="*/ 536495 w 1901962"/>
              <a:gd name="connsiteY2" fmla="*/ 166398 h 1231790"/>
              <a:gd name="connsiteX3" fmla="*/ 571390 w 1901962"/>
              <a:gd name="connsiteY3" fmla="*/ 195861 h 1231790"/>
              <a:gd name="connsiteX4" fmla="*/ 538495 w 1901962"/>
              <a:gd name="connsiteY4" fmla="*/ 224338 h 1231790"/>
              <a:gd name="connsiteX5" fmla="*/ 168140 w 1901962"/>
              <a:gd name="connsiteY5" fmla="*/ 557170 h 1231790"/>
              <a:gd name="connsiteX6" fmla="*/ 141692 w 1901962"/>
              <a:gd name="connsiteY6" fmla="*/ 539648 h 1231790"/>
              <a:gd name="connsiteX7" fmla="*/ 129812 w 1901962"/>
              <a:gd name="connsiteY7" fmla="*/ 471141 h 1231790"/>
              <a:gd name="connsiteX8" fmla="*/ 130916 w 1901962"/>
              <a:gd name="connsiteY8" fmla="*/ 456276 h 1231790"/>
              <a:gd name="connsiteX9" fmla="*/ 153692 w 1901962"/>
              <a:gd name="connsiteY9" fmla="*/ 441470 h 1231790"/>
              <a:gd name="connsiteX10" fmla="*/ 172827 w 1901962"/>
              <a:gd name="connsiteY10" fmla="*/ 460634 h 1231790"/>
              <a:gd name="connsiteX11" fmla="*/ 183871 w 1901962"/>
              <a:gd name="connsiteY11" fmla="*/ 529469 h 1231790"/>
              <a:gd name="connsiteX12" fmla="*/ 168140 w 1901962"/>
              <a:gd name="connsiteY12" fmla="*/ 557170 h 1231790"/>
              <a:gd name="connsiteX13" fmla="*/ 1384803 w 1901962"/>
              <a:gd name="connsiteY13" fmla="*/ 993589 h 1231790"/>
              <a:gd name="connsiteX14" fmla="*/ 1362967 w 1901962"/>
              <a:gd name="connsiteY14" fmla="*/ 990929 h 1231790"/>
              <a:gd name="connsiteX15" fmla="*/ 1352400 w 1901962"/>
              <a:gd name="connsiteY15" fmla="*/ 949914 h 1231790"/>
              <a:gd name="connsiteX16" fmla="*/ 1387265 w 1901962"/>
              <a:gd name="connsiteY16" fmla="*/ 880959 h 1231790"/>
              <a:gd name="connsiteX17" fmla="*/ 1426250 w 1901962"/>
              <a:gd name="connsiteY17" fmla="*/ 857109 h 1231790"/>
              <a:gd name="connsiteX18" fmla="*/ 1544010 w 1901962"/>
              <a:gd name="connsiteY18" fmla="*/ 856422 h 1231790"/>
              <a:gd name="connsiteX19" fmla="*/ 1836098 w 1901962"/>
              <a:gd name="connsiteY19" fmla="*/ 607947 h 1231790"/>
              <a:gd name="connsiteX20" fmla="*/ 1574548 w 1901962"/>
              <a:gd name="connsiteY20" fmla="*/ 228188 h 1231790"/>
              <a:gd name="connsiteX21" fmla="*/ 1521085 w 1901962"/>
              <a:gd name="connsiteY21" fmla="*/ 224547 h 1231790"/>
              <a:gd name="connsiteX22" fmla="*/ 1122999 w 1901962"/>
              <a:gd name="connsiteY22" fmla="*/ 224099 h 1231790"/>
              <a:gd name="connsiteX23" fmla="*/ 1111222 w 1901962"/>
              <a:gd name="connsiteY23" fmla="*/ 226737 h 1231790"/>
              <a:gd name="connsiteX24" fmla="*/ 1108474 w 1901962"/>
              <a:gd name="connsiteY24" fmla="*/ 235699 h 1231790"/>
              <a:gd name="connsiteX25" fmla="*/ 1108563 w 1901962"/>
              <a:gd name="connsiteY25" fmla="*/ 389250 h 1231790"/>
              <a:gd name="connsiteX26" fmla="*/ 1121011 w 1901962"/>
              <a:gd name="connsiteY26" fmla="*/ 401578 h 1231790"/>
              <a:gd name="connsiteX27" fmla="*/ 1214921 w 1901962"/>
              <a:gd name="connsiteY27" fmla="*/ 401310 h 1231790"/>
              <a:gd name="connsiteX28" fmla="*/ 1249308 w 1901962"/>
              <a:gd name="connsiteY28" fmla="*/ 419459 h 1231790"/>
              <a:gd name="connsiteX29" fmla="*/ 1239846 w 1901962"/>
              <a:gd name="connsiteY29" fmla="*/ 455847 h 1231790"/>
              <a:gd name="connsiteX30" fmla="*/ 979937 w 1901962"/>
              <a:gd name="connsiteY30" fmla="*/ 763009 h 1231790"/>
              <a:gd name="connsiteX31" fmla="*/ 921878 w 1901962"/>
              <a:gd name="connsiteY31" fmla="*/ 762800 h 1231790"/>
              <a:gd name="connsiteX32" fmla="*/ 884475 w 1901962"/>
              <a:gd name="connsiteY32" fmla="*/ 718293 h 1231790"/>
              <a:gd name="connsiteX33" fmla="*/ 886863 w 1901962"/>
              <a:gd name="connsiteY33" fmla="*/ 675875 h 1231790"/>
              <a:gd name="connsiteX34" fmla="*/ 928147 w 1901962"/>
              <a:gd name="connsiteY34" fmla="*/ 679905 h 1231790"/>
              <a:gd name="connsiteX35" fmla="*/ 944535 w 1901962"/>
              <a:gd name="connsiteY35" fmla="*/ 699218 h 1231790"/>
              <a:gd name="connsiteX36" fmla="*/ 956743 w 1901962"/>
              <a:gd name="connsiteY36" fmla="*/ 700113 h 1231790"/>
              <a:gd name="connsiteX37" fmla="*/ 1156384 w 1901962"/>
              <a:gd name="connsiteY37" fmla="*/ 463130 h 1231790"/>
              <a:gd name="connsiteX38" fmla="*/ 1156175 w 1901962"/>
              <a:gd name="connsiteY38" fmla="*/ 459966 h 1231790"/>
              <a:gd name="connsiteX39" fmla="*/ 1088713 w 1901962"/>
              <a:gd name="connsiteY39" fmla="*/ 459966 h 1231790"/>
              <a:gd name="connsiteX40" fmla="*/ 1049997 w 1901962"/>
              <a:gd name="connsiteY40" fmla="*/ 421757 h 1231790"/>
              <a:gd name="connsiteX41" fmla="*/ 1050295 w 1901962"/>
              <a:gd name="connsiteY41" fmla="*/ 74387 h 1231790"/>
              <a:gd name="connsiteX42" fmla="*/ 1033310 w 1901962"/>
              <a:gd name="connsiteY42" fmla="*/ 57402 h 1231790"/>
              <a:gd name="connsiteX43" fmla="*/ 866326 w 1901962"/>
              <a:gd name="connsiteY43" fmla="*/ 57432 h 1231790"/>
              <a:gd name="connsiteX44" fmla="*/ 851819 w 1901962"/>
              <a:gd name="connsiteY44" fmla="*/ 72297 h 1231790"/>
              <a:gd name="connsiteX45" fmla="*/ 852058 w 1901962"/>
              <a:gd name="connsiteY45" fmla="*/ 419668 h 1231790"/>
              <a:gd name="connsiteX46" fmla="*/ 812416 w 1901962"/>
              <a:gd name="connsiteY46" fmla="*/ 459966 h 1231790"/>
              <a:gd name="connsiteX47" fmla="*/ 746835 w 1901962"/>
              <a:gd name="connsiteY47" fmla="*/ 460295 h 1231790"/>
              <a:gd name="connsiteX48" fmla="*/ 744835 w 1901962"/>
              <a:gd name="connsiteY48" fmla="*/ 462653 h 1231790"/>
              <a:gd name="connsiteX49" fmla="*/ 797789 w 1901962"/>
              <a:gd name="connsiteY49" fmla="*/ 525458 h 1231790"/>
              <a:gd name="connsiteX50" fmla="*/ 860267 w 1901962"/>
              <a:gd name="connsiteY50" fmla="*/ 599458 h 1231790"/>
              <a:gd name="connsiteX51" fmla="*/ 859640 w 1901962"/>
              <a:gd name="connsiteY51" fmla="*/ 644204 h 1231790"/>
              <a:gd name="connsiteX52" fmla="*/ 815491 w 1901962"/>
              <a:gd name="connsiteY52" fmla="*/ 636801 h 1231790"/>
              <a:gd name="connsiteX53" fmla="*/ 660417 w 1901962"/>
              <a:gd name="connsiteY53" fmla="*/ 453697 h 1231790"/>
              <a:gd name="connsiteX54" fmla="*/ 653134 w 1901962"/>
              <a:gd name="connsiteY54" fmla="*/ 418265 h 1231790"/>
              <a:gd name="connsiteX55" fmla="*/ 685343 w 1901962"/>
              <a:gd name="connsiteY55" fmla="*/ 401280 h 1231790"/>
              <a:gd name="connsiteX56" fmla="*/ 779282 w 1901962"/>
              <a:gd name="connsiteY56" fmla="*/ 401549 h 1231790"/>
              <a:gd name="connsiteX57" fmla="*/ 793581 w 1901962"/>
              <a:gd name="connsiteY57" fmla="*/ 387967 h 1231790"/>
              <a:gd name="connsiteX58" fmla="*/ 793551 w 1901962"/>
              <a:gd name="connsiteY58" fmla="*/ 235908 h 1231790"/>
              <a:gd name="connsiteX59" fmla="*/ 790853 w 1901962"/>
              <a:gd name="connsiteY59" fmla="*/ 225883 h 1231790"/>
              <a:gd name="connsiteX60" fmla="*/ 779419 w 1901962"/>
              <a:gd name="connsiteY60" fmla="*/ 224039 h 1231790"/>
              <a:gd name="connsiteX61" fmla="*/ 627331 w 1901962"/>
              <a:gd name="connsiteY61" fmla="*/ 224367 h 1231790"/>
              <a:gd name="connsiteX62" fmla="*/ 598973 w 1901962"/>
              <a:gd name="connsiteY62" fmla="*/ 206547 h 1231790"/>
              <a:gd name="connsiteX63" fmla="*/ 605033 w 1901962"/>
              <a:gd name="connsiteY63" fmla="*/ 174935 h 1231790"/>
              <a:gd name="connsiteX64" fmla="*/ 631032 w 1901962"/>
              <a:gd name="connsiteY64" fmla="*/ 166368 h 1231790"/>
              <a:gd name="connsiteX65" fmla="*/ 778643 w 1901962"/>
              <a:gd name="connsiteY65" fmla="*/ 166637 h 1231790"/>
              <a:gd name="connsiteX66" fmla="*/ 789814 w 1901962"/>
              <a:gd name="connsiteY66" fmla="*/ 164474 h 1231790"/>
              <a:gd name="connsiteX67" fmla="*/ 793521 w 1901962"/>
              <a:gd name="connsiteY67" fmla="*/ 150416 h 1231790"/>
              <a:gd name="connsiteX68" fmla="*/ 793222 w 1901962"/>
              <a:gd name="connsiteY68" fmla="*/ 34119 h 1231790"/>
              <a:gd name="connsiteX69" fmla="*/ 826685 w 1901962"/>
              <a:gd name="connsiteY69" fmla="*/ 0 h 1231790"/>
              <a:gd name="connsiteX70" fmla="*/ 1075668 w 1901962"/>
              <a:gd name="connsiteY70" fmla="*/ 0 h 1231790"/>
              <a:gd name="connsiteX71" fmla="*/ 1108742 w 1901962"/>
              <a:gd name="connsiteY71" fmla="*/ 32984 h 1231790"/>
              <a:gd name="connsiteX72" fmla="*/ 1108533 w 1901962"/>
              <a:gd name="connsiteY72" fmla="*/ 150775 h 1231790"/>
              <a:gd name="connsiteX73" fmla="*/ 1110996 w 1901962"/>
              <a:gd name="connsiteY73" fmla="*/ 161950 h 1231790"/>
              <a:gd name="connsiteX74" fmla="*/ 1122342 w 1901962"/>
              <a:gd name="connsiteY74" fmla="*/ 166726 h 1231790"/>
              <a:gd name="connsiteX75" fmla="*/ 1523414 w 1901962"/>
              <a:gd name="connsiteY75" fmla="*/ 166517 h 1231790"/>
              <a:gd name="connsiteX76" fmla="*/ 1887978 w 1901962"/>
              <a:gd name="connsiteY76" fmla="*/ 441202 h 1231790"/>
              <a:gd name="connsiteX77" fmla="*/ 1589950 w 1901962"/>
              <a:gd name="connsiteY77" fmla="*/ 910571 h 1231790"/>
              <a:gd name="connsiteX78" fmla="*/ 1450190 w 1901962"/>
              <a:gd name="connsiteY78" fmla="*/ 915765 h 1231790"/>
              <a:gd name="connsiteX79" fmla="*/ 1429325 w 1901962"/>
              <a:gd name="connsiteY79" fmla="*/ 929258 h 1231790"/>
              <a:gd name="connsiteX80" fmla="*/ 1402788 w 1901962"/>
              <a:gd name="connsiteY80" fmla="*/ 979078 h 1231790"/>
              <a:gd name="connsiteX81" fmla="*/ 1384803 w 1901962"/>
              <a:gd name="connsiteY81" fmla="*/ 993589 h 1231790"/>
              <a:gd name="connsiteX82" fmla="*/ 826724 w 1901962"/>
              <a:gd name="connsiteY82" fmla="*/ 1032724 h 1231790"/>
              <a:gd name="connsiteX83" fmla="*/ 806583 w 1901962"/>
              <a:gd name="connsiteY83" fmla="*/ 1030332 h 1231790"/>
              <a:gd name="connsiteX84" fmla="*/ 563540 w 1901962"/>
              <a:gd name="connsiteY84" fmla="*/ 798811 h 1231790"/>
              <a:gd name="connsiteX85" fmla="*/ 536764 w 1901962"/>
              <a:gd name="connsiteY85" fmla="*/ 782155 h 1231790"/>
              <a:gd name="connsiteX86" fmla="*/ 394258 w 1901962"/>
              <a:gd name="connsiteY86" fmla="*/ 775826 h 1231790"/>
              <a:gd name="connsiteX87" fmla="*/ 164170 w 1901962"/>
              <a:gd name="connsiteY87" fmla="*/ 598514 h 1231790"/>
              <a:gd name="connsiteX88" fmla="*/ 182916 w 1901962"/>
              <a:gd name="connsiteY88" fmla="*/ 563619 h 1231790"/>
              <a:gd name="connsiteX89" fmla="*/ 204677 w 1901962"/>
              <a:gd name="connsiteY89" fmla="*/ 581111 h 1231790"/>
              <a:gd name="connsiteX90" fmla="*/ 345780 w 1901962"/>
              <a:gd name="connsiteY90" fmla="*/ 714334 h 1231790"/>
              <a:gd name="connsiteX91" fmla="*/ 459720 w 1901962"/>
              <a:gd name="connsiteY91" fmla="*/ 739200 h 1231790"/>
              <a:gd name="connsiteX92" fmla="*/ 562525 w 1901962"/>
              <a:gd name="connsiteY92" fmla="*/ 739200 h 1231790"/>
              <a:gd name="connsiteX93" fmla="*/ 591599 w 1901962"/>
              <a:gd name="connsiteY93" fmla="*/ 757110 h 1231790"/>
              <a:gd name="connsiteX94" fmla="*/ 825150 w 1901962"/>
              <a:gd name="connsiteY94" fmla="*/ 990869 h 1231790"/>
              <a:gd name="connsiteX95" fmla="*/ 839389 w 1901962"/>
              <a:gd name="connsiteY95" fmla="*/ 1020810 h 1231790"/>
              <a:gd name="connsiteX96" fmla="*/ 826724 w 1901962"/>
              <a:gd name="connsiteY96" fmla="*/ 1032724 h 1231790"/>
              <a:gd name="connsiteX97" fmla="*/ 934890 w 1901962"/>
              <a:gd name="connsiteY97" fmla="*/ 1231536 h 1231790"/>
              <a:gd name="connsiteX98" fmla="*/ 520704 w 1901962"/>
              <a:gd name="connsiteY98" fmla="*/ 996421 h 1231790"/>
              <a:gd name="connsiteX99" fmla="*/ 479332 w 1901962"/>
              <a:gd name="connsiteY99" fmla="*/ 927646 h 1231790"/>
              <a:gd name="connsiteX100" fmla="*/ 460257 w 1901962"/>
              <a:gd name="connsiteY100" fmla="*/ 915705 h 1231790"/>
              <a:gd name="connsiteX101" fmla="*/ 338109 w 1901962"/>
              <a:gd name="connsiteY101" fmla="*/ 913944 h 1231790"/>
              <a:gd name="connsiteX102" fmla="*/ 4738 w 1901962"/>
              <a:gd name="connsiteY102" fmla="*/ 602185 h 1231790"/>
              <a:gd name="connsiteX103" fmla="*/ 240677 w 1901962"/>
              <a:gd name="connsiteY103" fmla="*/ 190935 h 1231790"/>
              <a:gd name="connsiteX104" fmla="*/ 381900 w 1901962"/>
              <a:gd name="connsiteY104" fmla="*/ 166308 h 1231790"/>
              <a:gd name="connsiteX105" fmla="*/ 443033 w 1901962"/>
              <a:gd name="connsiteY105" fmla="*/ 166487 h 1231790"/>
              <a:gd name="connsiteX106" fmla="*/ 473600 w 1901962"/>
              <a:gd name="connsiteY106" fmla="*/ 195651 h 1231790"/>
              <a:gd name="connsiteX107" fmla="*/ 442466 w 1901962"/>
              <a:gd name="connsiteY107" fmla="*/ 224308 h 1231790"/>
              <a:gd name="connsiteX108" fmla="*/ 316139 w 1901962"/>
              <a:gd name="connsiteY108" fmla="*/ 229950 h 1231790"/>
              <a:gd name="connsiteX109" fmla="*/ 61484 w 1901962"/>
              <a:gd name="connsiteY109" fmla="*/ 494156 h 1231790"/>
              <a:gd name="connsiteX110" fmla="*/ 316079 w 1901962"/>
              <a:gd name="connsiteY110" fmla="*/ 851975 h 1231790"/>
              <a:gd name="connsiteX111" fmla="*/ 342586 w 1901962"/>
              <a:gd name="connsiteY111" fmla="*/ 855766 h 1231790"/>
              <a:gd name="connsiteX112" fmla="*/ 418586 w 1901962"/>
              <a:gd name="connsiteY112" fmla="*/ 855945 h 1231790"/>
              <a:gd name="connsiteX113" fmla="*/ 418616 w 1901962"/>
              <a:gd name="connsiteY113" fmla="*/ 857348 h 1231790"/>
              <a:gd name="connsiteX114" fmla="*/ 481212 w 1901962"/>
              <a:gd name="connsiteY114" fmla="*/ 857109 h 1231790"/>
              <a:gd name="connsiteX115" fmla="*/ 522824 w 1901962"/>
              <a:gd name="connsiteY115" fmla="*/ 883198 h 1231790"/>
              <a:gd name="connsiteX116" fmla="*/ 774314 w 1901962"/>
              <a:gd name="connsiteY116" fmla="*/ 1134480 h 1231790"/>
              <a:gd name="connsiteX117" fmla="*/ 1239983 w 1901962"/>
              <a:gd name="connsiteY117" fmla="*/ 1074749 h 1231790"/>
              <a:gd name="connsiteX118" fmla="*/ 1306131 w 1901962"/>
              <a:gd name="connsiteY118" fmla="*/ 1012600 h 1231790"/>
              <a:gd name="connsiteX119" fmla="*/ 1341325 w 1901962"/>
              <a:gd name="connsiteY119" fmla="*/ 1005854 h 1231790"/>
              <a:gd name="connsiteX120" fmla="*/ 1356608 w 1901962"/>
              <a:gd name="connsiteY120" fmla="*/ 1036988 h 1231790"/>
              <a:gd name="connsiteX121" fmla="*/ 1348728 w 1901962"/>
              <a:gd name="connsiteY121" fmla="*/ 1052689 h 1231790"/>
              <a:gd name="connsiteX122" fmla="*/ 1010969 w 1901962"/>
              <a:gd name="connsiteY122" fmla="*/ 1228748 h 1231790"/>
              <a:gd name="connsiteX123" fmla="*/ 934890 w 1901962"/>
              <a:gd name="connsiteY123" fmla="*/ 1231536 h 123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1901962" h="1231790">
                <a:moveTo>
                  <a:pt x="538495" y="224338"/>
                </a:moveTo>
                <a:cubicBezTo>
                  <a:pt x="516376" y="224577"/>
                  <a:pt x="503421" y="214040"/>
                  <a:pt x="503272" y="195682"/>
                </a:cubicBezTo>
                <a:cubicBezTo>
                  <a:pt x="503092" y="177801"/>
                  <a:pt x="515868" y="166547"/>
                  <a:pt x="536495" y="166398"/>
                </a:cubicBezTo>
                <a:cubicBezTo>
                  <a:pt x="557749" y="166249"/>
                  <a:pt x="571719" y="178040"/>
                  <a:pt x="571390" y="195861"/>
                </a:cubicBezTo>
                <a:cubicBezTo>
                  <a:pt x="571062" y="212786"/>
                  <a:pt x="557958" y="224129"/>
                  <a:pt x="538495" y="224338"/>
                </a:cubicBezTo>
                <a:close/>
                <a:moveTo>
                  <a:pt x="168140" y="557170"/>
                </a:moveTo>
                <a:cubicBezTo>
                  <a:pt x="156409" y="560364"/>
                  <a:pt x="146021" y="553767"/>
                  <a:pt x="141692" y="539648"/>
                </a:cubicBezTo>
                <a:cubicBezTo>
                  <a:pt x="135036" y="517798"/>
                  <a:pt x="131603" y="495320"/>
                  <a:pt x="129812" y="471141"/>
                </a:cubicBezTo>
                <a:cubicBezTo>
                  <a:pt x="130051" y="467052"/>
                  <a:pt x="129364" y="461320"/>
                  <a:pt x="130916" y="456276"/>
                </a:cubicBezTo>
                <a:cubicBezTo>
                  <a:pt x="134230" y="445470"/>
                  <a:pt x="142379" y="440335"/>
                  <a:pt x="153692" y="441470"/>
                </a:cubicBezTo>
                <a:cubicBezTo>
                  <a:pt x="165036" y="442604"/>
                  <a:pt x="171722" y="449261"/>
                  <a:pt x="172827" y="460634"/>
                </a:cubicBezTo>
                <a:cubicBezTo>
                  <a:pt x="175095" y="483798"/>
                  <a:pt x="178050" y="506813"/>
                  <a:pt x="183871" y="529469"/>
                </a:cubicBezTo>
                <a:cubicBezTo>
                  <a:pt x="187423" y="543290"/>
                  <a:pt x="180528" y="553797"/>
                  <a:pt x="168140" y="557170"/>
                </a:cubicBezTo>
                <a:close/>
                <a:moveTo>
                  <a:pt x="1384803" y="993589"/>
                </a:moveTo>
                <a:cubicBezTo>
                  <a:pt x="1377721" y="995630"/>
                  <a:pt x="1369997" y="994810"/>
                  <a:pt x="1362967" y="990929"/>
                </a:cubicBezTo>
                <a:cubicBezTo>
                  <a:pt x="1348310" y="982839"/>
                  <a:pt x="1343385" y="965735"/>
                  <a:pt x="1352400" y="949914"/>
                </a:cubicBezTo>
                <a:cubicBezTo>
                  <a:pt x="1365176" y="927496"/>
                  <a:pt x="1376937" y="904631"/>
                  <a:pt x="1387265" y="880959"/>
                </a:cubicBezTo>
                <a:cubicBezTo>
                  <a:pt x="1394549" y="864273"/>
                  <a:pt x="1407325" y="856810"/>
                  <a:pt x="1426250" y="857109"/>
                </a:cubicBezTo>
                <a:cubicBezTo>
                  <a:pt x="1465504" y="857736"/>
                  <a:pt x="1504787" y="857736"/>
                  <a:pt x="1544010" y="856422"/>
                </a:cubicBezTo>
                <a:cubicBezTo>
                  <a:pt x="1682935" y="851795"/>
                  <a:pt x="1808576" y="744572"/>
                  <a:pt x="1836098" y="607947"/>
                </a:cubicBezTo>
                <a:cubicBezTo>
                  <a:pt x="1872545" y="427023"/>
                  <a:pt x="1756546" y="258278"/>
                  <a:pt x="1574548" y="228188"/>
                </a:cubicBezTo>
                <a:cubicBezTo>
                  <a:pt x="1556995" y="225293"/>
                  <a:pt x="1538936" y="224606"/>
                  <a:pt x="1521085" y="224547"/>
                </a:cubicBezTo>
                <a:lnTo>
                  <a:pt x="1122999" y="224099"/>
                </a:lnTo>
                <a:cubicBezTo>
                  <a:pt x="1117342" y="224084"/>
                  <a:pt x="1113558" y="224651"/>
                  <a:pt x="1111222" y="226737"/>
                </a:cubicBezTo>
                <a:lnTo>
                  <a:pt x="1108474" y="235699"/>
                </a:lnTo>
                <a:cubicBezTo>
                  <a:pt x="1109220" y="286863"/>
                  <a:pt x="1109041" y="338086"/>
                  <a:pt x="1108563" y="389250"/>
                </a:cubicBezTo>
                <a:cubicBezTo>
                  <a:pt x="1108474" y="399131"/>
                  <a:pt x="1111339" y="401758"/>
                  <a:pt x="1121011" y="401578"/>
                </a:cubicBezTo>
                <a:cubicBezTo>
                  <a:pt x="1152294" y="400982"/>
                  <a:pt x="1183607" y="401489"/>
                  <a:pt x="1214921" y="401310"/>
                </a:cubicBezTo>
                <a:cubicBezTo>
                  <a:pt x="1229756" y="401220"/>
                  <a:pt x="1242622" y="404384"/>
                  <a:pt x="1249308" y="419459"/>
                </a:cubicBezTo>
                <a:cubicBezTo>
                  <a:pt x="1255816" y="434086"/>
                  <a:pt x="1248950" y="445071"/>
                  <a:pt x="1239846" y="455847"/>
                </a:cubicBezTo>
                <a:lnTo>
                  <a:pt x="979937" y="763009"/>
                </a:lnTo>
                <a:cubicBezTo>
                  <a:pt x="959072" y="787695"/>
                  <a:pt x="942863" y="787635"/>
                  <a:pt x="921878" y="762800"/>
                </a:cubicBezTo>
                <a:cubicBezTo>
                  <a:pt x="909371" y="747994"/>
                  <a:pt x="896654" y="733367"/>
                  <a:pt x="884475" y="718293"/>
                </a:cubicBezTo>
                <a:cubicBezTo>
                  <a:pt x="872774" y="703815"/>
                  <a:pt x="874028" y="686561"/>
                  <a:pt x="886863" y="675875"/>
                </a:cubicBezTo>
                <a:cubicBezTo>
                  <a:pt x="899401" y="665457"/>
                  <a:pt x="915729" y="666890"/>
                  <a:pt x="928147" y="679905"/>
                </a:cubicBezTo>
                <a:cubicBezTo>
                  <a:pt x="933968" y="685994"/>
                  <a:pt x="939400" y="692531"/>
                  <a:pt x="944535" y="699218"/>
                </a:cubicBezTo>
                <a:cubicBezTo>
                  <a:pt x="948564" y="704502"/>
                  <a:pt x="951370" y="706502"/>
                  <a:pt x="956743" y="700113"/>
                </a:cubicBezTo>
                <a:lnTo>
                  <a:pt x="1156384" y="463130"/>
                </a:lnTo>
                <a:cubicBezTo>
                  <a:pt x="1156682" y="462921"/>
                  <a:pt x="1156414" y="462294"/>
                  <a:pt x="1156175" y="459966"/>
                </a:cubicBezTo>
                <a:lnTo>
                  <a:pt x="1088713" y="459966"/>
                </a:lnTo>
                <a:cubicBezTo>
                  <a:pt x="1059877" y="459966"/>
                  <a:pt x="1049997" y="450265"/>
                  <a:pt x="1049997" y="421757"/>
                </a:cubicBezTo>
                <a:cubicBezTo>
                  <a:pt x="1049967" y="305967"/>
                  <a:pt x="1049728" y="190177"/>
                  <a:pt x="1050295" y="74387"/>
                </a:cubicBezTo>
                <a:cubicBezTo>
                  <a:pt x="1050355" y="60805"/>
                  <a:pt x="1046982" y="57193"/>
                  <a:pt x="1033310" y="57402"/>
                </a:cubicBezTo>
                <a:cubicBezTo>
                  <a:pt x="977669" y="58238"/>
                  <a:pt x="921997" y="58148"/>
                  <a:pt x="866326" y="57432"/>
                </a:cubicBezTo>
                <a:cubicBezTo>
                  <a:pt x="854267" y="57283"/>
                  <a:pt x="851759" y="60865"/>
                  <a:pt x="851819" y="72297"/>
                </a:cubicBezTo>
                <a:cubicBezTo>
                  <a:pt x="852237" y="188088"/>
                  <a:pt x="852088" y="303878"/>
                  <a:pt x="852058" y="419668"/>
                </a:cubicBezTo>
                <a:cubicBezTo>
                  <a:pt x="852058" y="450683"/>
                  <a:pt x="842923" y="459906"/>
                  <a:pt x="812416" y="459966"/>
                </a:cubicBezTo>
                <a:lnTo>
                  <a:pt x="746835" y="460295"/>
                </a:lnTo>
                <a:cubicBezTo>
                  <a:pt x="746536" y="460295"/>
                  <a:pt x="746267" y="460951"/>
                  <a:pt x="744835" y="462653"/>
                </a:cubicBezTo>
                <a:lnTo>
                  <a:pt x="797789" y="525458"/>
                </a:lnTo>
                <a:lnTo>
                  <a:pt x="860267" y="599458"/>
                </a:lnTo>
                <a:cubicBezTo>
                  <a:pt x="873849" y="615756"/>
                  <a:pt x="873401" y="632830"/>
                  <a:pt x="859640" y="644204"/>
                </a:cubicBezTo>
                <a:cubicBezTo>
                  <a:pt x="846058" y="655397"/>
                  <a:pt x="828953" y="652711"/>
                  <a:pt x="815491" y="636801"/>
                </a:cubicBezTo>
                <a:lnTo>
                  <a:pt x="660417" y="453697"/>
                </a:lnTo>
                <a:cubicBezTo>
                  <a:pt x="651373" y="443041"/>
                  <a:pt x="646567" y="431757"/>
                  <a:pt x="653134" y="418265"/>
                </a:cubicBezTo>
                <a:cubicBezTo>
                  <a:pt x="659611" y="404922"/>
                  <a:pt x="671462" y="401220"/>
                  <a:pt x="685343" y="401280"/>
                </a:cubicBezTo>
                <a:lnTo>
                  <a:pt x="779282" y="401549"/>
                </a:lnTo>
                <a:cubicBezTo>
                  <a:pt x="789909" y="401787"/>
                  <a:pt x="793760" y="399787"/>
                  <a:pt x="793581" y="387967"/>
                </a:cubicBezTo>
                <a:cubicBezTo>
                  <a:pt x="792834" y="337280"/>
                  <a:pt x="792864" y="286594"/>
                  <a:pt x="793551" y="235908"/>
                </a:cubicBezTo>
                <a:lnTo>
                  <a:pt x="790853" y="225883"/>
                </a:lnTo>
                <a:lnTo>
                  <a:pt x="779419" y="224039"/>
                </a:lnTo>
                <a:cubicBezTo>
                  <a:pt x="728733" y="224756"/>
                  <a:pt x="678047" y="224278"/>
                  <a:pt x="627331" y="224367"/>
                </a:cubicBezTo>
                <a:cubicBezTo>
                  <a:pt x="614017" y="224397"/>
                  <a:pt x="604376" y="218606"/>
                  <a:pt x="598973" y="206547"/>
                </a:cubicBezTo>
                <a:cubicBezTo>
                  <a:pt x="593719" y="194815"/>
                  <a:pt x="596764" y="184129"/>
                  <a:pt x="605033" y="174935"/>
                </a:cubicBezTo>
                <a:cubicBezTo>
                  <a:pt x="611928" y="167263"/>
                  <a:pt x="621301" y="166338"/>
                  <a:pt x="631032" y="166368"/>
                </a:cubicBezTo>
                <a:lnTo>
                  <a:pt x="778643" y="166637"/>
                </a:lnTo>
                <a:lnTo>
                  <a:pt x="789814" y="164474"/>
                </a:lnTo>
                <a:lnTo>
                  <a:pt x="793521" y="150416"/>
                </a:lnTo>
                <a:cubicBezTo>
                  <a:pt x="792655" y="111670"/>
                  <a:pt x="793103" y="72895"/>
                  <a:pt x="793222" y="34119"/>
                </a:cubicBezTo>
                <a:cubicBezTo>
                  <a:pt x="793282" y="10984"/>
                  <a:pt x="803849" y="29"/>
                  <a:pt x="826685" y="0"/>
                </a:cubicBezTo>
                <a:lnTo>
                  <a:pt x="1075668" y="0"/>
                </a:lnTo>
                <a:cubicBezTo>
                  <a:pt x="1097668" y="29"/>
                  <a:pt x="1108653" y="11104"/>
                  <a:pt x="1108742" y="32984"/>
                </a:cubicBezTo>
                <a:cubicBezTo>
                  <a:pt x="1108921" y="72238"/>
                  <a:pt x="1109190" y="111521"/>
                  <a:pt x="1108533" y="150775"/>
                </a:cubicBezTo>
                <a:cubicBezTo>
                  <a:pt x="1108444" y="156208"/>
                  <a:pt x="1108988" y="159767"/>
                  <a:pt x="1110996" y="161950"/>
                </a:cubicBezTo>
                <a:lnTo>
                  <a:pt x="1122342" y="166726"/>
                </a:lnTo>
                <a:lnTo>
                  <a:pt x="1523414" y="166517"/>
                </a:lnTo>
                <a:cubicBezTo>
                  <a:pt x="1696815" y="167084"/>
                  <a:pt x="1841143" y="276158"/>
                  <a:pt x="1887978" y="441202"/>
                </a:cubicBezTo>
                <a:cubicBezTo>
                  <a:pt x="1948157" y="653200"/>
                  <a:pt x="1807680" y="874094"/>
                  <a:pt x="1589950" y="910571"/>
                </a:cubicBezTo>
                <a:cubicBezTo>
                  <a:pt x="1543473" y="918362"/>
                  <a:pt x="1496787" y="915556"/>
                  <a:pt x="1450190" y="915765"/>
                </a:cubicBezTo>
                <a:cubicBezTo>
                  <a:pt x="1439086" y="915825"/>
                  <a:pt x="1433832" y="919019"/>
                  <a:pt x="1429325" y="929258"/>
                </a:cubicBezTo>
                <a:cubicBezTo>
                  <a:pt x="1421743" y="946451"/>
                  <a:pt x="1412340" y="962869"/>
                  <a:pt x="1402788" y="979078"/>
                </a:cubicBezTo>
                <a:cubicBezTo>
                  <a:pt x="1398325" y="986645"/>
                  <a:pt x="1391885" y="991548"/>
                  <a:pt x="1384803" y="993589"/>
                </a:cubicBezTo>
                <a:close/>
                <a:moveTo>
                  <a:pt x="826724" y="1032724"/>
                </a:moveTo>
                <a:cubicBezTo>
                  <a:pt x="821053" y="1034414"/>
                  <a:pt x="814135" y="1033720"/>
                  <a:pt x="806583" y="1030332"/>
                </a:cubicBezTo>
                <a:cubicBezTo>
                  <a:pt x="698315" y="981795"/>
                  <a:pt x="618465" y="903169"/>
                  <a:pt x="563540" y="798811"/>
                </a:cubicBezTo>
                <a:cubicBezTo>
                  <a:pt x="557152" y="786692"/>
                  <a:pt x="550644" y="782185"/>
                  <a:pt x="536764" y="782155"/>
                </a:cubicBezTo>
                <a:cubicBezTo>
                  <a:pt x="489212" y="782035"/>
                  <a:pt x="441332" y="786602"/>
                  <a:pt x="394258" y="775826"/>
                </a:cubicBezTo>
                <a:cubicBezTo>
                  <a:pt x="290378" y="752035"/>
                  <a:pt x="213543" y="692961"/>
                  <a:pt x="164170" y="598514"/>
                </a:cubicBezTo>
                <a:cubicBezTo>
                  <a:pt x="155036" y="580992"/>
                  <a:pt x="163812" y="564156"/>
                  <a:pt x="182916" y="563619"/>
                </a:cubicBezTo>
                <a:cubicBezTo>
                  <a:pt x="194050" y="562932"/>
                  <a:pt x="199662" y="571410"/>
                  <a:pt x="204677" y="581111"/>
                </a:cubicBezTo>
                <a:cubicBezTo>
                  <a:pt x="236169" y="641947"/>
                  <a:pt x="283393" y="686155"/>
                  <a:pt x="345780" y="714334"/>
                </a:cubicBezTo>
                <a:cubicBezTo>
                  <a:pt x="382019" y="730692"/>
                  <a:pt x="420138" y="738573"/>
                  <a:pt x="459720" y="739200"/>
                </a:cubicBezTo>
                <a:cubicBezTo>
                  <a:pt x="493988" y="739737"/>
                  <a:pt x="528286" y="739827"/>
                  <a:pt x="562525" y="739200"/>
                </a:cubicBezTo>
                <a:cubicBezTo>
                  <a:pt x="576793" y="738931"/>
                  <a:pt x="585450" y="744095"/>
                  <a:pt x="591599" y="757110"/>
                </a:cubicBezTo>
                <a:cubicBezTo>
                  <a:pt x="641420" y="862930"/>
                  <a:pt x="717987" y="942213"/>
                  <a:pt x="825150" y="990869"/>
                </a:cubicBezTo>
                <a:cubicBezTo>
                  <a:pt x="839329" y="997317"/>
                  <a:pt x="844433" y="1008750"/>
                  <a:pt x="839389" y="1020810"/>
                </a:cubicBezTo>
                <a:cubicBezTo>
                  <a:pt x="836821" y="1026959"/>
                  <a:pt x="832396" y="1031034"/>
                  <a:pt x="826724" y="1032724"/>
                </a:cubicBezTo>
                <a:close/>
                <a:moveTo>
                  <a:pt x="934890" y="1231536"/>
                </a:moveTo>
                <a:cubicBezTo>
                  <a:pt x="762754" y="1226273"/>
                  <a:pt x="627845" y="1139790"/>
                  <a:pt x="520704" y="996421"/>
                </a:cubicBezTo>
                <a:cubicBezTo>
                  <a:pt x="504645" y="974929"/>
                  <a:pt x="491003" y="951795"/>
                  <a:pt x="479332" y="927646"/>
                </a:cubicBezTo>
                <a:cubicBezTo>
                  <a:pt x="475093" y="918840"/>
                  <a:pt x="470287" y="915765"/>
                  <a:pt x="460257" y="915705"/>
                </a:cubicBezTo>
                <a:lnTo>
                  <a:pt x="338109" y="913944"/>
                </a:lnTo>
                <a:cubicBezTo>
                  <a:pt x="170588" y="898720"/>
                  <a:pt x="30529" y="767945"/>
                  <a:pt x="4738" y="602185"/>
                </a:cubicBezTo>
                <a:cubicBezTo>
                  <a:pt x="-23023" y="423739"/>
                  <a:pt x="73215" y="255949"/>
                  <a:pt x="240677" y="190935"/>
                </a:cubicBezTo>
                <a:cubicBezTo>
                  <a:pt x="286109" y="173293"/>
                  <a:pt x="333243" y="165532"/>
                  <a:pt x="381900" y="166308"/>
                </a:cubicBezTo>
                <a:cubicBezTo>
                  <a:pt x="402257" y="166637"/>
                  <a:pt x="422645" y="166069"/>
                  <a:pt x="443033" y="166487"/>
                </a:cubicBezTo>
                <a:cubicBezTo>
                  <a:pt x="461839" y="166875"/>
                  <a:pt x="473750" y="178607"/>
                  <a:pt x="473600" y="195651"/>
                </a:cubicBezTo>
                <a:cubicBezTo>
                  <a:pt x="473481" y="212726"/>
                  <a:pt x="461421" y="223950"/>
                  <a:pt x="442466" y="224308"/>
                </a:cubicBezTo>
                <a:cubicBezTo>
                  <a:pt x="400317" y="225114"/>
                  <a:pt x="358109" y="222547"/>
                  <a:pt x="316139" y="229950"/>
                </a:cubicBezTo>
                <a:cubicBezTo>
                  <a:pt x="186677" y="252785"/>
                  <a:pt x="79932" y="364725"/>
                  <a:pt x="61484" y="494156"/>
                </a:cubicBezTo>
                <a:cubicBezTo>
                  <a:pt x="36857" y="666901"/>
                  <a:pt x="153274" y="821378"/>
                  <a:pt x="316079" y="851975"/>
                </a:cubicBezTo>
                <a:cubicBezTo>
                  <a:pt x="324855" y="853616"/>
                  <a:pt x="333721" y="855587"/>
                  <a:pt x="342586" y="855766"/>
                </a:cubicBezTo>
                <a:cubicBezTo>
                  <a:pt x="367900" y="856273"/>
                  <a:pt x="393243" y="855945"/>
                  <a:pt x="418586" y="855945"/>
                </a:cubicBezTo>
                <a:cubicBezTo>
                  <a:pt x="418616" y="856452"/>
                  <a:pt x="418616" y="856900"/>
                  <a:pt x="418616" y="857348"/>
                </a:cubicBezTo>
                <a:cubicBezTo>
                  <a:pt x="439481" y="857348"/>
                  <a:pt x="460406" y="858154"/>
                  <a:pt x="481212" y="857109"/>
                </a:cubicBezTo>
                <a:cubicBezTo>
                  <a:pt x="501809" y="856064"/>
                  <a:pt x="513869" y="864363"/>
                  <a:pt x="522824" y="883198"/>
                </a:cubicBezTo>
                <a:cubicBezTo>
                  <a:pt x="576734" y="996690"/>
                  <a:pt x="658674" y="1083883"/>
                  <a:pt x="774314" y="1134480"/>
                </a:cubicBezTo>
                <a:cubicBezTo>
                  <a:pt x="940433" y="1207136"/>
                  <a:pt x="1095745" y="1179674"/>
                  <a:pt x="1239983" y="1074749"/>
                </a:cubicBezTo>
                <a:cubicBezTo>
                  <a:pt x="1264549" y="1056869"/>
                  <a:pt x="1285713" y="1035078"/>
                  <a:pt x="1306131" y="1012600"/>
                </a:cubicBezTo>
                <a:cubicBezTo>
                  <a:pt x="1315803" y="1001944"/>
                  <a:pt x="1328191" y="999227"/>
                  <a:pt x="1341325" y="1005854"/>
                </a:cubicBezTo>
                <a:cubicBezTo>
                  <a:pt x="1353892" y="1012212"/>
                  <a:pt x="1358220" y="1023227"/>
                  <a:pt x="1356608" y="1036988"/>
                </a:cubicBezTo>
                <a:cubicBezTo>
                  <a:pt x="1355862" y="1043257"/>
                  <a:pt x="1352728" y="1048242"/>
                  <a:pt x="1348728" y="1052689"/>
                </a:cubicBezTo>
                <a:cubicBezTo>
                  <a:pt x="1258132" y="1153554"/>
                  <a:pt x="1145953" y="1215136"/>
                  <a:pt x="1010969" y="1228748"/>
                </a:cubicBezTo>
                <a:cubicBezTo>
                  <a:pt x="984831" y="1231382"/>
                  <a:pt x="959480" y="1232288"/>
                  <a:pt x="934890" y="1231536"/>
                </a:cubicBezTo>
                <a:close/>
              </a:path>
            </a:pathLst>
          </a:custGeom>
          <a:solidFill>
            <a:schemeClr val="accent4"/>
          </a:solidFill>
          <a:ln w="29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 32">
            <a:extLst>
              <a:ext uri="{FF2B5EF4-FFF2-40B4-BE49-F238E27FC236}">
                <a16:creationId xmlns:a16="http://schemas.microsoft.com/office/drawing/2014/main" id="{EA542DC1-7AB9-4846-BA91-36A7767C1848}"/>
              </a:ext>
            </a:extLst>
          </p:cNvPr>
          <p:cNvSpPr/>
          <p:nvPr/>
        </p:nvSpPr>
        <p:spPr>
          <a:xfrm>
            <a:off x="7702918" y="2965730"/>
            <a:ext cx="323888" cy="408901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4" name="Block Arc 25">
            <a:extLst>
              <a:ext uri="{FF2B5EF4-FFF2-40B4-BE49-F238E27FC236}">
                <a16:creationId xmlns:a16="http://schemas.microsoft.com/office/drawing/2014/main" id="{01F02E7E-C722-456F-B5C7-33245451189D}"/>
              </a:ext>
            </a:extLst>
          </p:cNvPr>
          <p:cNvSpPr/>
          <p:nvPr/>
        </p:nvSpPr>
        <p:spPr>
          <a:xfrm>
            <a:off x="4147056" y="4460964"/>
            <a:ext cx="384317" cy="3750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:a16="http://schemas.microsoft.com/office/drawing/2014/main" id="{73986F98-5209-4F8B-9FFC-EA5FE91D6A10}"/>
              </a:ext>
            </a:extLst>
          </p:cNvPr>
          <p:cNvSpPr>
            <a:spLocks noChangeAspect="1"/>
          </p:cNvSpPr>
          <p:nvPr/>
        </p:nvSpPr>
        <p:spPr>
          <a:xfrm>
            <a:off x="4112210" y="2952389"/>
            <a:ext cx="419163" cy="42224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6" name="Block Arc 14">
            <a:extLst>
              <a:ext uri="{FF2B5EF4-FFF2-40B4-BE49-F238E27FC236}">
                <a16:creationId xmlns:a16="http://schemas.microsoft.com/office/drawing/2014/main" id="{0AA6E455-8FE1-434D-BE6E-C2A67B6E0692}"/>
              </a:ext>
            </a:extLst>
          </p:cNvPr>
          <p:cNvSpPr/>
          <p:nvPr/>
        </p:nvSpPr>
        <p:spPr>
          <a:xfrm rot="16200000">
            <a:off x="5889050" y="5431871"/>
            <a:ext cx="406377" cy="39090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pSp>
        <p:nvGrpSpPr>
          <p:cNvPr id="47" name="Group 102">
            <a:extLst>
              <a:ext uri="{FF2B5EF4-FFF2-40B4-BE49-F238E27FC236}">
                <a16:creationId xmlns:a16="http://schemas.microsoft.com/office/drawing/2014/main" id="{EFBED098-B770-4E96-99A8-CD6DE186F458}"/>
              </a:ext>
            </a:extLst>
          </p:cNvPr>
          <p:cNvGrpSpPr>
            <a:grpSpLocks noChangeAspect="1"/>
          </p:cNvGrpSpPr>
          <p:nvPr/>
        </p:nvGrpSpPr>
        <p:grpSpPr>
          <a:xfrm>
            <a:off x="7726889" y="4419001"/>
            <a:ext cx="299917" cy="487821"/>
            <a:chOff x="2071598" y="2060848"/>
            <a:chExt cx="1917605" cy="3137144"/>
          </a:xfrm>
          <a:solidFill>
            <a:schemeClr val="bg1"/>
          </a:solidFill>
        </p:grpSpPr>
        <p:sp>
          <p:nvSpPr>
            <p:cNvPr id="48" name="Freeform 103">
              <a:extLst>
                <a:ext uri="{FF2B5EF4-FFF2-40B4-BE49-F238E27FC236}">
                  <a16:creationId xmlns:a16="http://schemas.microsoft.com/office/drawing/2014/main" id="{88AF6942-D991-436A-BDB5-79B0D6DF0439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49" name="Freeform 104">
              <a:extLst>
                <a:ext uri="{FF2B5EF4-FFF2-40B4-BE49-F238E27FC236}">
                  <a16:creationId xmlns:a16="http://schemas.microsoft.com/office/drawing/2014/main" id="{A1AC8178-7625-4D9E-9E40-F10BD4D3C83E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0" name="Freeform 105">
              <a:extLst>
                <a:ext uri="{FF2B5EF4-FFF2-40B4-BE49-F238E27FC236}">
                  <a16:creationId xmlns:a16="http://schemas.microsoft.com/office/drawing/2014/main" id="{B408A039-D20B-4FAC-902D-6296A6DD7CFF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1" name="Freeform 106">
              <a:extLst>
                <a:ext uri="{FF2B5EF4-FFF2-40B4-BE49-F238E27FC236}">
                  <a16:creationId xmlns:a16="http://schemas.microsoft.com/office/drawing/2014/main" id="{8B5A6731-7CF1-42A8-BCB8-DC124F786AC1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271">
            <a:extLst>
              <a:ext uri="{FF2B5EF4-FFF2-40B4-BE49-F238E27FC236}">
                <a16:creationId xmlns:a16="http://schemas.microsoft.com/office/drawing/2014/main" id="{5B0EF4B6-1B3F-4DC5-A670-A8A2B173C425}"/>
              </a:ext>
            </a:extLst>
          </p:cNvPr>
          <p:cNvSpPr txBox="1"/>
          <p:nvPr/>
        </p:nvSpPr>
        <p:spPr>
          <a:xfrm>
            <a:off x="6256729" y="2689689"/>
            <a:ext cx="2307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1400" dirty="0">
                <a:solidFill>
                  <a:schemeClr val="accent2"/>
                </a:solidFill>
                <a:cs typeface="Arial" pitchFamily="34" charset="0"/>
              </a:rPr>
              <a:t>10100110100100001010100111101110110110110101010000111001010110010101001110101000101010001011010110110110100010101110001010100010100010111010110001001101001101001000010101001111011101101101101010100001110010101100101010011101010001010100010110101101101101001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معایب دیتابیس ابری</a:t>
            </a:r>
            <a:endParaRPr lang="en-US" dirty="0"/>
          </a:p>
        </p:txBody>
      </p: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C0A19B96-D518-452D-97B0-D1EA7FEFC60F}"/>
              </a:ext>
            </a:extLst>
          </p:cNvPr>
          <p:cNvGrpSpPr/>
          <p:nvPr/>
        </p:nvGrpSpPr>
        <p:grpSpPr>
          <a:xfrm>
            <a:off x="5295900" y="1554165"/>
            <a:ext cx="6600826" cy="4467358"/>
            <a:chOff x="6110127" y="2181423"/>
            <a:chExt cx="5786599" cy="391629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9C2A132-216A-4DD7-BC20-21DF543B0034}"/>
                </a:ext>
              </a:extLst>
            </p:cNvPr>
            <p:cNvSpPr/>
            <p:nvPr/>
          </p:nvSpPr>
          <p:spPr>
            <a:xfrm flipH="1">
              <a:off x="6681357" y="5891390"/>
              <a:ext cx="5215369" cy="206332"/>
            </a:xfrm>
            <a:custGeom>
              <a:avLst/>
              <a:gdLst>
                <a:gd name="connsiteX0" fmla="*/ 9211437 w 9211437"/>
                <a:gd name="connsiteY0" fmla="*/ 182213 h 364426"/>
                <a:gd name="connsiteX1" fmla="*/ 4605719 w 9211437"/>
                <a:gd name="connsiteY1" fmla="*/ 364426 h 364426"/>
                <a:gd name="connsiteX2" fmla="*/ 0 w 9211437"/>
                <a:gd name="connsiteY2" fmla="*/ 182213 h 364426"/>
                <a:gd name="connsiteX3" fmla="*/ 4605719 w 9211437"/>
                <a:gd name="connsiteY3" fmla="*/ 0 h 364426"/>
                <a:gd name="connsiteX4" fmla="*/ 9211437 w 9211437"/>
                <a:gd name="connsiteY4" fmla="*/ 182213 h 36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1437" h="364426">
                  <a:moveTo>
                    <a:pt x="9211437" y="182213"/>
                  </a:moveTo>
                  <a:cubicBezTo>
                    <a:pt x="9211437" y="282847"/>
                    <a:pt x="7149387" y="364426"/>
                    <a:pt x="4605719" y="364426"/>
                  </a:cubicBezTo>
                  <a:cubicBezTo>
                    <a:pt x="2062051" y="364426"/>
                    <a:pt x="0" y="282847"/>
                    <a:pt x="0" y="182213"/>
                  </a:cubicBezTo>
                  <a:cubicBezTo>
                    <a:pt x="0" y="81579"/>
                    <a:pt x="2062051" y="0"/>
                    <a:pt x="4605719" y="0"/>
                  </a:cubicBezTo>
                  <a:cubicBezTo>
                    <a:pt x="7149387" y="0"/>
                    <a:pt x="9211437" y="81579"/>
                    <a:pt x="9211437" y="18221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45240E4-884A-4169-8208-FA18BBE6277D}"/>
                </a:ext>
              </a:extLst>
            </p:cNvPr>
            <p:cNvSpPr/>
            <p:nvPr/>
          </p:nvSpPr>
          <p:spPr>
            <a:xfrm flipH="1">
              <a:off x="8023445" y="3190240"/>
              <a:ext cx="3169105" cy="2841119"/>
            </a:xfrm>
            <a:custGeom>
              <a:avLst/>
              <a:gdLst>
                <a:gd name="connsiteX0" fmla="*/ 5587607 w 5597304"/>
                <a:gd name="connsiteY0" fmla="*/ 4328838 h 5018012"/>
                <a:gd name="connsiteX1" fmla="*/ 5528742 w 5597304"/>
                <a:gd name="connsiteY1" fmla="*/ 4269116 h 5018012"/>
                <a:gd name="connsiteX2" fmla="*/ 1619491 w 5597304"/>
                <a:gd name="connsiteY2" fmla="*/ 4271212 h 5018012"/>
                <a:gd name="connsiteX3" fmla="*/ 1520241 w 5597304"/>
                <a:gd name="connsiteY3" fmla="*/ 4191487 h 5018012"/>
                <a:gd name="connsiteX4" fmla="*/ 1499000 w 5597304"/>
                <a:gd name="connsiteY4" fmla="*/ 4050898 h 5018012"/>
                <a:gd name="connsiteX5" fmla="*/ 859777 w 5597304"/>
                <a:gd name="connsiteY5" fmla="*/ 36777 h 5018012"/>
                <a:gd name="connsiteX6" fmla="*/ 834631 w 5597304"/>
                <a:gd name="connsiteY6" fmla="*/ 106 h 5018012"/>
                <a:gd name="connsiteX7" fmla="*/ 498780 w 5597304"/>
                <a:gd name="connsiteY7" fmla="*/ 26395 h 5018012"/>
                <a:gd name="connsiteX8" fmla="*/ 22339 w 5597304"/>
                <a:gd name="connsiteY8" fmla="*/ 152506 h 5018012"/>
                <a:gd name="connsiteX9" fmla="*/ 1003 w 5597304"/>
                <a:gd name="connsiteY9" fmla="*/ 184986 h 5018012"/>
                <a:gd name="connsiteX10" fmla="*/ 730809 w 5597304"/>
                <a:gd name="connsiteY10" fmla="*/ 4849760 h 5018012"/>
                <a:gd name="connsiteX11" fmla="*/ 751954 w 5597304"/>
                <a:gd name="connsiteY11" fmla="*/ 4970823 h 5018012"/>
                <a:gd name="connsiteX12" fmla="*/ 810152 w 5597304"/>
                <a:gd name="connsiteY12" fmla="*/ 5013781 h 5018012"/>
                <a:gd name="connsiteX13" fmla="*/ 5535600 w 5597304"/>
                <a:gd name="connsiteY13" fmla="*/ 5017972 h 5018012"/>
                <a:gd name="connsiteX14" fmla="*/ 5595703 w 5597304"/>
                <a:gd name="connsiteY14" fmla="*/ 4985015 h 5018012"/>
                <a:gd name="connsiteX15" fmla="*/ 5587607 w 5597304"/>
                <a:gd name="connsiteY15" fmla="*/ 4328838 h 5018012"/>
                <a:gd name="connsiteX16" fmla="*/ 953884 w 5597304"/>
                <a:gd name="connsiteY16" fmla="*/ 4482952 h 5018012"/>
                <a:gd name="connsiteX17" fmla="*/ 955885 w 5597304"/>
                <a:gd name="connsiteY17" fmla="*/ 4483524 h 5018012"/>
                <a:gd name="connsiteX18" fmla="*/ 953980 w 5597304"/>
                <a:gd name="connsiteY18" fmla="*/ 4484095 h 5018012"/>
                <a:gd name="connsiteX19" fmla="*/ 953884 w 5597304"/>
                <a:gd name="connsiteY19" fmla="*/ 4482952 h 501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97304" h="5018012">
                  <a:moveTo>
                    <a:pt x="5587607" y="4328838"/>
                  </a:moveTo>
                  <a:cubicBezTo>
                    <a:pt x="5590273" y="4281403"/>
                    <a:pt x="5577606" y="4269021"/>
                    <a:pt x="5528742" y="4269116"/>
                  </a:cubicBezTo>
                  <a:cubicBezTo>
                    <a:pt x="4225722" y="4270640"/>
                    <a:pt x="2922607" y="4270164"/>
                    <a:pt x="1619491" y="4271212"/>
                  </a:cubicBezTo>
                  <a:cubicBezTo>
                    <a:pt x="1574724" y="4271212"/>
                    <a:pt x="1526623" y="4263115"/>
                    <a:pt x="1520241" y="4191487"/>
                  </a:cubicBezTo>
                  <a:cubicBezTo>
                    <a:pt x="1516050" y="4144434"/>
                    <a:pt x="1506430" y="4097761"/>
                    <a:pt x="1499000" y="4050898"/>
                  </a:cubicBezTo>
                  <a:cubicBezTo>
                    <a:pt x="1446422" y="3721619"/>
                    <a:pt x="881304" y="166127"/>
                    <a:pt x="859777" y="36777"/>
                  </a:cubicBezTo>
                  <a:cubicBezTo>
                    <a:pt x="857396" y="22395"/>
                    <a:pt x="863302" y="-1799"/>
                    <a:pt x="834631" y="106"/>
                  </a:cubicBezTo>
                  <a:cubicBezTo>
                    <a:pt x="722522" y="7345"/>
                    <a:pt x="608317" y="1440"/>
                    <a:pt x="498780" y="26395"/>
                  </a:cubicBezTo>
                  <a:cubicBezTo>
                    <a:pt x="338665" y="62876"/>
                    <a:pt x="181312" y="111168"/>
                    <a:pt x="22339" y="152506"/>
                  </a:cubicBezTo>
                  <a:cubicBezTo>
                    <a:pt x="622" y="158126"/>
                    <a:pt x="-1949" y="167079"/>
                    <a:pt x="1003" y="184986"/>
                  </a:cubicBezTo>
                  <a:cubicBezTo>
                    <a:pt x="11767" y="251661"/>
                    <a:pt x="733190" y="4837092"/>
                    <a:pt x="730809" y="4849760"/>
                  </a:cubicBezTo>
                  <a:cubicBezTo>
                    <a:pt x="730523" y="4891385"/>
                    <a:pt x="740334" y="4931104"/>
                    <a:pt x="751954" y="4970823"/>
                  </a:cubicBezTo>
                  <a:cubicBezTo>
                    <a:pt x="760813" y="5001017"/>
                    <a:pt x="777481" y="5014067"/>
                    <a:pt x="810152" y="5013781"/>
                  </a:cubicBezTo>
                  <a:cubicBezTo>
                    <a:pt x="900354" y="5013018"/>
                    <a:pt x="5434159" y="5018543"/>
                    <a:pt x="5535600" y="5017972"/>
                  </a:cubicBezTo>
                  <a:cubicBezTo>
                    <a:pt x="5561794" y="5017781"/>
                    <a:pt x="5591893" y="5017114"/>
                    <a:pt x="5595703" y="4985015"/>
                  </a:cubicBezTo>
                  <a:cubicBezTo>
                    <a:pt x="5602942" y="4924341"/>
                    <a:pt x="5583034" y="4410943"/>
                    <a:pt x="5587607" y="4328838"/>
                  </a:cubicBezTo>
                  <a:close/>
                  <a:moveTo>
                    <a:pt x="953884" y="4482952"/>
                  </a:moveTo>
                  <a:cubicBezTo>
                    <a:pt x="954551" y="4483143"/>
                    <a:pt x="955218" y="4483333"/>
                    <a:pt x="955885" y="4483524"/>
                  </a:cubicBezTo>
                  <a:cubicBezTo>
                    <a:pt x="955218" y="4483714"/>
                    <a:pt x="954551" y="4483905"/>
                    <a:pt x="953980" y="4484095"/>
                  </a:cubicBezTo>
                  <a:cubicBezTo>
                    <a:pt x="953980" y="4483714"/>
                    <a:pt x="953980" y="4483333"/>
                    <a:pt x="953884" y="4482952"/>
                  </a:cubicBezTo>
                  <a:close/>
                </a:path>
              </a:pathLst>
            </a:custGeom>
            <a:solidFill>
              <a:srgbClr val="E8E7E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417107-F0EB-4C72-B049-87BAED128A31}"/>
                </a:ext>
              </a:extLst>
            </p:cNvPr>
            <p:cNvSpPr/>
            <p:nvPr/>
          </p:nvSpPr>
          <p:spPr>
            <a:xfrm flipH="1">
              <a:off x="8014402" y="3283808"/>
              <a:ext cx="3158599" cy="2750656"/>
            </a:xfrm>
            <a:custGeom>
              <a:avLst/>
              <a:gdLst>
                <a:gd name="connsiteX0" fmla="*/ 5565842 w 5578748"/>
                <a:gd name="connsiteY0" fmla="*/ 4451708 h 4858236"/>
                <a:gd name="connsiteX1" fmla="*/ 5576986 w 5578748"/>
                <a:gd name="connsiteY1" fmla="*/ 4822802 h 4858236"/>
                <a:gd name="connsiteX2" fmla="*/ 5516884 w 5578748"/>
                <a:gd name="connsiteY2" fmla="*/ 4855759 h 4858236"/>
                <a:gd name="connsiteX3" fmla="*/ 5212655 w 5578748"/>
                <a:gd name="connsiteY3" fmla="*/ 4857568 h 4858236"/>
                <a:gd name="connsiteX4" fmla="*/ 1599251 w 5578748"/>
                <a:gd name="connsiteY4" fmla="*/ 4857473 h 4858236"/>
                <a:gd name="connsiteX5" fmla="*/ 1062136 w 5578748"/>
                <a:gd name="connsiteY5" fmla="*/ 4854901 h 4858236"/>
                <a:gd name="connsiteX6" fmla="*/ 791435 w 5578748"/>
                <a:gd name="connsiteY6" fmla="*/ 4851663 h 4858236"/>
                <a:gd name="connsiteX7" fmla="*/ 733238 w 5578748"/>
                <a:gd name="connsiteY7" fmla="*/ 4808705 h 4858236"/>
                <a:gd name="connsiteX8" fmla="*/ 712092 w 5578748"/>
                <a:gd name="connsiteY8" fmla="*/ 4687642 h 4858236"/>
                <a:gd name="connsiteX9" fmla="*/ 643512 w 5578748"/>
                <a:gd name="connsiteY9" fmla="*/ 4127858 h 4858236"/>
                <a:gd name="connsiteX10" fmla="*/ 503114 w 5578748"/>
                <a:gd name="connsiteY10" fmla="*/ 3242890 h 4858236"/>
                <a:gd name="connsiteX11" fmla="*/ 393481 w 5578748"/>
                <a:gd name="connsiteY11" fmla="*/ 2555757 h 4858236"/>
                <a:gd name="connsiteX12" fmla="*/ 303375 w 5578748"/>
                <a:gd name="connsiteY12" fmla="*/ 1981209 h 4858236"/>
                <a:gd name="connsiteX13" fmla="*/ 202791 w 5578748"/>
                <a:gd name="connsiteY13" fmla="*/ 1351892 h 4858236"/>
                <a:gd name="connsiteX14" fmla="*/ 122209 w 5578748"/>
                <a:gd name="connsiteY14" fmla="*/ 834399 h 4858236"/>
                <a:gd name="connsiteX15" fmla="*/ 50200 w 5578748"/>
                <a:gd name="connsiteY15" fmla="*/ 387390 h 4858236"/>
                <a:gd name="connsiteX16" fmla="*/ 1242 w 5578748"/>
                <a:gd name="connsiteY16" fmla="*/ 79542 h 4858236"/>
                <a:gd name="connsiteX17" fmla="*/ 33626 w 5578748"/>
                <a:gd name="connsiteY17" fmla="*/ 25440 h 4858236"/>
                <a:gd name="connsiteX18" fmla="*/ 193266 w 5578748"/>
                <a:gd name="connsiteY18" fmla="*/ 390 h 4858236"/>
                <a:gd name="connsiteX19" fmla="*/ 245939 w 5578748"/>
                <a:gd name="connsiteY19" fmla="*/ 54111 h 4858236"/>
                <a:gd name="connsiteX20" fmla="*/ 307470 w 5578748"/>
                <a:gd name="connsiteY20" fmla="*/ 443874 h 4858236"/>
                <a:gd name="connsiteX21" fmla="*/ 524164 w 5578748"/>
                <a:gd name="connsiteY21" fmla="*/ 1824522 h 4858236"/>
                <a:gd name="connsiteX22" fmla="*/ 873446 w 5578748"/>
                <a:gd name="connsiteY22" fmla="*/ 4050515 h 4858236"/>
                <a:gd name="connsiteX23" fmla="*/ 918499 w 5578748"/>
                <a:gd name="connsiteY23" fmla="*/ 4341694 h 4858236"/>
                <a:gd name="connsiteX24" fmla="*/ 1082139 w 5578748"/>
                <a:gd name="connsiteY24" fmla="*/ 4428086 h 4858236"/>
                <a:gd name="connsiteX25" fmla="*/ 5473259 w 5578748"/>
                <a:gd name="connsiteY25" fmla="*/ 4428181 h 4858236"/>
                <a:gd name="connsiteX26" fmla="*/ 5565842 w 5578748"/>
                <a:gd name="connsiteY26" fmla="*/ 4451708 h 485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578748" h="4858236">
                  <a:moveTo>
                    <a:pt x="5565842" y="4451708"/>
                  </a:moveTo>
                  <a:cubicBezTo>
                    <a:pt x="5566890" y="4514859"/>
                    <a:pt x="5584225" y="4762223"/>
                    <a:pt x="5576986" y="4822802"/>
                  </a:cubicBezTo>
                  <a:cubicBezTo>
                    <a:pt x="5573176" y="4854806"/>
                    <a:pt x="5542982" y="4855568"/>
                    <a:pt x="5516884" y="4855759"/>
                  </a:cubicBezTo>
                  <a:cubicBezTo>
                    <a:pt x="5415442" y="4856330"/>
                    <a:pt x="5314096" y="4857473"/>
                    <a:pt x="5212655" y="4857568"/>
                  </a:cubicBezTo>
                  <a:cubicBezTo>
                    <a:pt x="4008219" y="4858331"/>
                    <a:pt x="2803687" y="4858616"/>
                    <a:pt x="1599251" y="4857473"/>
                  </a:cubicBezTo>
                  <a:cubicBezTo>
                    <a:pt x="1420181" y="4857282"/>
                    <a:pt x="1241111" y="4859283"/>
                    <a:pt x="1062136" y="4854901"/>
                  </a:cubicBezTo>
                  <a:cubicBezTo>
                    <a:pt x="971934" y="4852711"/>
                    <a:pt x="881637" y="4850901"/>
                    <a:pt x="791435" y="4851663"/>
                  </a:cubicBezTo>
                  <a:cubicBezTo>
                    <a:pt x="758765" y="4851948"/>
                    <a:pt x="742096" y="4838899"/>
                    <a:pt x="733238" y="4808705"/>
                  </a:cubicBezTo>
                  <a:cubicBezTo>
                    <a:pt x="721617" y="4768986"/>
                    <a:pt x="711711" y="4729266"/>
                    <a:pt x="712092" y="4687642"/>
                  </a:cubicBezTo>
                  <a:cubicBezTo>
                    <a:pt x="724665" y="4621539"/>
                    <a:pt x="663134" y="4248730"/>
                    <a:pt x="643512" y="4127858"/>
                  </a:cubicBezTo>
                  <a:cubicBezTo>
                    <a:pt x="595697" y="3833059"/>
                    <a:pt x="549596" y="3537975"/>
                    <a:pt x="503114" y="3242890"/>
                  </a:cubicBezTo>
                  <a:cubicBezTo>
                    <a:pt x="467014" y="3013814"/>
                    <a:pt x="430438" y="2784738"/>
                    <a:pt x="393481" y="2555757"/>
                  </a:cubicBezTo>
                  <a:cubicBezTo>
                    <a:pt x="362525" y="2364400"/>
                    <a:pt x="334235" y="2172566"/>
                    <a:pt x="303375" y="1981209"/>
                  </a:cubicBezTo>
                  <a:cubicBezTo>
                    <a:pt x="269561" y="1771468"/>
                    <a:pt x="236414" y="1561632"/>
                    <a:pt x="202791" y="1351892"/>
                  </a:cubicBezTo>
                  <a:cubicBezTo>
                    <a:pt x="175168" y="1179585"/>
                    <a:pt x="148879" y="1006896"/>
                    <a:pt x="122209" y="834399"/>
                  </a:cubicBezTo>
                  <a:cubicBezTo>
                    <a:pt x="99254" y="685237"/>
                    <a:pt x="74203" y="536361"/>
                    <a:pt x="50200" y="387390"/>
                  </a:cubicBezTo>
                  <a:cubicBezTo>
                    <a:pt x="33626" y="284806"/>
                    <a:pt x="18863" y="181936"/>
                    <a:pt x="1242" y="79542"/>
                  </a:cubicBezTo>
                  <a:cubicBezTo>
                    <a:pt x="-3426" y="52587"/>
                    <a:pt x="4575" y="32203"/>
                    <a:pt x="33626" y="25440"/>
                  </a:cubicBezTo>
                  <a:cubicBezTo>
                    <a:pt x="86205" y="13153"/>
                    <a:pt x="139640" y="6105"/>
                    <a:pt x="193266" y="390"/>
                  </a:cubicBezTo>
                  <a:cubicBezTo>
                    <a:pt x="231461" y="-3611"/>
                    <a:pt x="240700" y="23821"/>
                    <a:pt x="245939" y="54111"/>
                  </a:cubicBezTo>
                  <a:cubicBezTo>
                    <a:pt x="268227" y="183746"/>
                    <a:pt x="287087" y="313953"/>
                    <a:pt x="307470" y="443874"/>
                  </a:cubicBezTo>
                  <a:cubicBezTo>
                    <a:pt x="379670" y="904122"/>
                    <a:pt x="452155" y="1364274"/>
                    <a:pt x="524164" y="1824522"/>
                  </a:cubicBezTo>
                  <a:cubicBezTo>
                    <a:pt x="640369" y="2566520"/>
                    <a:pt x="757908" y="3308422"/>
                    <a:pt x="873446" y="4050515"/>
                  </a:cubicBezTo>
                  <a:cubicBezTo>
                    <a:pt x="888591" y="4147575"/>
                    <a:pt x="904878" y="4244444"/>
                    <a:pt x="918499" y="4341694"/>
                  </a:cubicBezTo>
                  <a:cubicBezTo>
                    <a:pt x="930024" y="4423895"/>
                    <a:pt x="1003367" y="4428086"/>
                    <a:pt x="1082139" y="4428086"/>
                  </a:cubicBezTo>
                  <a:cubicBezTo>
                    <a:pt x="2545846" y="4427895"/>
                    <a:pt x="4009552" y="4427895"/>
                    <a:pt x="5473259" y="4428181"/>
                  </a:cubicBezTo>
                  <a:cubicBezTo>
                    <a:pt x="5505644" y="4428181"/>
                    <a:pt x="5541077" y="4419990"/>
                    <a:pt x="5565842" y="4451708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1232A5A-3FBE-43A0-A51D-9BDEE0CD8B4B}"/>
                </a:ext>
              </a:extLst>
            </p:cNvPr>
            <p:cNvSpPr/>
            <p:nvPr/>
          </p:nvSpPr>
          <p:spPr>
            <a:xfrm flipH="1">
              <a:off x="10365630" y="3222951"/>
              <a:ext cx="655992" cy="2498151"/>
            </a:xfrm>
            <a:custGeom>
              <a:avLst/>
              <a:gdLst>
                <a:gd name="connsiteX0" fmla="*/ 1157386 w 1158619"/>
                <a:gd name="connsiteY0" fmla="*/ 4185243 h 4412259"/>
                <a:gd name="connsiteX1" fmla="*/ 1139003 w 1158619"/>
                <a:gd name="connsiteY1" fmla="*/ 4228486 h 4412259"/>
                <a:gd name="connsiteX2" fmla="*/ 816486 w 1158619"/>
                <a:gd name="connsiteY2" fmla="*/ 4408985 h 4412259"/>
                <a:gd name="connsiteX3" fmla="*/ 684565 w 1158619"/>
                <a:gd name="connsiteY3" fmla="*/ 4408890 h 4412259"/>
                <a:gd name="connsiteX4" fmla="*/ 637988 w 1158619"/>
                <a:gd name="connsiteY4" fmla="*/ 4156763 h 4412259"/>
                <a:gd name="connsiteX5" fmla="*/ 1242 w 1158619"/>
                <a:gd name="connsiteY5" fmla="*/ 145024 h 4412259"/>
                <a:gd name="connsiteX6" fmla="*/ 23816 w 1158619"/>
                <a:gd name="connsiteY6" fmla="*/ 107686 h 4412259"/>
                <a:gd name="connsiteX7" fmla="*/ 465776 w 1158619"/>
                <a:gd name="connsiteY7" fmla="*/ 1958 h 4412259"/>
                <a:gd name="connsiteX8" fmla="*/ 495018 w 1158619"/>
                <a:gd name="connsiteY8" fmla="*/ 27485 h 4412259"/>
                <a:gd name="connsiteX9" fmla="*/ 1157386 w 1158619"/>
                <a:gd name="connsiteY9" fmla="*/ 4185243 h 441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8619" h="4412259">
                  <a:moveTo>
                    <a:pt x="1157386" y="4185243"/>
                  </a:moveTo>
                  <a:cubicBezTo>
                    <a:pt x="1160720" y="4204293"/>
                    <a:pt x="1158148" y="4217914"/>
                    <a:pt x="1139003" y="4228486"/>
                  </a:cubicBezTo>
                  <a:cubicBezTo>
                    <a:pt x="1031180" y="4288018"/>
                    <a:pt x="923928" y="4348692"/>
                    <a:pt x="816486" y="4408985"/>
                  </a:cubicBezTo>
                  <a:cubicBezTo>
                    <a:pt x="772481" y="4413272"/>
                    <a:pt x="728571" y="4413462"/>
                    <a:pt x="684565" y="4408890"/>
                  </a:cubicBezTo>
                  <a:cubicBezTo>
                    <a:pt x="659324" y="4326689"/>
                    <a:pt x="652656" y="4240869"/>
                    <a:pt x="637988" y="4156763"/>
                  </a:cubicBezTo>
                  <a:cubicBezTo>
                    <a:pt x="614842" y="4023890"/>
                    <a:pt x="29436" y="327618"/>
                    <a:pt x="1242" y="145024"/>
                  </a:cubicBezTo>
                  <a:cubicBezTo>
                    <a:pt x="-1521" y="127498"/>
                    <a:pt x="-1806" y="113591"/>
                    <a:pt x="23816" y="107686"/>
                  </a:cubicBezTo>
                  <a:cubicBezTo>
                    <a:pt x="171549" y="74158"/>
                    <a:pt x="318996" y="39106"/>
                    <a:pt x="465776" y="1958"/>
                  </a:cubicBezTo>
                  <a:cubicBezTo>
                    <a:pt x="495780" y="-5662"/>
                    <a:pt x="492255" y="10245"/>
                    <a:pt x="495018" y="27485"/>
                  </a:cubicBezTo>
                  <a:cubicBezTo>
                    <a:pt x="522926" y="200269"/>
                    <a:pt x="1148718" y="4135618"/>
                    <a:pt x="1157386" y="418524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D9FFDA0-E17A-4A59-AF28-9DEFD8C51B73}"/>
                </a:ext>
              </a:extLst>
            </p:cNvPr>
            <p:cNvSpPr/>
            <p:nvPr/>
          </p:nvSpPr>
          <p:spPr>
            <a:xfrm flipH="1">
              <a:off x="8725214" y="5638895"/>
              <a:ext cx="1493942" cy="84864"/>
            </a:xfrm>
            <a:custGeom>
              <a:avLst/>
              <a:gdLst>
                <a:gd name="connsiteX0" fmla="*/ 0 w 2638615"/>
                <a:gd name="connsiteY0" fmla="*/ 145730 h 149888"/>
                <a:gd name="connsiteX1" fmla="*/ 85439 w 2638615"/>
                <a:gd name="connsiteY1" fmla="*/ 17714 h 149888"/>
                <a:gd name="connsiteX2" fmla="*/ 251936 w 2638615"/>
                <a:gd name="connsiteY2" fmla="*/ 5237 h 149888"/>
                <a:gd name="connsiteX3" fmla="*/ 2602992 w 2638615"/>
                <a:gd name="connsiteY3" fmla="*/ 2665 h 149888"/>
                <a:gd name="connsiteX4" fmla="*/ 2638616 w 2638615"/>
                <a:gd name="connsiteY4" fmla="*/ 4189 h 149888"/>
                <a:gd name="connsiteX5" fmla="*/ 2605850 w 2638615"/>
                <a:gd name="connsiteY5" fmla="*/ 137920 h 149888"/>
                <a:gd name="connsiteX6" fmla="*/ 2560415 w 2638615"/>
                <a:gd name="connsiteY6" fmla="*/ 144302 h 149888"/>
                <a:gd name="connsiteX7" fmla="*/ 0 w 2638615"/>
                <a:gd name="connsiteY7" fmla="*/ 145730 h 1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8615" h="149888">
                  <a:moveTo>
                    <a:pt x="0" y="145730"/>
                  </a:moveTo>
                  <a:cubicBezTo>
                    <a:pt x="29908" y="103249"/>
                    <a:pt x="76105" y="29716"/>
                    <a:pt x="85439" y="17714"/>
                  </a:cubicBezTo>
                  <a:cubicBezTo>
                    <a:pt x="102679" y="-4479"/>
                    <a:pt x="159639" y="4094"/>
                    <a:pt x="251936" y="5237"/>
                  </a:cubicBezTo>
                  <a:cubicBezTo>
                    <a:pt x="1050417" y="2665"/>
                    <a:pt x="1820704" y="-3526"/>
                    <a:pt x="2602992" y="2665"/>
                  </a:cubicBezTo>
                  <a:cubicBezTo>
                    <a:pt x="2613946" y="2760"/>
                    <a:pt x="2624995" y="3618"/>
                    <a:pt x="2638616" y="4189"/>
                  </a:cubicBezTo>
                  <a:cubicBezTo>
                    <a:pt x="2628805" y="42194"/>
                    <a:pt x="2615184" y="101630"/>
                    <a:pt x="2605850" y="137920"/>
                  </a:cubicBezTo>
                  <a:cubicBezTo>
                    <a:pt x="2592229" y="150398"/>
                    <a:pt x="2575560" y="144302"/>
                    <a:pt x="2560415" y="144302"/>
                  </a:cubicBezTo>
                  <a:cubicBezTo>
                    <a:pt x="1722406" y="144587"/>
                    <a:pt x="136493" y="155732"/>
                    <a:pt x="0" y="145730"/>
                  </a:cubicBezTo>
                  <a:close/>
                </a:path>
              </a:pathLst>
            </a:custGeom>
            <a:solidFill>
              <a:srgbClr val="545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07E74F7-0B87-4B2C-A1A2-A3FA3759A2CA}"/>
                </a:ext>
              </a:extLst>
            </p:cNvPr>
            <p:cNvSpPr/>
            <p:nvPr/>
          </p:nvSpPr>
          <p:spPr>
            <a:xfrm flipH="1">
              <a:off x="8274089" y="5638809"/>
              <a:ext cx="334315" cy="85040"/>
            </a:xfrm>
            <a:custGeom>
              <a:avLst/>
              <a:gdLst>
                <a:gd name="connsiteX0" fmla="*/ 0 w 590470"/>
                <a:gd name="connsiteY0" fmla="*/ 141121 h 150198"/>
                <a:gd name="connsiteX1" fmla="*/ 101060 w 590470"/>
                <a:gd name="connsiteY1" fmla="*/ 55 h 150198"/>
                <a:gd name="connsiteX2" fmla="*/ 555022 w 590470"/>
                <a:gd name="connsiteY2" fmla="*/ 2913 h 150198"/>
                <a:gd name="connsiteX3" fmla="*/ 590169 w 590470"/>
                <a:gd name="connsiteY3" fmla="*/ 35774 h 150198"/>
                <a:gd name="connsiteX4" fmla="*/ 588645 w 590470"/>
                <a:gd name="connsiteY4" fmla="*/ 145026 h 150198"/>
                <a:gd name="connsiteX5" fmla="*/ 575500 w 590470"/>
                <a:gd name="connsiteY5" fmla="*/ 149884 h 150198"/>
                <a:gd name="connsiteX6" fmla="*/ 14574 w 590470"/>
                <a:gd name="connsiteY6" fmla="*/ 150074 h 150198"/>
                <a:gd name="connsiteX7" fmla="*/ 0 w 590470"/>
                <a:gd name="connsiteY7" fmla="*/ 141121 h 1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0470" h="150198">
                  <a:moveTo>
                    <a:pt x="0" y="141121"/>
                  </a:moveTo>
                  <a:cubicBezTo>
                    <a:pt x="8573" y="50347"/>
                    <a:pt x="17145" y="-1945"/>
                    <a:pt x="101060" y="55"/>
                  </a:cubicBezTo>
                  <a:cubicBezTo>
                    <a:pt x="237077" y="3294"/>
                    <a:pt x="418814" y="8437"/>
                    <a:pt x="555022" y="2913"/>
                  </a:cubicBezTo>
                  <a:cubicBezTo>
                    <a:pt x="580834" y="1865"/>
                    <a:pt x="592550" y="7294"/>
                    <a:pt x="590169" y="35774"/>
                  </a:cubicBezTo>
                  <a:cubicBezTo>
                    <a:pt x="587597" y="65683"/>
                    <a:pt x="589026" y="114927"/>
                    <a:pt x="588645" y="145026"/>
                  </a:cubicBezTo>
                  <a:cubicBezTo>
                    <a:pt x="584454" y="147026"/>
                    <a:pt x="580739" y="149884"/>
                    <a:pt x="575500" y="149884"/>
                  </a:cubicBezTo>
                  <a:cubicBezTo>
                    <a:pt x="388525" y="150455"/>
                    <a:pt x="201549" y="150074"/>
                    <a:pt x="14574" y="150074"/>
                  </a:cubicBezTo>
                  <a:cubicBezTo>
                    <a:pt x="7430" y="150074"/>
                    <a:pt x="2477" y="147883"/>
                    <a:pt x="0" y="141121"/>
                  </a:cubicBezTo>
                  <a:close/>
                </a:path>
              </a:pathLst>
            </a:custGeom>
            <a:solidFill>
              <a:srgbClr val="545E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D0A241E-3029-41B5-9F6A-EB24ED6D19E6}"/>
                </a:ext>
              </a:extLst>
            </p:cNvPr>
            <p:cNvSpPr/>
            <p:nvPr/>
          </p:nvSpPr>
          <p:spPr>
            <a:xfrm rot="2747692" flipH="1" flipV="1">
              <a:off x="9649131" y="3165100"/>
              <a:ext cx="936250" cy="1443804"/>
            </a:xfrm>
            <a:custGeom>
              <a:avLst/>
              <a:gdLst>
                <a:gd name="connsiteX0" fmla="*/ 228711 w 1568591"/>
                <a:gd name="connsiteY0" fmla="*/ 1971430 h 2418945"/>
                <a:gd name="connsiteX1" fmla="*/ 288814 w 1568591"/>
                <a:gd name="connsiteY1" fmla="*/ 1968667 h 2418945"/>
                <a:gd name="connsiteX2" fmla="*/ 472932 w 1568591"/>
                <a:gd name="connsiteY2" fmla="*/ 1985527 h 2418945"/>
                <a:gd name="connsiteX3" fmla="*/ 671053 w 1568591"/>
                <a:gd name="connsiteY3" fmla="*/ 2126878 h 2418945"/>
                <a:gd name="connsiteX4" fmla="*/ 713534 w 1568591"/>
                <a:gd name="connsiteY4" fmla="*/ 2200887 h 2418945"/>
                <a:gd name="connsiteX5" fmla="*/ 926703 w 1568591"/>
                <a:gd name="connsiteY5" fmla="*/ 2316235 h 2418945"/>
                <a:gd name="connsiteX6" fmla="*/ 1075960 w 1568591"/>
                <a:gd name="connsiteY6" fmla="*/ 2119258 h 2418945"/>
                <a:gd name="connsiteX7" fmla="*/ 1041003 w 1568591"/>
                <a:gd name="connsiteY7" fmla="*/ 1714540 h 2418945"/>
                <a:gd name="connsiteX8" fmla="*/ 890032 w 1568591"/>
                <a:gd name="connsiteY8" fmla="*/ 962161 h 2418945"/>
                <a:gd name="connsiteX9" fmla="*/ 884031 w 1568591"/>
                <a:gd name="connsiteY9" fmla="*/ 579922 h 2418945"/>
                <a:gd name="connsiteX10" fmla="*/ 1119013 w 1568591"/>
                <a:gd name="connsiteY10" fmla="*/ 275980 h 2418945"/>
                <a:gd name="connsiteX11" fmla="*/ 1342279 w 1568591"/>
                <a:gd name="connsiteY11" fmla="*/ 198922 h 2418945"/>
                <a:gd name="connsiteX12" fmla="*/ 1406002 w 1568591"/>
                <a:gd name="connsiteY12" fmla="*/ 140915 h 2418945"/>
                <a:gd name="connsiteX13" fmla="*/ 1470581 w 1568591"/>
                <a:gd name="connsiteY13" fmla="*/ 21091 h 2418945"/>
                <a:gd name="connsiteX14" fmla="*/ 1545352 w 1568591"/>
                <a:gd name="connsiteY14" fmla="*/ 23377 h 2418945"/>
                <a:gd name="connsiteX15" fmla="*/ 1534875 w 1568591"/>
                <a:gd name="connsiteY15" fmla="*/ 337606 h 2418945"/>
                <a:gd name="connsiteX16" fmla="*/ 1511348 w 1568591"/>
                <a:gd name="connsiteY16" fmla="*/ 408758 h 2418945"/>
                <a:gd name="connsiteX17" fmla="*/ 1464485 w 1568591"/>
                <a:gd name="connsiteY17" fmla="*/ 472385 h 2418945"/>
                <a:gd name="connsiteX18" fmla="*/ 1398381 w 1568591"/>
                <a:gd name="connsiteY18" fmla="*/ 482196 h 2418945"/>
                <a:gd name="connsiteX19" fmla="*/ 1368759 w 1568591"/>
                <a:gd name="connsiteY19" fmla="*/ 295696 h 2418945"/>
                <a:gd name="connsiteX20" fmla="*/ 1121395 w 1568591"/>
                <a:gd name="connsiteY20" fmla="*/ 390184 h 2418945"/>
                <a:gd name="connsiteX21" fmla="*/ 970614 w 1568591"/>
                <a:gd name="connsiteY21" fmla="*/ 691174 h 2418945"/>
                <a:gd name="connsiteX22" fmla="*/ 1040813 w 1568591"/>
                <a:gd name="connsiteY22" fmla="*/ 1225813 h 2418945"/>
                <a:gd name="connsiteX23" fmla="*/ 1174925 w 1568591"/>
                <a:gd name="connsiteY23" fmla="*/ 1923233 h 2418945"/>
                <a:gd name="connsiteX24" fmla="*/ 1150160 w 1568591"/>
                <a:gd name="connsiteY24" fmla="*/ 2232510 h 2418945"/>
                <a:gd name="connsiteX25" fmla="*/ 943277 w 1568591"/>
                <a:gd name="connsiteY25" fmla="*/ 2414342 h 2418945"/>
                <a:gd name="connsiteX26" fmla="*/ 662956 w 1568591"/>
                <a:gd name="connsiteY26" fmla="*/ 2303757 h 2418945"/>
                <a:gd name="connsiteX27" fmla="*/ 598377 w 1568591"/>
                <a:gd name="connsiteY27" fmla="*/ 2198982 h 2418945"/>
                <a:gd name="connsiteX28" fmla="*/ 395494 w 1568591"/>
                <a:gd name="connsiteY28" fmla="*/ 2073633 h 2418945"/>
                <a:gd name="connsiteX29" fmla="*/ 305293 w 1568591"/>
                <a:gd name="connsiteY29" fmla="*/ 2072966 h 2418945"/>
                <a:gd name="connsiteX30" fmla="*/ 220329 w 1568591"/>
                <a:gd name="connsiteY30" fmla="*/ 2074871 h 2418945"/>
                <a:gd name="connsiteX31" fmla="*/ 62214 w 1568591"/>
                <a:gd name="connsiteY31" fmla="*/ 2095445 h 2418945"/>
                <a:gd name="connsiteX32" fmla="*/ 492 w 1568591"/>
                <a:gd name="connsiteY32" fmla="*/ 2039819 h 2418945"/>
                <a:gd name="connsiteX33" fmla="*/ 51070 w 1568591"/>
                <a:gd name="connsiteY33" fmla="*/ 1974954 h 2418945"/>
                <a:gd name="connsiteX34" fmla="*/ 191754 w 1568591"/>
                <a:gd name="connsiteY34" fmla="*/ 1968763 h 2418945"/>
                <a:gd name="connsiteX35" fmla="*/ 228711 w 1568591"/>
                <a:gd name="connsiteY35" fmla="*/ 1971430 h 241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568591" h="2418945">
                  <a:moveTo>
                    <a:pt x="228711" y="1971430"/>
                  </a:moveTo>
                  <a:cubicBezTo>
                    <a:pt x="248714" y="1970477"/>
                    <a:pt x="268812" y="1969525"/>
                    <a:pt x="288814" y="1968667"/>
                  </a:cubicBezTo>
                  <a:cubicBezTo>
                    <a:pt x="350536" y="1970572"/>
                    <a:pt x="411782" y="1973335"/>
                    <a:pt x="472932" y="1985527"/>
                  </a:cubicBezTo>
                  <a:cubicBezTo>
                    <a:pt x="561134" y="2003243"/>
                    <a:pt x="625809" y="2050773"/>
                    <a:pt x="671053" y="2126878"/>
                  </a:cubicBezTo>
                  <a:cubicBezTo>
                    <a:pt x="685626" y="2151357"/>
                    <a:pt x="699151" y="2176408"/>
                    <a:pt x="713534" y="2200887"/>
                  </a:cubicBezTo>
                  <a:cubicBezTo>
                    <a:pt x="768017" y="2293851"/>
                    <a:pt x="843550" y="2334618"/>
                    <a:pt x="926703" y="2316235"/>
                  </a:cubicBezTo>
                  <a:cubicBezTo>
                    <a:pt x="1011190" y="2297566"/>
                    <a:pt x="1063006" y="2226700"/>
                    <a:pt x="1075960" y="2119258"/>
                  </a:cubicBezTo>
                  <a:cubicBezTo>
                    <a:pt x="1092534" y="1981621"/>
                    <a:pt x="1065483" y="1848176"/>
                    <a:pt x="1041003" y="1714540"/>
                  </a:cubicBezTo>
                  <a:cubicBezTo>
                    <a:pt x="994903" y="1462890"/>
                    <a:pt x="927465" y="1215430"/>
                    <a:pt x="890032" y="962161"/>
                  </a:cubicBezTo>
                  <a:cubicBezTo>
                    <a:pt x="871268" y="835288"/>
                    <a:pt x="856885" y="708224"/>
                    <a:pt x="884031" y="579922"/>
                  </a:cubicBezTo>
                  <a:cubicBezTo>
                    <a:pt x="913654" y="440095"/>
                    <a:pt x="992712" y="340178"/>
                    <a:pt x="1119013" y="275980"/>
                  </a:cubicBezTo>
                  <a:cubicBezTo>
                    <a:pt x="1189784" y="239975"/>
                    <a:pt x="1264841" y="215401"/>
                    <a:pt x="1342279" y="198922"/>
                  </a:cubicBezTo>
                  <a:cubicBezTo>
                    <a:pt x="1375998" y="191779"/>
                    <a:pt x="1397143" y="177682"/>
                    <a:pt x="1406002" y="140915"/>
                  </a:cubicBezTo>
                  <a:cubicBezTo>
                    <a:pt x="1416670" y="96338"/>
                    <a:pt x="1437624" y="54714"/>
                    <a:pt x="1470581" y="21091"/>
                  </a:cubicBezTo>
                  <a:cubicBezTo>
                    <a:pt x="1495727" y="-4627"/>
                    <a:pt x="1521445" y="-10151"/>
                    <a:pt x="1545352" y="23377"/>
                  </a:cubicBezTo>
                  <a:cubicBezTo>
                    <a:pt x="1588405" y="129580"/>
                    <a:pt x="1563736" y="233784"/>
                    <a:pt x="1534875" y="337606"/>
                  </a:cubicBezTo>
                  <a:cubicBezTo>
                    <a:pt x="1528207" y="361609"/>
                    <a:pt x="1519254" y="385041"/>
                    <a:pt x="1511348" y="408758"/>
                  </a:cubicBezTo>
                  <a:cubicBezTo>
                    <a:pt x="1495822" y="429999"/>
                    <a:pt x="1481344" y="452287"/>
                    <a:pt x="1464485" y="472385"/>
                  </a:cubicBezTo>
                  <a:cubicBezTo>
                    <a:pt x="1446197" y="494102"/>
                    <a:pt x="1423718" y="501246"/>
                    <a:pt x="1398381" y="482196"/>
                  </a:cubicBezTo>
                  <a:cubicBezTo>
                    <a:pt x="1359615" y="425713"/>
                    <a:pt x="1371235" y="360847"/>
                    <a:pt x="1368759" y="295696"/>
                  </a:cubicBezTo>
                  <a:cubicBezTo>
                    <a:pt x="1280462" y="315604"/>
                    <a:pt x="1196356" y="341321"/>
                    <a:pt x="1121395" y="390184"/>
                  </a:cubicBezTo>
                  <a:cubicBezTo>
                    <a:pt x="1012905" y="460860"/>
                    <a:pt x="974900" y="568778"/>
                    <a:pt x="970614" y="691174"/>
                  </a:cubicBezTo>
                  <a:cubicBezTo>
                    <a:pt x="964232" y="873007"/>
                    <a:pt x="1004808" y="1049314"/>
                    <a:pt x="1040813" y="1225813"/>
                  </a:cubicBezTo>
                  <a:cubicBezTo>
                    <a:pt x="1088152" y="1457842"/>
                    <a:pt x="1148731" y="1687394"/>
                    <a:pt x="1174925" y="1923233"/>
                  </a:cubicBezTo>
                  <a:cubicBezTo>
                    <a:pt x="1186450" y="2027246"/>
                    <a:pt x="1188831" y="2131926"/>
                    <a:pt x="1150160" y="2232510"/>
                  </a:cubicBezTo>
                  <a:cubicBezTo>
                    <a:pt x="1113108" y="2329189"/>
                    <a:pt x="1048528" y="2397673"/>
                    <a:pt x="943277" y="2414342"/>
                  </a:cubicBezTo>
                  <a:cubicBezTo>
                    <a:pt x="830025" y="2432249"/>
                    <a:pt x="732870" y="2398436"/>
                    <a:pt x="662956" y="2303757"/>
                  </a:cubicBezTo>
                  <a:cubicBezTo>
                    <a:pt x="638668" y="2270800"/>
                    <a:pt x="616379" y="2235653"/>
                    <a:pt x="598377" y="2198982"/>
                  </a:cubicBezTo>
                  <a:cubicBezTo>
                    <a:pt x="556657" y="2113733"/>
                    <a:pt x="484458" y="2080205"/>
                    <a:pt x="395494" y="2073633"/>
                  </a:cubicBezTo>
                  <a:cubicBezTo>
                    <a:pt x="365586" y="2071442"/>
                    <a:pt x="335391" y="2073061"/>
                    <a:pt x="305293" y="2072966"/>
                  </a:cubicBezTo>
                  <a:cubicBezTo>
                    <a:pt x="277003" y="2073633"/>
                    <a:pt x="248714" y="2074204"/>
                    <a:pt x="220329" y="2074871"/>
                  </a:cubicBezTo>
                  <a:cubicBezTo>
                    <a:pt x="169466" y="2095636"/>
                    <a:pt x="116126" y="2100017"/>
                    <a:pt x="62214" y="2095445"/>
                  </a:cubicBezTo>
                  <a:cubicBezTo>
                    <a:pt x="29163" y="2092683"/>
                    <a:pt x="4493" y="2074395"/>
                    <a:pt x="492" y="2039819"/>
                  </a:cubicBezTo>
                  <a:cubicBezTo>
                    <a:pt x="-3699" y="2003815"/>
                    <a:pt x="19352" y="1984479"/>
                    <a:pt x="51070" y="1974954"/>
                  </a:cubicBezTo>
                  <a:cubicBezTo>
                    <a:pt x="97266" y="1961047"/>
                    <a:pt x="144510" y="1958380"/>
                    <a:pt x="191754" y="1968763"/>
                  </a:cubicBezTo>
                  <a:cubicBezTo>
                    <a:pt x="204232" y="1971525"/>
                    <a:pt x="216043" y="1976002"/>
                    <a:pt x="228711" y="1971430"/>
                  </a:cubicBezTo>
                  <a:close/>
                </a:path>
              </a:pathLst>
            </a:custGeom>
            <a:solidFill>
              <a:srgbClr val="0201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0" name="Group 269">
              <a:extLst>
                <a:ext uri="{FF2B5EF4-FFF2-40B4-BE49-F238E27FC236}">
                  <a16:creationId xmlns:a16="http://schemas.microsoft.com/office/drawing/2014/main" id="{C5A1E582-58BD-44E3-B4B7-3CC7487AA0D7}"/>
                </a:ext>
              </a:extLst>
            </p:cNvPr>
            <p:cNvGrpSpPr/>
            <p:nvPr/>
          </p:nvGrpSpPr>
          <p:grpSpPr>
            <a:xfrm>
              <a:off x="6110127" y="2181423"/>
              <a:ext cx="4011499" cy="1989642"/>
              <a:chOff x="1057466" y="1666936"/>
              <a:chExt cx="6763305" cy="3354496"/>
            </a:xfrm>
          </p:grpSpPr>
          <p:sp>
            <p:nvSpPr>
              <p:cNvPr id="193" name="Freeform 2">
                <a:extLst>
                  <a:ext uri="{FF2B5EF4-FFF2-40B4-BE49-F238E27FC236}">
                    <a16:creationId xmlns:a16="http://schemas.microsoft.com/office/drawing/2014/main" id="{199823CB-6FA2-44C2-8D7F-644ECB16EF98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057466" y="1666936"/>
                <a:ext cx="6222180" cy="3352403"/>
              </a:xfrm>
              <a:custGeom>
                <a:avLst/>
                <a:gdLst/>
                <a:ahLst/>
                <a:cxnLst/>
                <a:rect l="l" t="t" r="r" b="b"/>
                <a:pathLst>
                  <a:path w="1872168" h="1008693">
                    <a:moveTo>
                      <a:pt x="699542" y="162"/>
                    </a:moveTo>
                    <a:cubicBezTo>
                      <a:pt x="683169" y="534"/>
                      <a:pt x="666273" y="1556"/>
                      <a:pt x="648845" y="3291"/>
                    </a:cubicBezTo>
                    <a:cubicBezTo>
                      <a:pt x="357120" y="49686"/>
                      <a:pt x="273885" y="284789"/>
                      <a:pt x="274981" y="413694"/>
                    </a:cubicBezTo>
                    <a:cubicBezTo>
                      <a:pt x="4451" y="471904"/>
                      <a:pt x="-11347" y="662854"/>
                      <a:pt x="4101" y="753457"/>
                    </a:cubicBezTo>
                    <a:cubicBezTo>
                      <a:pt x="42383" y="946818"/>
                      <a:pt x="296257" y="1004273"/>
                      <a:pt x="384912" y="1005378"/>
                    </a:cubicBezTo>
                    <a:lnTo>
                      <a:pt x="1507196" y="1008693"/>
                    </a:lnTo>
                    <a:cubicBezTo>
                      <a:pt x="1646895" y="1000406"/>
                      <a:pt x="1746295" y="947371"/>
                      <a:pt x="1825546" y="854557"/>
                    </a:cubicBezTo>
                    <a:cubicBezTo>
                      <a:pt x="1897410" y="760086"/>
                      <a:pt x="1873973" y="626012"/>
                      <a:pt x="1836613" y="558208"/>
                    </a:cubicBezTo>
                    <a:cubicBezTo>
                      <a:pt x="1808089" y="509360"/>
                      <a:pt x="1675919" y="402617"/>
                      <a:pt x="1507617" y="430504"/>
                    </a:cubicBezTo>
                    <a:cubicBezTo>
                      <a:pt x="1525469" y="335682"/>
                      <a:pt x="1477961" y="244522"/>
                      <a:pt x="1398003" y="206286"/>
                    </a:cubicBezTo>
                    <a:cubicBezTo>
                      <a:pt x="1299806" y="153261"/>
                      <a:pt x="1182195" y="177294"/>
                      <a:pt x="1108176" y="215068"/>
                    </a:cubicBezTo>
                    <a:cubicBezTo>
                      <a:pt x="1072916" y="135306"/>
                      <a:pt x="945134" y="-5422"/>
                      <a:pt x="699542" y="16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9" name="Group 268">
                <a:extLst>
                  <a:ext uri="{FF2B5EF4-FFF2-40B4-BE49-F238E27FC236}">
                    <a16:creationId xmlns:a16="http://schemas.microsoft.com/office/drawing/2014/main" id="{FB1B2632-77A8-4E5A-BDE4-3341D76A14C5}"/>
                  </a:ext>
                </a:extLst>
              </p:cNvPr>
              <p:cNvGrpSpPr/>
              <p:nvPr/>
            </p:nvGrpSpPr>
            <p:grpSpPr>
              <a:xfrm>
                <a:off x="1065012" y="1680789"/>
                <a:ext cx="6755759" cy="3340643"/>
                <a:chOff x="1065012" y="1680789"/>
                <a:chExt cx="6755759" cy="3340643"/>
              </a:xfrm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FB7675D-5942-45D4-8968-CEC3AA7B577D}"/>
                    </a:ext>
                  </a:extLst>
                </p:cNvPr>
                <p:cNvSpPr/>
                <p:nvPr/>
              </p:nvSpPr>
              <p:spPr>
                <a:xfrm>
                  <a:off x="5695914" y="2301142"/>
                  <a:ext cx="522063" cy="483750"/>
                </a:xfrm>
                <a:custGeom>
                  <a:avLst/>
                  <a:gdLst>
                    <a:gd name="connsiteX0" fmla="*/ 341960 w 522063"/>
                    <a:gd name="connsiteY0" fmla="*/ 480991 h 483750"/>
                    <a:gd name="connsiteX1" fmla="*/ 501830 w 522063"/>
                    <a:gd name="connsiteY1" fmla="*/ 480895 h 483750"/>
                    <a:gd name="connsiteX2" fmla="*/ 522004 w 522063"/>
                    <a:gd name="connsiteY2" fmla="*/ 461102 h 483750"/>
                    <a:gd name="connsiteX3" fmla="*/ 521909 w 522063"/>
                    <a:gd name="connsiteY3" fmla="*/ 74369 h 483750"/>
                    <a:gd name="connsiteX4" fmla="*/ 519054 w 522063"/>
                    <a:gd name="connsiteY4" fmla="*/ 14370 h 483750"/>
                    <a:gd name="connsiteX5" fmla="*/ 508682 w 522063"/>
                    <a:gd name="connsiteY5" fmla="*/ 2713 h 483750"/>
                    <a:gd name="connsiteX6" fmla="*/ 441879 w 522063"/>
                    <a:gd name="connsiteY6" fmla="*/ 334 h 483750"/>
                    <a:gd name="connsiteX7" fmla="*/ 426844 w 522063"/>
                    <a:gd name="connsiteY7" fmla="*/ 10373 h 483750"/>
                    <a:gd name="connsiteX8" fmla="*/ 365798 w 522063"/>
                    <a:gd name="connsiteY8" fmla="*/ 43870 h 483750"/>
                    <a:gd name="connsiteX9" fmla="*/ 215492 w 522063"/>
                    <a:gd name="connsiteY9" fmla="*/ 43870 h 483750"/>
                    <a:gd name="connsiteX10" fmla="*/ 159727 w 522063"/>
                    <a:gd name="connsiteY10" fmla="*/ 11515 h 483750"/>
                    <a:gd name="connsiteX11" fmla="*/ 140220 w 522063"/>
                    <a:gd name="connsiteY11" fmla="*/ 1 h 483750"/>
                    <a:gd name="connsiteX12" fmla="*/ 19936 w 522063"/>
                    <a:gd name="connsiteY12" fmla="*/ 143 h 483750"/>
                    <a:gd name="connsiteX13" fmla="*/ 2998 w 522063"/>
                    <a:gd name="connsiteY13" fmla="*/ 19128 h 483750"/>
                    <a:gd name="connsiteX14" fmla="*/ 2855 w 522063"/>
                    <a:gd name="connsiteY14" fmla="*/ 277394 h 483750"/>
                    <a:gd name="connsiteX15" fmla="*/ 0 w 522063"/>
                    <a:gd name="connsiteY15" fmla="*/ 306751 h 483750"/>
                    <a:gd name="connsiteX16" fmla="*/ 16082 w 522063"/>
                    <a:gd name="connsiteY16" fmla="*/ 303516 h 483750"/>
                    <a:gd name="connsiteX17" fmla="*/ 182851 w 522063"/>
                    <a:gd name="connsiteY17" fmla="*/ 303563 h 483750"/>
                    <a:gd name="connsiteX18" fmla="*/ 306846 w 522063"/>
                    <a:gd name="connsiteY18" fmla="*/ 370366 h 483750"/>
                    <a:gd name="connsiteX19" fmla="*/ 325260 w 522063"/>
                    <a:gd name="connsiteY19" fmla="*/ 432554 h 483750"/>
                    <a:gd name="connsiteX20" fmla="*/ 325260 w 522063"/>
                    <a:gd name="connsiteY20" fmla="*/ 469476 h 483750"/>
                    <a:gd name="connsiteX21" fmla="*/ 322309 w 522063"/>
                    <a:gd name="connsiteY21" fmla="*/ 483750 h 483750"/>
                    <a:gd name="connsiteX22" fmla="*/ 341960 w 522063"/>
                    <a:gd name="connsiteY22" fmla="*/ 480991 h 483750"/>
                    <a:gd name="connsiteX23" fmla="*/ 283056 w 522063"/>
                    <a:gd name="connsiteY23" fmla="*/ 302041 h 483750"/>
                    <a:gd name="connsiteX24" fmla="*/ 165342 w 522063"/>
                    <a:gd name="connsiteY24" fmla="*/ 182614 h 483750"/>
                    <a:gd name="connsiteX25" fmla="*/ 283341 w 522063"/>
                    <a:gd name="connsiteY25" fmla="*/ 64472 h 483750"/>
                    <a:gd name="connsiteX26" fmla="*/ 402768 w 522063"/>
                    <a:gd name="connsiteY26" fmla="*/ 182900 h 483750"/>
                    <a:gd name="connsiteX27" fmla="*/ 283056 w 522063"/>
                    <a:gd name="connsiteY27" fmla="*/ 302041 h 483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22063" h="483750">
                      <a:moveTo>
                        <a:pt x="341960" y="480991"/>
                      </a:moveTo>
                      <a:cubicBezTo>
                        <a:pt x="395250" y="480848"/>
                        <a:pt x="448540" y="480943"/>
                        <a:pt x="501830" y="480895"/>
                      </a:cubicBezTo>
                      <a:cubicBezTo>
                        <a:pt x="521243" y="480848"/>
                        <a:pt x="522004" y="480134"/>
                        <a:pt x="522004" y="461102"/>
                      </a:cubicBezTo>
                      <a:cubicBezTo>
                        <a:pt x="522052" y="332207"/>
                        <a:pt x="522147" y="203311"/>
                        <a:pt x="521909" y="74369"/>
                      </a:cubicBezTo>
                      <a:cubicBezTo>
                        <a:pt x="521861" y="54385"/>
                        <a:pt x="518388" y="34449"/>
                        <a:pt x="519054" y="14370"/>
                      </a:cubicBezTo>
                      <a:cubicBezTo>
                        <a:pt x="519292" y="7376"/>
                        <a:pt x="515914" y="3855"/>
                        <a:pt x="508682" y="2713"/>
                      </a:cubicBezTo>
                      <a:cubicBezTo>
                        <a:pt x="486462" y="-808"/>
                        <a:pt x="464194" y="143"/>
                        <a:pt x="441879" y="334"/>
                      </a:cubicBezTo>
                      <a:cubicBezTo>
                        <a:pt x="434647" y="381"/>
                        <a:pt x="430031" y="4378"/>
                        <a:pt x="426844" y="10373"/>
                      </a:cubicBezTo>
                      <a:cubicBezTo>
                        <a:pt x="413902" y="35067"/>
                        <a:pt x="392490" y="43965"/>
                        <a:pt x="365798" y="43870"/>
                      </a:cubicBezTo>
                      <a:cubicBezTo>
                        <a:pt x="315696" y="43679"/>
                        <a:pt x="265594" y="43727"/>
                        <a:pt x="215492" y="43870"/>
                      </a:cubicBezTo>
                      <a:cubicBezTo>
                        <a:pt x="190464" y="43917"/>
                        <a:pt x="171242" y="34020"/>
                        <a:pt x="159727" y="11515"/>
                      </a:cubicBezTo>
                      <a:cubicBezTo>
                        <a:pt x="155350" y="2998"/>
                        <a:pt x="149402" y="-47"/>
                        <a:pt x="140220" y="1"/>
                      </a:cubicBezTo>
                      <a:cubicBezTo>
                        <a:pt x="100109" y="238"/>
                        <a:pt x="60046" y="1"/>
                        <a:pt x="19936" y="143"/>
                      </a:cubicBezTo>
                      <a:cubicBezTo>
                        <a:pt x="4282" y="191"/>
                        <a:pt x="2998" y="1618"/>
                        <a:pt x="2998" y="19128"/>
                      </a:cubicBezTo>
                      <a:cubicBezTo>
                        <a:pt x="2903" y="105201"/>
                        <a:pt x="3045" y="191321"/>
                        <a:pt x="2855" y="277394"/>
                      </a:cubicBezTo>
                      <a:cubicBezTo>
                        <a:pt x="2855" y="287196"/>
                        <a:pt x="4949" y="297425"/>
                        <a:pt x="0" y="306751"/>
                      </a:cubicBezTo>
                      <a:cubicBezTo>
                        <a:pt x="4710" y="302897"/>
                        <a:pt x="10515" y="303516"/>
                        <a:pt x="16082" y="303516"/>
                      </a:cubicBezTo>
                      <a:cubicBezTo>
                        <a:pt x="71656" y="303421"/>
                        <a:pt x="127277" y="303230"/>
                        <a:pt x="182851" y="303563"/>
                      </a:cubicBezTo>
                      <a:cubicBezTo>
                        <a:pt x="235904" y="303849"/>
                        <a:pt x="278345" y="324546"/>
                        <a:pt x="306846" y="370366"/>
                      </a:cubicBezTo>
                      <a:cubicBezTo>
                        <a:pt x="318598" y="389303"/>
                        <a:pt x="324688" y="410191"/>
                        <a:pt x="325260" y="432554"/>
                      </a:cubicBezTo>
                      <a:cubicBezTo>
                        <a:pt x="325592" y="444830"/>
                        <a:pt x="325402" y="457153"/>
                        <a:pt x="325260" y="469476"/>
                      </a:cubicBezTo>
                      <a:cubicBezTo>
                        <a:pt x="325212" y="474424"/>
                        <a:pt x="325355" y="479516"/>
                        <a:pt x="322309" y="483750"/>
                      </a:cubicBezTo>
                      <a:cubicBezTo>
                        <a:pt x="328210" y="479849"/>
                        <a:pt x="335299" y="480991"/>
                        <a:pt x="341960" y="480991"/>
                      </a:cubicBezTo>
                      <a:close/>
                      <a:moveTo>
                        <a:pt x="283056" y="302041"/>
                      </a:moveTo>
                      <a:cubicBezTo>
                        <a:pt x="217823" y="301946"/>
                        <a:pt x="165247" y="248608"/>
                        <a:pt x="165342" y="182614"/>
                      </a:cubicBezTo>
                      <a:cubicBezTo>
                        <a:pt x="165437" y="118047"/>
                        <a:pt x="218679" y="64805"/>
                        <a:pt x="283341" y="64472"/>
                      </a:cubicBezTo>
                      <a:cubicBezTo>
                        <a:pt x="348288" y="64186"/>
                        <a:pt x="402435" y="117905"/>
                        <a:pt x="402768" y="182900"/>
                      </a:cubicBezTo>
                      <a:cubicBezTo>
                        <a:pt x="403196" y="248751"/>
                        <a:pt x="349526" y="302136"/>
                        <a:pt x="283056" y="302041"/>
                      </a:cubicBezTo>
                      <a:close/>
                    </a:path>
                  </a:pathLst>
                </a:custGeom>
                <a:noFill/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3856F5D6-66DB-4C07-801D-3D1760C91223}"/>
                    </a:ext>
                  </a:extLst>
                </p:cNvPr>
                <p:cNvSpPr/>
                <p:nvPr/>
              </p:nvSpPr>
              <p:spPr>
                <a:xfrm>
                  <a:off x="6028406" y="2825907"/>
                  <a:ext cx="10800" cy="348"/>
                </a:xfrm>
                <a:custGeom>
                  <a:avLst/>
                  <a:gdLst>
                    <a:gd name="connsiteX0" fmla="*/ 10801 w 10800"/>
                    <a:gd name="connsiteY0" fmla="*/ 0 h 348"/>
                    <a:gd name="connsiteX1" fmla="*/ 0 w 10800"/>
                    <a:gd name="connsiteY1" fmla="*/ 48 h 348"/>
                    <a:gd name="connsiteX2" fmla="*/ 10801 w 10800"/>
                    <a:gd name="connsiteY2" fmla="*/ 0 h 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800" h="348">
                      <a:moveTo>
                        <a:pt x="10801" y="0"/>
                      </a:moveTo>
                      <a:cubicBezTo>
                        <a:pt x="7185" y="0"/>
                        <a:pt x="3616" y="48"/>
                        <a:pt x="0" y="48"/>
                      </a:cubicBezTo>
                      <a:cubicBezTo>
                        <a:pt x="3331" y="523"/>
                        <a:pt x="7042" y="381"/>
                        <a:pt x="10801" y="0"/>
                      </a:cubicBezTo>
                      <a:close/>
                    </a:path>
                  </a:pathLst>
                </a:custGeom>
                <a:noFill/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C21566C0-EB73-40E0-AC4F-BDAF331EC27D}"/>
                    </a:ext>
                  </a:extLst>
                </p:cNvPr>
                <p:cNvSpPr/>
                <p:nvPr/>
              </p:nvSpPr>
              <p:spPr>
                <a:xfrm>
                  <a:off x="3747070" y="3705478"/>
                  <a:ext cx="11419" cy="869"/>
                </a:xfrm>
                <a:custGeom>
                  <a:avLst/>
                  <a:gdLst>
                    <a:gd name="connsiteX0" fmla="*/ 11419 w 11419"/>
                    <a:gd name="connsiteY0" fmla="*/ 856 h 869"/>
                    <a:gd name="connsiteX1" fmla="*/ 0 w 11419"/>
                    <a:gd name="connsiteY1" fmla="*/ 0 h 869"/>
                    <a:gd name="connsiteX2" fmla="*/ 11419 w 11419"/>
                    <a:gd name="connsiteY2" fmla="*/ 856 h 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9" h="869">
                      <a:moveTo>
                        <a:pt x="11419" y="856"/>
                      </a:moveTo>
                      <a:cubicBezTo>
                        <a:pt x="7613" y="619"/>
                        <a:pt x="3806" y="333"/>
                        <a:pt x="0" y="0"/>
                      </a:cubicBezTo>
                      <a:cubicBezTo>
                        <a:pt x="3759" y="856"/>
                        <a:pt x="7613" y="904"/>
                        <a:pt x="11419" y="85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BB38D802-453B-42A2-8408-B9C22E99923A}"/>
                    </a:ext>
                  </a:extLst>
                </p:cNvPr>
                <p:cNvSpPr/>
                <p:nvPr/>
              </p:nvSpPr>
              <p:spPr>
                <a:xfrm>
                  <a:off x="2409871" y="2373651"/>
                  <a:ext cx="3569051" cy="2114090"/>
                </a:xfrm>
                <a:custGeom>
                  <a:avLst/>
                  <a:gdLst>
                    <a:gd name="connsiteX0" fmla="*/ 3560772 w 3569051"/>
                    <a:gd name="connsiteY0" fmla="*/ 1611599 h 2114090"/>
                    <a:gd name="connsiteX1" fmla="*/ 3486690 w 3569051"/>
                    <a:gd name="connsiteY1" fmla="*/ 1535090 h 2114090"/>
                    <a:gd name="connsiteX2" fmla="*/ 3367834 w 3569051"/>
                    <a:gd name="connsiteY2" fmla="*/ 1412523 h 2114090"/>
                    <a:gd name="connsiteX3" fmla="*/ 3228757 w 3569051"/>
                    <a:gd name="connsiteY3" fmla="*/ 1267879 h 2114090"/>
                    <a:gd name="connsiteX4" fmla="*/ 3088632 w 3569051"/>
                    <a:gd name="connsiteY4" fmla="*/ 1122283 h 2114090"/>
                    <a:gd name="connsiteX5" fmla="*/ 2953314 w 3569051"/>
                    <a:gd name="connsiteY5" fmla="*/ 981588 h 2114090"/>
                    <a:gd name="connsiteX6" fmla="*/ 2812238 w 3569051"/>
                    <a:gd name="connsiteY6" fmla="*/ 835040 h 2114090"/>
                    <a:gd name="connsiteX7" fmla="*/ 2675016 w 3569051"/>
                    <a:gd name="connsiteY7" fmla="*/ 692394 h 2114090"/>
                    <a:gd name="connsiteX8" fmla="*/ 2532989 w 3569051"/>
                    <a:gd name="connsiteY8" fmla="*/ 544847 h 2114090"/>
                    <a:gd name="connsiteX9" fmla="*/ 2397575 w 3569051"/>
                    <a:gd name="connsiteY9" fmla="*/ 404200 h 2114090"/>
                    <a:gd name="connsiteX10" fmla="*/ 2279576 w 3569051"/>
                    <a:gd name="connsiteY10" fmla="*/ 280967 h 2114090"/>
                    <a:gd name="connsiteX11" fmla="*/ 2275722 w 3569051"/>
                    <a:gd name="connsiteY11" fmla="*/ 275400 h 2114090"/>
                    <a:gd name="connsiteX12" fmla="*/ 2242796 w 3569051"/>
                    <a:gd name="connsiteY12" fmla="*/ 329070 h 2114090"/>
                    <a:gd name="connsiteX13" fmla="*/ 2237467 w 3569051"/>
                    <a:gd name="connsiteY13" fmla="*/ 418569 h 2114090"/>
                    <a:gd name="connsiteX14" fmla="*/ 2220100 w 3569051"/>
                    <a:gd name="connsiteY14" fmla="*/ 433557 h 2114090"/>
                    <a:gd name="connsiteX15" fmla="*/ 2210727 w 3569051"/>
                    <a:gd name="connsiteY15" fmla="*/ 426515 h 2114090"/>
                    <a:gd name="connsiteX16" fmla="*/ 2188745 w 3569051"/>
                    <a:gd name="connsiteY16" fmla="*/ 398633 h 2114090"/>
                    <a:gd name="connsiteX17" fmla="*/ 2179514 w 3569051"/>
                    <a:gd name="connsiteY17" fmla="*/ 372749 h 2114090"/>
                    <a:gd name="connsiteX18" fmla="*/ 2179895 w 3569051"/>
                    <a:gd name="connsiteY18" fmla="*/ 147218 h 2114090"/>
                    <a:gd name="connsiteX19" fmla="*/ 2173139 w 3569051"/>
                    <a:gd name="connsiteY19" fmla="*/ 125902 h 2114090"/>
                    <a:gd name="connsiteX20" fmla="*/ 2102148 w 3569051"/>
                    <a:gd name="connsiteY20" fmla="*/ 25793 h 2114090"/>
                    <a:gd name="connsiteX21" fmla="*/ 2083307 w 3569051"/>
                    <a:gd name="connsiteY21" fmla="*/ 15944 h 2114090"/>
                    <a:gd name="connsiteX22" fmla="*/ 1734780 w 3569051"/>
                    <a:gd name="connsiteY22" fmla="*/ 11804 h 2114090"/>
                    <a:gd name="connsiteX23" fmla="*/ 1289238 w 3569051"/>
                    <a:gd name="connsiteY23" fmla="*/ 6047 h 2114090"/>
                    <a:gd name="connsiteX24" fmla="*/ 838223 w 3569051"/>
                    <a:gd name="connsiteY24" fmla="*/ 5 h 2114090"/>
                    <a:gd name="connsiteX25" fmla="*/ 826471 w 3569051"/>
                    <a:gd name="connsiteY25" fmla="*/ 12233 h 2114090"/>
                    <a:gd name="connsiteX26" fmla="*/ 826519 w 3569051"/>
                    <a:gd name="connsiteY26" fmla="*/ 333448 h 2114090"/>
                    <a:gd name="connsiteX27" fmla="*/ 822570 w 3569051"/>
                    <a:gd name="connsiteY27" fmla="*/ 344439 h 2114090"/>
                    <a:gd name="connsiteX28" fmla="*/ 807724 w 3569051"/>
                    <a:gd name="connsiteY28" fmla="*/ 338634 h 2114090"/>
                    <a:gd name="connsiteX29" fmla="*/ 803204 w 3569051"/>
                    <a:gd name="connsiteY29" fmla="*/ 331878 h 2114090"/>
                    <a:gd name="connsiteX30" fmla="*/ 738638 w 3569051"/>
                    <a:gd name="connsiteY30" fmla="*/ 325169 h 2114090"/>
                    <a:gd name="connsiteX31" fmla="*/ 732881 w 3569051"/>
                    <a:gd name="connsiteY31" fmla="*/ 389926 h 2114090"/>
                    <a:gd name="connsiteX32" fmla="*/ 797019 w 3569051"/>
                    <a:gd name="connsiteY32" fmla="*/ 394446 h 2114090"/>
                    <a:gd name="connsiteX33" fmla="*/ 830420 w 3569051"/>
                    <a:gd name="connsiteY33" fmla="*/ 382313 h 2114090"/>
                    <a:gd name="connsiteX34" fmla="*/ 849548 w 3569051"/>
                    <a:gd name="connsiteY34" fmla="*/ 382503 h 2114090"/>
                    <a:gd name="connsiteX35" fmla="*/ 863489 w 3569051"/>
                    <a:gd name="connsiteY35" fmla="*/ 368182 h 2114090"/>
                    <a:gd name="connsiteX36" fmla="*/ 862918 w 3569051"/>
                    <a:gd name="connsiteY36" fmla="*/ 52438 h 2114090"/>
                    <a:gd name="connsiteX37" fmla="*/ 878096 w 3569051"/>
                    <a:gd name="connsiteY37" fmla="*/ 37783 h 2114090"/>
                    <a:gd name="connsiteX38" fmla="*/ 1226575 w 3569051"/>
                    <a:gd name="connsiteY38" fmla="*/ 42684 h 2114090"/>
                    <a:gd name="connsiteX39" fmla="*/ 1666645 w 3569051"/>
                    <a:gd name="connsiteY39" fmla="*/ 48156 h 2114090"/>
                    <a:gd name="connsiteX40" fmla="*/ 2064370 w 3569051"/>
                    <a:gd name="connsiteY40" fmla="*/ 52438 h 2114090"/>
                    <a:gd name="connsiteX41" fmla="*/ 2082260 w 3569051"/>
                    <a:gd name="connsiteY41" fmla="*/ 61621 h 2114090"/>
                    <a:gd name="connsiteX42" fmla="*/ 2136692 w 3569051"/>
                    <a:gd name="connsiteY42" fmla="*/ 138368 h 2114090"/>
                    <a:gd name="connsiteX43" fmla="*/ 2142116 w 3569051"/>
                    <a:gd name="connsiteY43" fmla="*/ 157400 h 2114090"/>
                    <a:gd name="connsiteX44" fmla="*/ 2141164 w 3569051"/>
                    <a:gd name="connsiteY44" fmla="*/ 343249 h 2114090"/>
                    <a:gd name="connsiteX45" fmla="*/ 2176326 w 3569051"/>
                    <a:gd name="connsiteY45" fmla="*/ 444072 h 2114090"/>
                    <a:gd name="connsiteX46" fmla="*/ 2228617 w 3569051"/>
                    <a:gd name="connsiteY46" fmla="*/ 470051 h 2114090"/>
                    <a:gd name="connsiteX47" fmla="*/ 2237515 w 3569051"/>
                    <a:gd name="connsiteY47" fmla="*/ 477949 h 2114090"/>
                    <a:gd name="connsiteX48" fmla="*/ 2237372 w 3569051"/>
                    <a:gd name="connsiteY48" fmla="*/ 529907 h 2114090"/>
                    <a:gd name="connsiteX49" fmla="*/ 2231519 w 3569051"/>
                    <a:gd name="connsiteY49" fmla="*/ 538186 h 2114090"/>
                    <a:gd name="connsiteX50" fmla="*/ 2132885 w 3569051"/>
                    <a:gd name="connsiteY50" fmla="*/ 510161 h 2114090"/>
                    <a:gd name="connsiteX51" fmla="*/ 2120800 w 3569051"/>
                    <a:gd name="connsiteY51" fmla="*/ 499170 h 2114090"/>
                    <a:gd name="connsiteX52" fmla="*/ 2112093 w 3569051"/>
                    <a:gd name="connsiteY52" fmla="*/ 479234 h 2114090"/>
                    <a:gd name="connsiteX53" fmla="*/ 2112474 w 3569051"/>
                    <a:gd name="connsiteY53" fmla="*/ 177146 h 2114090"/>
                    <a:gd name="connsiteX54" fmla="*/ 2104527 w 3569051"/>
                    <a:gd name="connsiteY54" fmla="*/ 153546 h 2114090"/>
                    <a:gd name="connsiteX55" fmla="*/ 2057423 w 3569051"/>
                    <a:gd name="connsiteY55" fmla="*/ 89979 h 2114090"/>
                    <a:gd name="connsiteX56" fmla="*/ 2036202 w 3569051"/>
                    <a:gd name="connsiteY56" fmla="*/ 78893 h 2114090"/>
                    <a:gd name="connsiteX57" fmla="*/ 1649421 w 3569051"/>
                    <a:gd name="connsiteY57" fmla="*/ 74753 h 2114090"/>
                    <a:gd name="connsiteX58" fmla="*/ 937333 w 3569051"/>
                    <a:gd name="connsiteY58" fmla="*/ 67569 h 2114090"/>
                    <a:gd name="connsiteX59" fmla="*/ 900696 w 3569051"/>
                    <a:gd name="connsiteY59" fmla="*/ 64286 h 2114090"/>
                    <a:gd name="connsiteX60" fmla="*/ 881807 w 3569051"/>
                    <a:gd name="connsiteY60" fmla="*/ 80701 h 2114090"/>
                    <a:gd name="connsiteX61" fmla="*/ 879523 w 3569051"/>
                    <a:gd name="connsiteY61" fmla="*/ 397777 h 2114090"/>
                    <a:gd name="connsiteX62" fmla="*/ 841602 w 3569051"/>
                    <a:gd name="connsiteY62" fmla="*/ 456586 h 2114090"/>
                    <a:gd name="connsiteX63" fmla="*/ 839318 w 3569051"/>
                    <a:gd name="connsiteY63" fmla="*/ 458108 h 2114090"/>
                    <a:gd name="connsiteX64" fmla="*/ 809057 w 3569051"/>
                    <a:gd name="connsiteY64" fmla="*/ 448497 h 2114090"/>
                    <a:gd name="connsiteX65" fmla="*/ 742254 w 3569051"/>
                    <a:gd name="connsiteY65" fmla="*/ 436983 h 2114090"/>
                    <a:gd name="connsiteX66" fmla="*/ 736592 w 3569051"/>
                    <a:gd name="connsiteY66" fmla="*/ 503690 h 2114090"/>
                    <a:gd name="connsiteX67" fmla="*/ 803299 w 3569051"/>
                    <a:gd name="connsiteY67" fmla="*/ 504309 h 2114090"/>
                    <a:gd name="connsiteX68" fmla="*/ 818049 w 3569051"/>
                    <a:gd name="connsiteY68" fmla="*/ 497219 h 2114090"/>
                    <a:gd name="connsiteX69" fmla="*/ 870626 w 3569051"/>
                    <a:gd name="connsiteY69" fmla="*/ 483421 h 2114090"/>
                    <a:gd name="connsiteX70" fmla="*/ 906501 w 3569051"/>
                    <a:gd name="connsiteY70" fmla="*/ 463913 h 2114090"/>
                    <a:gd name="connsiteX71" fmla="*/ 916874 w 3569051"/>
                    <a:gd name="connsiteY71" fmla="*/ 445975 h 2114090"/>
                    <a:gd name="connsiteX72" fmla="*/ 918920 w 3569051"/>
                    <a:gd name="connsiteY72" fmla="*/ 119336 h 2114090"/>
                    <a:gd name="connsiteX73" fmla="*/ 934288 w 3569051"/>
                    <a:gd name="connsiteY73" fmla="*/ 103587 h 2114090"/>
                    <a:gd name="connsiteX74" fmla="*/ 1347000 w 3569051"/>
                    <a:gd name="connsiteY74" fmla="*/ 108535 h 2114090"/>
                    <a:gd name="connsiteX75" fmla="*/ 1780267 w 3569051"/>
                    <a:gd name="connsiteY75" fmla="*/ 113531 h 2114090"/>
                    <a:gd name="connsiteX76" fmla="*/ 2018074 w 3569051"/>
                    <a:gd name="connsiteY76" fmla="*/ 116434 h 2114090"/>
                    <a:gd name="connsiteX77" fmla="*/ 2038248 w 3569051"/>
                    <a:gd name="connsiteY77" fmla="*/ 126616 h 2114090"/>
                    <a:gd name="connsiteX78" fmla="*/ 2069080 w 3569051"/>
                    <a:gd name="connsiteY78" fmla="*/ 168249 h 2114090"/>
                    <a:gd name="connsiteX79" fmla="*/ 2075979 w 3569051"/>
                    <a:gd name="connsiteY79" fmla="*/ 189422 h 2114090"/>
                    <a:gd name="connsiteX80" fmla="*/ 2075646 w 3569051"/>
                    <a:gd name="connsiteY80" fmla="*/ 491510 h 2114090"/>
                    <a:gd name="connsiteX81" fmla="*/ 2086970 w 3569051"/>
                    <a:gd name="connsiteY81" fmla="*/ 518583 h 2114090"/>
                    <a:gd name="connsiteX82" fmla="*/ 2140118 w 3569051"/>
                    <a:gd name="connsiteY82" fmla="*/ 567781 h 2114090"/>
                    <a:gd name="connsiteX83" fmla="*/ 2158341 w 3569051"/>
                    <a:gd name="connsiteY83" fmla="*/ 574918 h 2114090"/>
                    <a:gd name="connsiteX84" fmla="*/ 2228046 w 3569051"/>
                    <a:gd name="connsiteY84" fmla="*/ 574633 h 2114090"/>
                    <a:gd name="connsiteX85" fmla="*/ 2237420 w 3569051"/>
                    <a:gd name="connsiteY85" fmla="*/ 583911 h 2114090"/>
                    <a:gd name="connsiteX86" fmla="*/ 2237420 w 3569051"/>
                    <a:gd name="connsiteY86" fmla="*/ 646765 h 2114090"/>
                    <a:gd name="connsiteX87" fmla="*/ 2227570 w 3569051"/>
                    <a:gd name="connsiteY87" fmla="*/ 656852 h 2114090"/>
                    <a:gd name="connsiteX88" fmla="*/ 2125035 w 3569051"/>
                    <a:gd name="connsiteY88" fmla="*/ 656804 h 2114090"/>
                    <a:gd name="connsiteX89" fmla="*/ 2110570 w 3569051"/>
                    <a:gd name="connsiteY89" fmla="*/ 650999 h 2114090"/>
                    <a:gd name="connsiteX90" fmla="*/ 2060040 w 3569051"/>
                    <a:gd name="connsiteY90" fmla="*/ 605084 h 2114090"/>
                    <a:gd name="connsiteX91" fmla="*/ 2050952 w 3569051"/>
                    <a:gd name="connsiteY91" fmla="*/ 584006 h 2114090"/>
                    <a:gd name="connsiteX92" fmla="*/ 2052094 w 3569051"/>
                    <a:gd name="connsiteY92" fmla="*/ 268310 h 2114090"/>
                    <a:gd name="connsiteX93" fmla="*/ 2014363 w 3569051"/>
                    <a:gd name="connsiteY93" fmla="*/ 151263 h 2114090"/>
                    <a:gd name="connsiteX94" fmla="*/ 1994188 w 3569051"/>
                    <a:gd name="connsiteY94" fmla="*/ 140938 h 2114090"/>
                    <a:gd name="connsiteX95" fmla="*/ 1822043 w 3569051"/>
                    <a:gd name="connsiteY95" fmla="*/ 137417 h 2114090"/>
                    <a:gd name="connsiteX96" fmla="*/ 1528234 w 3569051"/>
                    <a:gd name="connsiteY96" fmla="*/ 132088 h 2114090"/>
                    <a:gd name="connsiteX97" fmla="*/ 954272 w 3569051"/>
                    <a:gd name="connsiteY97" fmla="*/ 121763 h 2114090"/>
                    <a:gd name="connsiteX98" fmla="*/ 938523 w 3569051"/>
                    <a:gd name="connsiteY98" fmla="*/ 136846 h 2114090"/>
                    <a:gd name="connsiteX99" fmla="*/ 938856 w 3569051"/>
                    <a:gd name="connsiteY99" fmla="*/ 470337 h 2114090"/>
                    <a:gd name="connsiteX100" fmla="*/ 932718 w 3569051"/>
                    <a:gd name="connsiteY100" fmla="*/ 488560 h 2114090"/>
                    <a:gd name="connsiteX101" fmla="*/ 843838 w 3569051"/>
                    <a:gd name="connsiteY101" fmla="*/ 563213 h 2114090"/>
                    <a:gd name="connsiteX102" fmla="*/ 810341 w 3569051"/>
                    <a:gd name="connsiteY102" fmla="*/ 556933 h 2114090"/>
                    <a:gd name="connsiteX103" fmla="*/ 763237 w 3569051"/>
                    <a:gd name="connsiteY103" fmla="*/ 533761 h 2114090"/>
                    <a:gd name="connsiteX104" fmla="*/ 725268 w 3569051"/>
                    <a:gd name="connsiteY104" fmla="*/ 573015 h 2114090"/>
                    <a:gd name="connsiteX105" fmla="*/ 751865 w 3569051"/>
                    <a:gd name="connsiteY105" fmla="*/ 620690 h 2114090"/>
                    <a:gd name="connsiteX106" fmla="*/ 804774 w 3569051"/>
                    <a:gd name="connsiteY106" fmla="*/ 608082 h 2114090"/>
                    <a:gd name="connsiteX107" fmla="*/ 827518 w 3569051"/>
                    <a:gd name="connsiteY107" fmla="*/ 598185 h 2114090"/>
                    <a:gd name="connsiteX108" fmla="*/ 862680 w 3569051"/>
                    <a:gd name="connsiteY108" fmla="*/ 588574 h 2114090"/>
                    <a:gd name="connsiteX109" fmla="*/ 960362 w 3569051"/>
                    <a:gd name="connsiteY109" fmla="*/ 505308 h 2114090"/>
                    <a:gd name="connsiteX110" fmla="*/ 969736 w 3569051"/>
                    <a:gd name="connsiteY110" fmla="*/ 484468 h 2114090"/>
                    <a:gd name="connsiteX111" fmla="*/ 969212 w 3569051"/>
                    <a:gd name="connsiteY111" fmla="*/ 167345 h 2114090"/>
                    <a:gd name="connsiteX112" fmla="*/ 984390 w 3569051"/>
                    <a:gd name="connsiteY112" fmla="*/ 152738 h 2114090"/>
                    <a:gd name="connsiteX113" fmla="*/ 1089591 w 3569051"/>
                    <a:gd name="connsiteY113" fmla="*/ 155212 h 2114090"/>
                    <a:gd name="connsiteX114" fmla="*/ 1528234 w 3569051"/>
                    <a:gd name="connsiteY114" fmla="*/ 163253 h 2114090"/>
                    <a:gd name="connsiteX115" fmla="*/ 1962786 w 3569051"/>
                    <a:gd name="connsiteY115" fmla="*/ 170580 h 2114090"/>
                    <a:gd name="connsiteX116" fmla="*/ 2007273 w 3569051"/>
                    <a:gd name="connsiteY116" fmla="*/ 195132 h 2114090"/>
                    <a:gd name="connsiteX117" fmla="*/ 2020167 w 3569051"/>
                    <a:gd name="connsiteY117" fmla="*/ 222823 h 2114090"/>
                    <a:gd name="connsiteX118" fmla="*/ 2019597 w 3569051"/>
                    <a:gd name="connsiteY118" fmla="*/ 597329 h 2114090"/>
                    <a:gd name="connsiteX119" fmla="*/ 2028922 w 3569051"/>
                    <a:gd name="connsiteY119" fmla="*/ 618454 h 2114090"/>
                    <a:gd name="connsiteX120" fmla="*/ 2097486 w 3569051"/>
                    <a:gd name="connsiteY120" fmla="*/ 681213 h 2114090"/>
                    <a:gd name="connsiteX121" fmla="*/ 2115804 w 3569051"/>
                    <a:gd name="connsiteY121" fmla="*/ 688207 h 2114090"/>
                    <a:gd name="connsiteX122" fmla="*/ 2203304 w 3569051"/>
                    <a:gd name="connsiteY122" fmla="*/ 688064 h 2114090"/>
                    <a:gd name="connsiteX123" fmla="*/ 2237420 w 3569051"/>
                    <a:gd name="connsiteY123" fmla="*/ 723036 h 2114090"/>
                    <a:gd name="connsiteX124" fmla="*/ 2225715 w 3569051"/>
                    <a:gd name="connsiteY124" fmla="*/ 734312 h 2114090"/>
                    <a:gd name="connsiteX125" fmla="*/ 2120467 w 3569051"/>
                    <a:gd name="connsiteY125" fmla="*/ 734122 h 2114090"/>
                    <a:gd name="connsiteX126" fmla="*/ 2052950 w 3569051"/>
                    <a:gd name="connsiteY126" fmla="*/ 731886 h 2114090"/>
                    <a:gd name="connsiteX127" fmla="*/ 2002468 w 3569051"/>
                    <a:gd name="connsiteY127" fmla="*/ 685019 h 2114090"/>
                    <a:gd name="connsiteX128" fmla="*/ 1994188 w 3569051"/>
                    <a:gd name="connsiteY128" fmla="*/ 664893 h 2114090"/>
                    <a:gd name="connsiteX129" fmla="*/ 1997567 w 3569051"/>
                    <a:gd name="connsiteY129" fmla="*/ 293147 h 2114090"/>
                    <a:gd name="connsiteX130" fmla="*/ 1968400 w 3569051"/>
                    <a:gd name="connsiteY130" fmla="*/ 200794 h 2114090"/>
                    <a:gd name="connsiteX131" fmla="*/ 1967591 w 3569051"/>
                    <a:gd name="connsiteY131" fmla="*/ 199699 h 2114090"/>
                    <a:gd name="connsiteX132" fmla="*/ 1950986 w 3569051"/>
                    <a:gd name="connsiteY132" fmla="*/ 190945 h 2114090"/>
                    <a:gd name="connsiteX133" fmla="*/ 1590184 w 3569051"/>
                    <a:gd name="connsiteY133" fmla="*/ 185330 h 2114090"/>
                    <a:gd name="connsiteX134" fmla="*/ 1005326 w 3569051"/>
                    <a:gd name="connsiteY134" fmla="*/ 174482 h 2114090"/>
                    <a:gd name="connsiteX135" fmla="*/ 991194 w 3569051"/>
                    <a:gd name="connsiteY135" fmla="*/ 188661 h 2114090"/>
                    <a:gd name="connsiteX136" fmla="*/ 991670 w 3569051"/>
                    <a:gd name="connsiteY136" fmla="*/ 501692 h 2114090"/>
                    <a:gd name="connsiteX137" fmla="*/ 983534 w 3569051"/>
                    <a:gd name="connsiteY137" fmla="*/ 522104 h 2114090"/>
                    <a:gd name="connsiteX138" fmla="*/ 849833 w 3569051"/>
                    <a:gd name="connsiteY138" fmla="*/ 660848 h 2114090"/>
                    <a:gd name="connsiteX139" fmla="*/ 804013 w 3569051"/>
                    <a:gd name="connsiteY139" fmla="*/ 658945 h 2114090"/>
                    <a:gd name="connsiteX140" fmla="*/ 737401 w 3569051"/>
                    <a:gd name="connsiteY140" fmla="*/ 651618 h 2114090"/>
                    <a:gd name="connsiteX141" fmla="*/ 734165 w 3569051"/>
                    <a:gd name="connsiteY141" fmla="*/ 717659 h 2114090"/>
                    <a:gd name="connsiteX142" fmla="*/ 799588 w 3569051"/>
                    <a:gd name="connsiteY142" fmla="*/ 717707 h 2114090"/>
                    <a:gd name="connsiteX143" fmla="*/ 828660 w 3569051"/>
                    <a:gd name="connsiteY143" fmla="*/ 705812 h 2114090"/>
                    <a:gd name="connsiteX144" fmla="*/ 842315 w 3569051"/>
                    <a:gd name="connsiteY144" fmla="*/ 705955 h 2114090"/>
                    <a:gd name="connsiteX145" fmla="*/ 868294 w 3569051"/>
                    <a:gd name="connsiteY145" fmla="*/ 695201 h 2114090"/>
                    <a:gd name="connsiteX146" fmla="*/ 1021884 w 3569051"/>
                    <a:gd name="connsiteY146" fmla="*/ 535712 h 2114090"/>
                    <a:gd name="connsiteX147" fmla="*/ 1029021 w 3569051"/>
                    <a:gd name="connsiteY147" fmla="*/ 516299 h 2114090"/>
                    <a:gd name="connsiteX148" fmla="*/ 1028878 w 3569051"/>
                    <a:gd name="connsiteY148" fmla="*/ 230627 h 2114090"/>
                    <a:gd name="connsiteX149" fmla="*/ 1046816 w 3569051"/>
                    <a:gd name="connsiteY149" fmla="*/ 212832 h 2114090"/>
                    <a:gd name="connsiteX150" fmla="*/ 1669976 w 3569051"/>
                    <a:gd name="connsiteY150" fmla="*/ 223680 h 2114090"/>
                    <a:gd name="connsiteX151" fmla="*/ 1929622 w 3569051"/>
                    <a:gd name="connsiteY151" fmla="*/ 227344 h 2114090"/>
                    <a:gd name="connsiteX152" fmla="*/ 1948702 w 3569051"/>
                    <a:gd name="connsiteY152" fmla="*/ 237050 h 2114090"/>
                    <a:gd name="connsiteX153" fmla="*/ 1960882 w 3569051"/>
                    <a:gd name="connsiteY153" fmla="*/ 277351 h 2114090"/>
                    <a:gd name="connsiteX154" fmla="*/ 1957790 w 3569051"/>
                    <a:gd name="connsiteY154" fmla="*/ 680547 h 2114090"/>
                    <a:gd name="connsiteX155" fmla="*/ 1966164 w 3569051"/>
                    <a:gd name="connsiteY155" fmla="*/ 700721 h 2114090"/>
                    <a:gd name="connsiteX156" fmla="*/ 2026543 w 3569051"/>
                    <a:gd name="connsiteY156" fmla="*/ 762099 h 2114090"/>
                    <a:gd name="connsiteX157" fmla="*/ 2047955 w 3569051"/>
                    <a:gd name="connsiteY157" fmla="*/ 770807 h 2114090"/>
                    <a:gd name="connsiteX158" fmla="*/ 2224287 w 3569051"/>
                    <a:gd name="connsiteY158" fmla="*/ 770331 h 2114090"/>
                    <a:gd name="connsiteX159" fmla="*/ 2237420 w 3569051"/>
                    <a:gd name="connsiteY159" fmla="*/ 784034 h 2114090"/>
                    <a:gd name="connsiteX160" fmla="*/ 2237562 w 3569051"/>
                    <a:gd name="connsiteY160" fmla="*/ 1021841 h 2114090"/>
                    <a:gd name="connsiteX161" fmla="*/ 2222384 w 3569051"/>
                    <a:gd name="connsiteY161" fmla="*/ 1036353 h 2114090"/>
                    <a:gd name="connsiteX162" fmla="*/ 1637336 w 3569051"/>
                    <a:gd name="connsiteY162" fmla="*/ 1036115 h 2114090"/>
                    <a:gd name="connsiteX163" fmla="*/ 1415897 w 3569051"/>
                    <a:gd name="connsiteY163" fmla="*/ 1036162 h 2114090"/>
                    <a:gd name="connsiteX164" fmla="*/ 1399291 w 3569051"/>
                    <a:gd name="connsiteY164" fmla="*/ 1029691 h 2114090"/>
                    <a:gd name="connsiteX165" fmla="*/ 1323258 w 3569051"/>
                    <a:gd name="connsiteY165" fmla="*/ 941953 h 2114090"/>
                    <a:gd name="connsiteX166" fmla="*/ 1301514 w 3569051"/>
                    <a:gd name="connsiteY166" fmla="*/ 931724 h 2114090"/>
                    <a:gd name="connsiteX167" fmla="*/ 1050004 w 3569051"/>
                    <a:gd name="connsiteY167" fmla="*/ 933484 h 2114090"/>
                    <a:gd name="connsiteX168" fmla="*/ 693246 w 3569051"/>
                    <a:gd name="connsiteY168" fmla="*/ 934483 h 2114090"/>
                    <a:gd name="connsiteX169" fmla="*/ 672691 w 3569051"/>
                    <a:gd name="connsiteY169" fmla="*/ 942381 h 2114090"/>
                    <a:gd name="connsiteX170" fmla="*/ 580956 w 3569051"/>
                    <a:gd name="connsiteY170" fmla="*/ 1028359 h 2114090"/>
                    <a:gd name="connsiteX171" fmla="*/ 560402 w 3569051"/>
                    <a:gd name="connsiteY171" fmla="*/ 1036305 h 2114090"/>
                    <a:gd name="connsiteX172" fmla="*/ 472996 w 3569051"/>
                    <a:gd name="connsiteY172" fmla="*/ 1036733 h 2114090"/>
                    <a:gd name="connsiteX173" fmla="*/ 396059 w 3569051"/>
                    <a:gd name="connsiteY173" fmla="*/ 1000620 h 2114090"/>
                    <a:gd name="connsiteX174" fmla="*/ 354997 w 3569051"/>
                    <a:gd name="connsiteY174" fmla="*/ 949614 h 2114090"/>
                    <a:gd name="connsiteX175" fmla="*/ 351714 w 3569051"/>
                    <a:gd name="connsiteY175" fmla="*/ 929106 h 2114090"/>
                    <a:gd name="connsiteX176" fmla="*/ 366226 w 3569051"/>
                    <a:gd name="connsiteY176" fmla="*/ 926252 h 2114090"/>
                    <a:gd name="connsiteX177" fmla="*/ 457818 w 3569051"/>
                    <a:gd name="connsiteY177" fmla="*/ 926014 h 2114090"/>
                    <a:gd name="connsiteX178" fmla="*/ 515295 w 3569051"/>
                    <a:gd name="connsiteY178" fmla="*/ 902224 h 2114090"/>
                    <a:gd name="connsiteX179" fmla="*/ 479848 w 3569051"/>
                    <a:gd name="connsiteY179" fmla="*/ 849457 h 2114090"/>
                    <a:gd name="connsiteX180" fmla="*/ 322357 w 3569051"/>
                    <a:gd name="connsiteY180" fmla="*/ 631015 h 2114090"/>
                    <a:gd name="connsiteX181" fmla="*/ 104534 w 3569051"/>
                    <a:gd name="connsiteY181" fmla="*/ 328595 h 2114090"/>
                    <a:gd name="connsiteX182" fmla="*/ 22601 w 3569051"/>
                    <a:gd name="connsiteY182" fmla="*/ 214973 h 2114090"/>
                    <a:gd name="connsiteX183" fmla="*/ 22601 w 3569051"/>
                    <a:gd name="connsiteY183" fmla="*/ 214973 h 2114090"/>
                    <a:gd name="connsiteX184" fmla="*/ 3521 w 3569051"/>
                    <a:gd name="connsiteY184" fmla="*/ 245186 h 2114090"/>
                    <a:gd name="connsiteX185" fmla="*/ 0 w 3569051"/>
                    <a:gd name="connsiteY185" fmla="*/ 289341 h 2114090"/>
                    <a:gd name="connsiteX186" fmla="*/ 523 w 3569051"/>
                    <a:gd name="connsiteY186" fmla="*/ 371322 h 2114090"/>
                    <a:gd name="connsiteX187" fmla="*/ 571 w 3569051"/>
                    <a:gd name="connsiteY187" fmla="*/ 849742 h 2114090"/>
                    <a:gd name="connsiteX188" fmla="*/ 63567 w 3569051"/>
                    <a:gd name="connsiteY188" fmla="*/ 924063 h 2114090"/>
                    <a:gd name="connsiteX189" fmla="*/ 150877 w 3569051"/>
                    <a:gd name="connsiteY189" fmla="*/ 925871 h 2114090"/>
                    <a:gd name="connsiteX190" fmla="*/ 162487 w 3569051"/>
                    <a:gd name="connsiteY190" fmla="*/ 937005 h 2114090"/>
                    <a:gd name="connsiteX191" fmla="*/ 164533 w 3569051"/>
                    <a:gd name="connsiteY191" fmla="*/ 1073656 h 2114090"/>
                    <a:gd name="connsiteX192" fmla="*/ 172479 w 3569051"/>
                    <a:gd name="connsiteY192" fmla="*/ 1091165 h 2114090"/>
                    <a:gd name="connsiteX193" fmla="*/ 247228 w 3569051"/>
                    <a:gd name="connsiteY193" fmla="*/ 1159300 h 2114090"/>
                    <a:gd name="connsiteX194" fmla="*/ 255364 w 3569051"/>
                    <a:gd name="connsiteY194" fmla="*/ 1177999 h 2114090"/>
                    <a:gd name="connsiteX195" fmla="*/ 254936 w 3569051"/>
                    <a:gd name="connsiteY195" fmla="*/ 1279155 h 2114090"/>
                    <a:gd name="connsiteX196" fmla="*/ 252509 w 3569051"/>
                    <a:gd name="connsiteY196" fmla="*/ 1592139 h 2114090"/>
                    <a:gd name="connsiteX197" fmla="*/ 249845 w 3569051"/>
                    <a:gd name="connsiteY197" fmla="*/ 1603035 h 2114090"/>
                    <a:gd name="connsiteX198" fmla="*/ 221201 w 3569051"/>
                    <a:gd name="connsiteY198" fmla="*/ 1603606 h 2114090"/>
                    <a:gd name="connsiteX199" fmla="*/ 212827 w 3569051"/>
                    <a:gd name="connsiteY199" fmla="*/ 1594090 h 2114090"/>
                    <a:gd name="connsiteX200" fmla="*/ 146928 w 3569051"/>
                    <a:gd name="connsiteY200" fmla="*/ 1582242 h 2114090"/>
                    <a:gd name="connsiteX201" fmla="*/ 140648 w 3569051"/>
                    <a:gd name="connsiteY201" fmla="*/ 1649759 h 2114090"/>
                    <a:gd name="connsiteX202" fmla="*/ 206737 w 3569051"/>
                    <a:gd name="connsiteY202" fmla="*/ 1649521 h 2114090"/>
                    <a:gd name="connsiteX203" fmla="*/ 243231 w 3569051"/>
                    <a:gd name="connsiteY203" fmla="*/ 1634343 h 2114090"/>
                    <a:gd name="connsiteX204" fmla="*/ 270542 w 3569051"/>
                    <a:gd name="connsiteY204" fmla="*/ 1634628 h 2114090"/>
                    <a:gd name="connsiteX205" fmla="*/ 283341 w 3569051"/>
                    <a:gd name="connsiteY205" fmla="*/ 1621972 h 2114090"/>
                    <a:gd name="connsiteX206" fmla="*/ 285910 w 3569051"/>
                    <a:gd name="connsiteY206" fmla="*/ 1164106 h 2114090"/>
                    <a:gd name="connsiteX207" fmla="*/ 277822 w 3569051"/>
                    <a:gd name="connsiteY207" fmla="*/ 1145312 h 2114090"/>
                    <a:gd name="connsiteX208" fmla="*/ 202026 w 3569051"/>
                    <a:gd name="connsiteY208" fmla="*/ 1076320 h 2114090"/>
                    <a:gd name="connsiteX209" fmla="*/ 194937 w 3569051"/>
                    <a:gd name="connsiteY209" fmla="*/ 1064045 h 2114090"/>
                    <a:gd name="connsiteX210" fmla="*/ 192510 w 3569051"/>
                    <a:gd name="connsiteY210" fmla="*/ 935625 h 2114090"/>
                    <a:gd name="connsiteX211" fmla="*/ 201265 w 3569051"/>
                    <a:gd name="connsiteY211" fmla="*/ 926014 h 2114090"/>
                    <a:gd name="connsiteX212" fmla="*/ 258695 w 3569051"/>
                    <a:gd name="connsiteY212" fmla="*/ 926014 h 2114090"/>
                    <a:gd name="connsiteX213" fmla="*/ 268163 w 3569051"/>
                    <a:gd name="connsiteY213" fmla="*/ 936577 h 2114090"/>
                    <a:gd name="connsiteX214" fmla="*/ 267830 w 3569051"/>
                    <a:gd name="connsiteY214" fmla="*/ 984395 h 2114090"/>
                    <a:gd name="connsiteX215" fmla="*/ 276252 w 3569051"/>
                    <a:gd name="connsiteY215" fmla="*/ 1006329 h 2114090"/>
                    <a:gd name="connsiteX216" fmla="*/ 380691 w 3569051"/>
                    <a:gd name="connsiteY216" fmla="*/ 1123710 h 2114090"/>
                    <a:gd name="connsiteX217" fmla="*/ 396963 w 3569051"/>
                    <a:gd name="connsiteY217" fmla="*/ 1131180 h 2114090"/>
                    <a:gd name="connsiteX218" fmla="*/ 604747 w 3569051"/>
                    <a:gd name="connsiteY218" fmla="*/ 1131228 h 2114090"/>
                    <a:gd name="connsiteX219" fmla="*/ 622351 w 3569051"/>
                    <a:gd name="connsiteY219" fmla="*/ 1123282 h 2114090"/>
                    <a:gd name="connsiteX220" fmla="*/ 696053 w 3569051"/>
                    <a:gd name="connsiteY220" fmla="*/ 1044394 h 2114090"/>
                    <a:gd name="connsiteX221" fmla="*/ 716227 w 3569051"/>
                    <a:gd name="connsiteY221" fmla="*/ 1036115 h 2114090"/>
                    <a:gd name="connsiteX222" fmla="*/ 1246653 w 3569051"/>
                    <a:gd name="connsiteY222" fmla="*/ 1036067 h 2114090"/>
                    <a:gd name="connsiteX223" fmla="*/ 1266494 w 3569051"/>
                    <a:gd name="connsiteY223" fmla="*/ 1044965 h 2114090"/>
                    <a:gd name="connsiteX224" fmla="*/ 1331394 w 3569051"/>
                    <a:gd name="connsiteY224" fmla="*/ 1118905 h 2114090"/>
                    <a:gd name="connsiteX225" fmla="*/ 1359324 w 3569051"/>
                    <a:gd name="connsiteY225" fmla="*/ 1131275 h 2114090"/>
                    <a:gd name="connsiteX226" fmla="*/ 2223288 w 3569051"/>
                    <a:gd name="connsiteY226" fmla="*/ 1130800 h 2114090"/>
                    <a:gd name="connsiteX227" fmla="*/ 2237515 w 3569051"/>
                    <a:gd name="connsiteY227" fmla="*/ 1144884 h 2114090"/>
                    <a:gd name="connsiteX228" fmla="*/ 2237515 w 3569051"/>
                    <a:gd name="connsiteY228" fmla="*/ 1293858 h 2114090"/>
                    <a:gd name="connsiteX229" fmla="*/ 2222194 w 3569051"/>
                    <a:gd name="connsiteY229" fmla="*/ 1309512 h 2114090"/>
                    <a:gd name="connsiteX230" fmla="*/ 1642665 w 3569051"/>
                    <a:gd name="connsiteY230" fmla="*/ 1304278 h 2114090"/>
                    <a:gd name="connsiteX231" fmla="*/ 1302322 w 3569051"/>
                    <a:gd name="connsiteY231" fmla="*/ 1301899 h 2114090"/>
                    <a:gd name="connsiteX232" fmla="*/ 1288191 w 3569051"/>
                    <a:gd name="connsiteY232" fmla="*/ 1287577 h 2114090"/>
                    <a:gd name="connsiteX233" fmla="*/ 1288381 w 3569051"/>
                    <a:gd name="connsiteY233" fmla="*/ 1235667 h 2114090"/>
                    <a:gd name="connsiteX234" fmla="*/ 1238517 w 3569051"/>
                    <a:gd name="connsiteY234" fmla="*/ 1163059 h 2114090"/>
                    <a:gd name="connsiteX235" fmla="*/ 1220341 w 3569051"/>
                    <a:gd name="connsiteY235" fmla="*/ 1134654 h 2114090"/>
                    <a:gd name="connsiteX236" fmla="*/ 1220341 w 3569051"/>
                    <a:gd name="connsiteY236" fmla="*/ 1133274 h 2114090"/>
                    <a:gd name="connsiteX237" fmla="*/ 1199216 w 3569051"/>
                    <a:gd name="connsiteY237" fmla="*/ 1111768 h 2114090"/>
                    <a:gd name="connsiteX238" fmla="*/ 1173808 w 3569051"/>
                    <a:gd name="connsiteY238" fmla="*/ 1137223 h 2114090"/>
                    <a:gd name="connsiteX239" fmla="*/ 1154633 w 3569051"/>
                    <a:gd name="connsiteY239" fmla="*/ 1156921 h 2114090"/>
                    <a:gd name="connsiteX240" fmla="*/ 1141073 w 3569051"/>
                    <a:gd name="connsiteY240" fmla="*/ 1143742 h 2114090"/>
                    <a:gd name="connsiteX241" fmla="*/ 1141215 w 3569051"/>
                    <a:gd name="connsiteY241" fmla="*/ 1130086 h 2114090"/>
                    <a:gd name="connsiteX242" fmla="*/ 1122373 w 3569051"/>
                    <a:gd name="connsiteY242" fmla="*/ 1111768 h 2114090"/>
                    <a:gd name="connsiteX243" fmla="*/ 1095015 w 3569051"/>
                    <a:gd name="connsiteY243" fmla="*/ 1139459 h 2114090"/>
                    <a:gd name="connsiteX244" fmla="*/ 1080170 w 3569051"/>
                    <a:gd name="connsiteY244" fmla="*/ 1157350 h 2114090"/>
                    <a:gd name="connsiteX245" fmla="*/ 1064516 w 3569051"/>
                    <a:gd name="connsiteY245" fmla="*/ 1140459 h 2114090"/>
                    <a:gd name="connsiteX246" fmla="*/ 1064563 w 3569051"/>
                    <a:gd name="connsiteY246" fmla="*/ 1132275 h 2114090"/>
                    <a:gd name="connsiteX247" fmla="*/ 1043771 w 3569051"/>
                    <a:gd name="connsiteY247" fmla="*/ 1111768 h 2114090"/>
                    <a:gd name="connsiteX248" fmla="*/ 1018220 w 3569051"/>
                    <a:gd name="connsiteY248" fmla="*/ 1137271 h 2114090"/>
                    <a:gd name="connsiteX249" fmla="*/ 998902 w 3569051"/>
                    <a:gd name="connsiteY249" fmla="*/ 1156921 h 2114090"/>
                    <a:gd name="connsiteX250" fmla="*/ 987673 w 3569051"/>
                    <a:gd name="connsiteY250" fmla="*/ 1145407 h 2114090"/>
                    <a:gd name="connsiteX251" fmla="*/ 985818 w 3569051"/>
                    <a:gd name="connsiteY251" fmla="*/ 1113909 h 2114090"/>
                    <a:gd name="connsiteX252" fmla="*/ 952940 w 3569051"/>
                    <a:gd name="connsiteY252" fmla="*/ 1111768 h 2114090"/>
                    <a:gd name="connsiteX253" fmla="*/ 950228 w 3569051"/>
                    <a:gd name="connsiteY253" fmla="*/ 1111768 h 2114090"/>
                    <a:gd name="connsiteX254" fmla="*/ 941425 w 3569051"/>
                    <a:gd name="connsiteY254" fmla="*/ 1121188 h 2114090"/>
                    <a:gd name="connsiteX255" fmla="*/ 941520 w 3569051"/>
                    <a:gd name="connsiteY255" fmla="*/ 1136224 h 2114090"/>
                    <a:gd name="connsiteX256" fmla="*/ 920538 w 3569051"/>
                    <a:gd name="connsiteY256" fmla="*/ 1156874 h 2114090"/>
                    <a:gd name="connsiteX257" fmla="*/ 911212 w 3569051"/>
                    <a:gd name="connsiteY257" fmla="*/ 1147691 h 2114090"/>
                    <a:gd name="connsiteX258" fmla="*/ 911355 w 3569051"/>
                    <a:gd name="connsiteY258" fmla="*/ 1119000 h 2114090"/>
                    <a:gd name="connsiteX259" fmla="*/ 905978 w 3569051"/>
                    <a:gd name="connsiteY259" fmla="*/ 1111768 h 2114090"/>
                    <a:gd name="connsiteX260" fmla="*/ 867200 w 3569051"/>
                    <a:gd name="connsiteY260" fmla="*/ 1113909 h 2114090"/>
                    <a:gd name="connsiteX261" fmla="*/ 864964 w 3569051"/>
                    <a:gd name="connsiteY261" fmla="*/ 1144884 h 2114090"/>
                    <a:gd name="connsiteX262" fmla="*/ 864916 w 3569051"/>
                    <a:gd name="connsiteY262" fmla="*/ 1151735 h 2114090"/>
                    <a:gd name="connsiteX263" fmla="*/ 859968 w 3569051"/>
                    <a:gd name="connsiteY263" fmla="*/ 1156779 h 2114090"/>
                    <a:gd name="connsiteX264" fmla="*/ 834798 w 3569051"/>
                    <a:gd name="connsiteY264" fmla="*/ 1137699 h 2114090"/>
                    <a:gd name="connsiteX265" fmla="*/ 834798 w 3569051"/>
                    <a:gd name="connsiteY265" fmla="*/ 1133607 h 2114090"/>
                    <a:gd name="connsiteX266" fmla="*/ 812625 w 3569051"/>
                    <a:gd name="connsiteY266" fmla="*/ 1111768 h 2114090"/>
                    <a:gd name="connsiteX267" fmla="*/ 788312 w 3569051"/>
                    <a:gd name="connsiteY267" fmla="*/ 1136938 h 2114090"/>
                    <a:gd name="connsiteX268" fmla="*/ 770754 w 3569051"/>
                    <a:gd name="connsiteY268" fmla="*/ 1156684 h 2114090"/>
                    <a:gd name="connsiteX269" fmla="*/ 753007 w 3569051"/>
                    <a:gd name="connsiteY269" fmla="*/ 1138508 h 2114090"/>
                    <a:gd name="connsiteX270" fmla="*/ 753102 w 3569051"/>
                    <a:gd name="connsiteY270" fmla="*/ 1127612 h 2114090"/>
                    <a:gd name="connsiteX271" fmla="*/ 737115 w 3569051"/>
                    <a:gd name="connsiteY271" fmla="*/ 1111435 h 2114090"/>
                    <a:gd name="connsiteX272" fmla="*/ 706854 w 3569051"/>
                    <a:gd name="connsiteY272" fmla="*/ 1141791 h 2114090"/>
                    <a:gd name="connsiteX273" fmla="*/ 692723 w 3569051"/>
                    <a:gd name="connsiteY273" fmla="*/ 1158729 h 2114090"/>
                    <a:gd name="connsiteX274" fmla="*/ 629441 w 3569051"/>
                    <a:gd name="connsiteY274" fmla="*/ 1219299 h 2114090"/>
                    <a:gd name="connsiteX275" fmla="*/ 627395 w 3569051"/>
                    <a:gd name="connsiteY275" fmla="*/ 1322882 h 2114090"/>
                    <a:gd name="connsiteX276" fmla="*/ 1273346 w 3569051"/>
                    <a:gd name="connsiteY276" fmla="*/ 1323120 h 2114090"/>
                    <a:gd name="connsiteX277" fmla="*/ 1288810 w 3569051"/>
                    <a:gd name="connsiteY277" fmla="*/ 1331922 h 2114090"/>
                    <a:gd name="connsiteX278" fmla="*/ 1337056 w 3569051"/>
                    <a:gd name="connsiteY278" fmla="*/ 1331779 h 2114090"/>
                    <a:gd name="connsiteX279" fmla="*/ 1442351 w 3569051"/>
                    <a:gd name="connsiteY279" fmla="*/ 1331589 h 2114090"/>
                    <a:gd name="connsiteX280" fmla="*/ 1447252 w 3569051"/>
                    <a:gd name="connsiteY280" fmla="*/ 1333492 h 2114090"/>
                    <a:gd name="connsiteX281" fmla="*/ 1717842 w 3569051"/>
                    <a:gd name="connsiteY281" fmla="*/ 1335633 h 2114090"/>
                    <a:gd name="connsiteX282" fmla="*/ 2223526 w 3569051"/>
                    <a:gd name="connsiteY282" fmla="*/ 1339154 h 2114090"/>
                    <a:gd name="connsiteX283" fmla="*/ 2237467 w 3569051"/>
                    <a:gd name="connsiteY283" fmla="*/ 1353476 h 2114090"/>
                    <a:gd name="connsiteX284" fmla="*/ 2236848 w 3569051"/>
                    <a:gd name="connsiteY284" fmla="*/ 1528429 h 2114090"/>
                    <a:gd name="connsiteX285" fmla="*/ 2338861 w 3569051"/>
                    <a:gd name="connsiteY285" fmla="*/ 1660417 h 2114090"/>
                    <a:gd name="connsiteX286" fmla="*/ 2352849 w 3569051"/>
                    <a:gd name="connsiteY286" fmla="*/ 1671551 h 2114090"/>
                    <a:gd name="connsiteX287" fmla="*/ 2387869 w 3569051"/>
                    <a:gd name="connsiteY287" fmla="*/ 1733120 h 2114090"/>
                    <a:gd name="connsiteX288" fmla="*/ 2393340 w 3569051"/>
                    <a:gd name="connsiteY288" fmla="*/ 1753674 h 2114090"/>
                    <a:gd name="connsiteX289" fmla="*/ 2393388 w 3569051"/>
                    <a:gd name="connsiteY289" fmla="*/ 2010608 h 2114090"/>
                    <a:gd name="connsiteX290" fmla="*/ 2382635 w 3569051"/>
                    <a:gd name="connsiteY290" fmla="*/ 2028927 h 2114090"/>
                    <a:gd name="connsiteX291" fmla="*/ 2366124 w 3569051"/>
                    <a:gd name="connsiteY291" fmla="*/ 2094207 h 2114090"/>
                    <a:gd name="connsiteX292" fmla="*/ 2432356 w 3569051"/>
                    <a:gd name="connsiteY292" fmla="*/ 2104675 h 2114090"/>
                    <a:gd name="connsiteX293" fmla="*/ 2437495 w 3569051"/>
                    <a:gd name="connsiteY293" fmla="*/ 2038205 h 2114090"/>
                    <a:gd name="connsiteX294" fmla="*/ 2430596 w 3569051"/>
                    <a:gd name="connsiteY294" fmla="*/ 2020172 h 2114090"/>
                    <a:gd name="connsiteX295" fmla="*/ 2431357 w 3569051"/>
                    <a:gd name="connsiteY295" fmla="*/ 1789217 h 2114090"/>
                    <a:gd name="connsiteX296" fmla="*/ 2404094 w 3569051"/>
                    <a:gd name="connsiteY296" fmla="*/ 1686872 h 2114090"/>
                    <a:gd name="connsiteX297" fmla="*/ 2395957 w 3569051"/>
                    <a:gd name="connsiteY297" fmla="*/ 1672740 h 2114090"/>
                    <a:gd name="connsiteX298" fmla="*/ 2401381 w 3569051"/>
                    <a:gd name="connsiteY298" fmla="*/ 1663652 h 2114090"/>
                    <a:gd name="connsiteX299" fmla="*/ 2458811 w 3569051"/>
                    <a:gd name="connsiteY299" fmla="*/ 1663605 h 2114090"/>
                    <a:gd name="connsiteX300" fmla="*/ 2471182 w 3569051"/>
                    <a:gd name="connsiteY300" fmla="*/ 1671836 h 2114090"/>
                    <a:gd name="connsiteX301" fmla="*/ 2500396 w 3569051"/>
                    <a:gd name="connsiteY301" fmla="*/ 1730313 h 2114090"/>
                    <a:gd name="connsiteX302" fmla="*/ 2506487 w 3569051"/>
                    <a:gd name="connsiteY302" fmla="*/ 1756386 h 2114090"/>
                    <a:gd name="connsiteX303" fmla="*/ 2506534 w 3569051"/>
                    <a:gd name="connsiteY303" fmla="*/ 2011988 h 2114090"/>
                    <a:gd name="connsiteX304" fmla="*/ 2496733 w 3569051"/>
                    <a:gd name="connsiteY304" fmla="*/ 2033495 h 2114090"/>
                    <a:gd name="connsiteX305" fmla="*/ 2492450 w 3569051"/>
                    <a:gd name="connsiteY305" fmla="*/ 2100916 h 2114090"/>
                    <a:gd name="connsiteX306" fmla="*/ 2558492 w 3569051"/>
                    <a:gd name="connsiteY306" fmla="*/ 2099679 h 2114090"/>
                    <a:gd name="connsiteX307" fmla="*/ 2552259 w 3569051"/>
                    <a:gd name="connsiteY307" fmla="*/ 2032543 h 2114090"/>
                    <a:gd name="connsiteX308" fmla="*/ 2543456 w 3569051"/>
                    <a:gd name="connsiteY308" fmla="*/ 2014938 h 2114090"/>
                    <a:gd name="connsiteX309" fmla="*/ 2543789 w 3569051"/>
                    <a:gd name="connsiteY309" fmla="*/ 1745681 h 2114090"/>
                    <a:gd name="connsiteX310" fmla="*/ 2538460 w 3569051"/>
                    <a:gd name="connsiteY310" fmla="*/ 1723604 h 2114090"/>
                    <a:gd name="connsiteX311" fmla="*/ 2508580 w 3569051"/>
                    <a:gd name="connsiteY311" fmla="*/ 1663748 h 2114090"/>
                    <a:gd name="connsiteX312" fmla="*/ 2566200 w 3569051"/>
                    <a:gd name="connsiteY312" fmla="*/ 1663509 h 2114090"/>
                    <a:gd name="connsiteX313" fmla="*/ 2581616 w 3569051"/>
                    <a:gd name="connsiteY313" fmla="*/ 1673644 h 2114090"/>
                    <a:gd name="connsiteX314" fmla="*/ 2613162 w 3569051"/>
                    <a:gd name="connsiteY314" fmla="*/ 1737069 h 2114090"/>
                    <a:gd name="connsiteX315" fmla="*/ 2617967 w 3569051"/>
                    <a:gd name="connsiteY315" fmla="*/ 1757909 h 2114090"/>
                    <a:gd name="connsiteX316" fmla="*/ 2618063 w 3569051"/>
                    <a:gd name="connsiteY316" fmla="*/ 2014843 h 2114090"/>
                    <a:gd name="connsiteX317" fmla="*/ 2609355 w 3569051"/>
                    <a:gd name="connsiteY317" fmla="*/ 2032590 h 2114090"/>
                    <a:gd name="connsiteX318" fmla="*/ 2603360 w 3569051"/>
                    <a:gd name="connsiteY318" fmla="*/ 2099917 h 2114090"/>
                    <a:gd name="connsiteX319" fmla="*/ 2670448 w 3569051"/>
                    <a:gd name="connsiteY319" fmla="*/ 2099679 h 2114090"/>
                    <a:gd name="connsiteX320" fmla="*/ 2664025 w 3569051"/>
                    <a:gd name="connsiteY320" fmla="*/ 2032448 h 2114090"/>
                    <a:gd name="connsiteX321" fmla="*/ 2655365 w 3569051"/>
                    <a:gd name="connsiteY321" fmla="*/ 2014748 h 2114090"/>
                    <a:gd name="connsiteX322" fmla="*/ 2655651 w 3569051"/>
                    <a:gd name="connsiteY322" fmla="*/ 1750962 h 2114090"/>
                    <a:gd name="connsiteX323" fmla="*/ 2650512 w 3569051"/>
                    <a:gd name="connsiteY323" fmla="*/ 1728790 h 2114090"/>
                    <a:gd name="connsiteX324" fmla="*/ 2617920 w 3569051"/>
                    <a:gd name="connsiteY324" fmla="*/ 1663700 h 2114090"/>
                    <a:gd name="connsiteX325" fmla="*/ 2642376 w 3569051"/>
                    <a:gd name="connsiteY325" fmla="*/ 1663700 h 2114090"/>
                    <a:gd name="connsiteX326" fmla="*/ 2696094 w 3569051"/>
                    <a:gd name="connsiteY326" fmla="*/ 1666031 h 2114090"/>
                    <a:gd name="connsiteX327" fmla="*/ 2723120 w 3569051"/>
                    <a:gd name="connsiteY327" fmla="*/ 1713422 h 2114090"/>
                    <a:gd name="connsiteX328" fmla="*/ 2732493 w 3569051"/>
                    <a:gd name="connsiteY328" fmla="*/ 1752342 h 2114090"/>
                    <a:gd name="connsiteX329" fmla="*/ 2732398 w 3569051"/>
                    <a:gd name="connsiteY329" fmla="*/ 2013416 h 2114090"/>
                    <a:gd name="connsiteX330" fmla="*/ 2723405 w 3569051"/>
                    <a:gd name="connsiteY330" fmla="*/ 2030925 h 2114090"/>
                    <a:gd name="connsiteX331" fmla="*/ 2712795 w 3569051"/>
                    <a:gd name="connsiteY331" fmla="*/ 2097538 h 2114090"/>
                    <a:gd name="connsiteX332" fmla="*/ 2779693 w 3569051"/>
                    <a:gd name="connsiteY332" fmla="*/ 2101915 h 2114090"/>
                    <a:gd name="connsiteX333" fmla="*/ 2777742 w 3569051"/>
                    <a:gd name="connsiteY333" fmla="*/ 2034446 h 2114090"/>
                    <a:gd name="connsiteX334" fmla="*/ 2768702 w 3569051"/>
                    <a:gd name="connsiteY334" fmla="*/ 2013654 h 2114090"/>
                    <a:gd name="connsiteX335" fmla="*/ 2769463 w 3569051"/>
                    <a:gd name="connsiteY335" fmla="*/ 1781319 h 2114090"/>
                    <a:gd name="connsiteX336" fmla="*/ 2743865 w 3569051"/>
                    <a:gd name="connsiteY336" fmla="*/ 1672407 h 2114090"/>
                    <a:gd name="connsiteX337" fmla="*/ 2740058 w 3569051"/>
                    <a:gd name="connsiteY337" fmla="*/ 1663748 h 2114090"/>
                    <a:gd name="connsiteX338" fmla="*/ 2795299 w 3569051"/>
                    <a:gd name="connsiteY338" fmla="*/ 1663700 h 2114090"/>
                    <a:gd name="connsiteX339" fmla="*/ 2804625 w 3569051"/>
                    <a:gd name="connsiteY339" fmla="*/ 1672169 h 2114090"/>
                    <a:gd name="connsiteX340" fmla="*/ 2832745 w 3569051"/>
                    <a:gd name="connsiteY340" fmla="*/ 1727981 h 2114090"/>
                    <a:gd name="connsiteX341" fmla="*/ 2839787 w 3569051"/>
                    <a:gd name="connsiteY341" fmla="*/ 1757909 h 2114090"/>
                    <a:gd name="connsiteX342" fmla="*/ 2839739 w 3569051"/>
                    <a:gd name="connsiteY342" fmla="*/ 2010751 h 2114090"/>
                    <a:gd name="connsiteX343" fmla="*/ 2829510 w 3569051"/>
                    <a:gd name="connsiteY343" fmla="*/ 2030116 h 2114090"/>
                    <a:gd name="connsiteX344" fmla="*/ 2817139 w 3569051"/>
                    <a:gd name="connsiteY344" fmla="*/ 2096396 h 2114090"/>
                    <a:gd name="connsiteX345" fmla="*/ 2882657 w 3569051"/>
                    <a:gd name="connsiteY345" fmla="*/ 2103438 h 2114090"/>
                    <a:gd name="connsiteX346" fmla="*/ 2884846 w 3569051"/>
                    <a:gd name="connsiteY346" fmla="*/ 2036016 h 2114090"/>
                    <a:gd name="connsiteX347" fmla="*/ 2876947 w 3569051"/>
                    <a:gd name="connsiteY347" fmla="*/ 2017508 h 2114090"/>
                    <a:gd name="connsiteX348" fmla="*/ 2877185 w 3569051"/>
                    <a:gd name="connsiteY348" fmla="*/ 1745538 h 2114090"/>
                    <a:gd name="connsiteX349" fmla="*/ 2872285 w 3569051"/>
                    <a:gd name="connsiteY349" fmla="*/ 1724746 h 2114090"/>
                    <a:gd name="connsiteX350" fmla="*/ 2841785 w 3569051"/>
                    <a:gd name="connsiteY350" fmla="*/ 1663700 h 2114090"/>
                    <a:gd name="connsiteX351" fmla="*/ 2902070 w 3569051"/>
                    <a:gd name="connsiteY351" fmla="*/ 1663605 h 2114090"/>
                    <a:gd name="connsiteX352" fmla="*/ 2912395 w 3569051"/>
                    <a:gd name="connsiteY352" fmla="*/ 1672550 h 2114090"/>
                    <a:gd name="connsiteX353" fmla="*/ 2943370 w 3569051"/>
                    <a:gd name="connsiteY353" fmla="*/ 1734547 h 2114090"/>
                    <a:gd name="connsiteX354" fmla="*/ 2947889 w 3569051"/>
                    <a:gd name="connsiteY354" fmla="*/ 1754007 h 2114090"/>
                    <a:gd name="connsiteX355" fmla="*/ 2947937 w 3569051"/>
                    <a:gd name="connsiteY355" fmla="*/ 2013701 h 2114090"/>
                    <a:gd name="connsiteX356" fmla="*/ 2939420 w 3569051"/>
                    <a:gd name="connsiteY356" fmla="*/ 2029926 h 2114090"/>
                    <a:gd name="connsiteX357" fmla="*/ 2918485 w 3569051"/>
                    <a:gd name="connsiteY357" fmla="*/ 2080409 h 2114090"/>
                    <a:gd name="connsiteX358" fmla="*/ 2958833 w 3569051"/>
                    <a:gd name="connsiteY358" fmla="*/ 2113763 h 2114090"/>
                    <a:gd name="connsiteX359" fmla="*/ 3004891 w 3569051"/>
                    <a:gd name="connsiteY359" fmla="*/ 2086547 h 2114090"/>
                    <a:gd name="connsiteX360" fmla="*/ 2991711 w 3569051"/>
                    <a:gd name="connsiteY360" fmla="*/ 2033733 h 2114090"/>
                    <a:gd name="connsiteX361" fmla="*/ 2984003 w 3569051"/>
                    <a:gd name="connsiteY361" fmla="*/ 2016556 h 2114090"/>
                    <a:gd name="connsiteX362" fmla="*/ 2984193 w 3569051"/>
                    <a:gd name="connsiteY362" fmla="*/ 1744587 h 2114090"/>
                    <a:gd name="connsiteX363" fmla="*/ 2979340 w 3569051"/>
                    <a:gd name="connsiteY363" fmla="*/ 1723842 h 2114090"/>
                    <a:gd name="connsiteX364" fmla="*/ 2949555 w 3569051"/>
                    <a:gd name="connsiteY364" fmla="*/ 1663843 h 2114090"/>
                    <a:gd name="connsiteX365" fmla="*/ 3004558 w 3569051"/>
                    <a:gd name="connsiteY365" fmla="*/ 1663795 h 2114090"/>
                    <a:gd name="connsiteX366" fmla="*/ 3014217 w 3569051"/>
                    <a:gd name="connsiteY366" fmla="*/ 1671693 h 2114090"/>
                    <a:gd name="connsiteX367" fmla="*/ 3039196 w 3569051"/>
                    <a:gd name="connsiteY367" fmla="*/ 1721463 h 2114090"/>
                    <a:gd name="connsiteX368" fmla="*/ 3044145 w 3569051"/>
                    <a:gd name="connsiteY368" fmla="*/ 1742255 h 2114090"/>
                    <a:gd name="connsiteX369" fmla="*/ 3044192 w 3569051"/>
                    <a:gd name="connsiteY369" fmla="*/ 2015604 h 2114090"/>
                    <a:gd name="connsiteX370" fmla="*/ 3036199 w 3569051"/>
                    <a:gd name="connsiteY370" fmla="*/ 2032210 h 2114090"/>
                    <a:gd name="connsiteX371" fmla="*/ 3028919 w 3569051"/>
                    <a:gd name="connsiteY371" fmla="*/ 2099346 h 2114090"/>
                    <a:gd name="connsiteX372" fmla="*/ 3096007 w 3569051"/>
                    <a:gd name="connsiteY372" fmla="*/ 2100393 h 2114090"/>
                    <a:gd name="connsiteX373" fmla="*/ 3089774 w 3569051"/>
                    <a:gd name="connsiteY373" fmla="*/ 2032162 h 2114090"/>
                    <a:gd name="connsiteX374" fmla="*/ 3081686 w 3569051"/>
                    <a:gd name="connsiteY374" fmla="*/ 2015509 h 2114090"/>
                    <a:gd name="connsiteX375" fmla="*/ 3082399 w 3569051"/>
                    <a:gd name="connsiteY375" fmla="*/ 1779082 h 2114090"/>
                    <a:gd name="connsiteX376" fmla="*/ 3057800 w 3569051"/>
                    <a:gd name="connsiteY376" fmla="*/ 1675547 h 2114090"/>
                    <a:gd name="connsiteX377" fmla="*/ 3052376 w 3569051"/>
                    <a:gd name="connsiteY377" fmla="*/ 1663748 h 2114090"/>
                    <a:gd name="connsiteX378" fmla="*/ 3065794 w 3569051"/>
                    <a:gd name="connsiteY378" fmla="*/ 1663748 h 2114090"/>
                    <a:gd name="connsiteX379" fmla="*/ 3123271 w 3569051"/>
                    <a:gd name="connsiteY379" fmla="*/ 1666555 h 2114090"/>
                    <a:gd name="connsiteX380" fmla="*/ 3150534 w 3569051"/>
                    <a:gd name="connsiteY380" fmla="*/ 1715515 h 2114090"/>
                    <a:gd name="connsiteX381" fmla="*/ 3158861 w 3569051"/>
                    <a:gd name="connsiteY381" fmla="*/ 1750534 h 2114090"/>
                    <a:gd name="connsiteX382" fmla="*/ 3158813 w 3569051"/>
                    <a:gd name="connsiteY382" fmla="*/ 2014320 h 2114090"/>
                    <a:gd name="connsiteX383" fmla="*/ 3150249 w 3569051"/>
                    <a:gd name="connsiteY383" fmla="*/ 2032067 h 2114090"/>
                    <a:gd name="connsiteX384" fmla="*/ 3133738 w 3569051"/>
                    <a:gd name="connsiteY384" fmla="*/ 2082645 h 2114090"/>
                    <a:gd name="connsiteX385" fmla="*/ 3176847 w 3569051"/>
                    <a:gd name="connsiteY385" fmla="*/ 2113906 h 2114090"/>
                    <a:gd name="connsiteX386" fmla="*/ 3220335 w 3569051"/>
                    <a:gd name="connsiteY386" fmla="*/ 2082978 h 2114090"/>
                    <a:gd name="connsiteX387" fmla="*/ 3203872 w 3569051"/>
                    <a:gd name="connsiteY387" fmla="*/ 2032115 h 2114090"/>
                    <a:gd name="connsiteX388" fmla="*/ 3195022 w 3569051"/>
                    <a:gd name="connsiteY388" fmla="*/ 2014320 h 2114090"/>
                    <a:gd name="connsiteX389" fmla="*/ 3195307 w 3569051"/>
                    <a:gd name="connsiteY389" fmla="*/ 1735499 h 2114090"/>
                    <a:gd name="connsiteX390" fmla="*/ 3189408 w 3569051"/>
                    <a:gd name="connsiteY390" fmla="*/ 1710757 h 2114090"/>
                    <a:gd name="connsiteX391" fmla="*/ 3166046 w 3569051"/>
                    <a:gd name="connsiteY391" fmla="*/ 1663748 h 2114090"/>
                    <a:gd name="connsiteX392" fmla="*/ 3220097 w 3569051"/>
                    <a:gd name="connsiteY392" fmla="*/ 1663557 h 2114090"/>
                    <a:gd name="connsiteX393" fmla="*/ 3232230 w 3569051"/>
                    <a:gd name="connsiteY393" fmla="*/ 1671979 h 2114090"/>
                    <a:gd name="connsiteX394" fmla="*/ 3265060 w 3569051"/>
                    <a:gd name="connsiteY394" fmla="*/ 1737640 h 2114090"/>
                    <a:gd name="connsiteX395" fmla="*/ 3270294 w 3569051"/>
                    <a:gd name="connsiteY395" fmla="*/ 1759765 h 2114090"/>
                    <a:gd name="connsiteX396" fmla="*/ 3270294 w 3569051"/>
                    <a:gd name="connsiteY396" fmla="*/ 2012607 h 2114090"/>
                    <a:gd name="connsiteX397" fmla="*/ 3260635 w 3569051"/>
                    <a:gd name="connsiteY397" fmla="*/ 2032781 h 2114090"/>
                    <a:gd name="connsiteX398" fmla="*/ 3255164 w 3569051"/>
                    <a:gd name="connsiteY398" fmla="*/ 2100107 h 2114090"/>
                    <a:gd name="connsiteX399" fmla="*/ 3322918 w 3569051"/>
                    <a:gd name="connsiteY399" fmla="*/ 2098204 h 2114090"/>
                    <a:gd name="connsiteX400" fmla="*/ 3315210 w 3569051"/>
                    <a:gd name="connsiteY400" fmla="*/ 2032210 h 2114090"/>
                    <a:gd name="connsiteX401" fmla="*/ 3306455 w 3569051"/>
                    <a:gd name="connsiteY401" fmla="*/ 2014605 h 2114090"/>
                    <a:gd name="connsiteX402" fmla="*/ 3306741 w 3569051"/>
                    <a:gd name="connsiteY402" fmla="*/ 1749440 h 2114090"/>
                    <a:gd name="connsiteX403" fmla="*/ 3301840 w 3569051"/>
                    <a:gd name="connsiteY403" fmla="*/ 1728695 h 2114090"/>
                    <a:gd name="connsiteX404" fmla="*/ 3269628 w 3569051"/>
                    <a:gd name="connsiteY404" fmla="*/ 1663795 h 2114090"/>
                    <a:gd name="connsiteX405" fmla="*/ 3342331 w 3569051"/>
                    <a:gd name="connsiteY405" fmla="*/ 1663795 h 2114090"/>
                    <a:gd name="connsiteX406" fmla="*/ 3350657 w 3569051"/>
                    <a:gd name="connsiteY406" fmla="*/ 1671503 h 2114090"/>
                    <a:gd name="connsiteX407" fmla="*/ 3372116 w 3569051"/>
                    <a:gd name="connsiteY407" fmla="*/ 1713945 h 2114090"/>
                    <a:gd name="connsiteX408" fmla="*/ 3380824 w 3569051"/>
                    <a:gd name="connsiteY408" fmla="*/ 1750249 h 2114090"/>
                    <a:gd name="connsiteX409" fmla="*/ 3380728 w 3569051"/>
                    <a:gd name="connsiteY409" fmla="*/ 2011322 h 2114090"/>
                    <a:gd name="connsiteX410" fmla="*/ 3370594 w 3569051"/>
                    <a:gd name="connsiteY410" fmla="*/ 2033875 h 2114090"/>
                    <a:gd name="connsiteX411" fmla="*/ 3355606 w 3569051"/>
                    <a:gd name="connsiteY411" fmla="*/ 2055953 h 2114090"/>
                    <a:gd name="connsiteX412" fmla="*/ 3383583 w 3569051"/>
                    <a:gd name="connsiteY412" fmla="*/ 2112859 h 2114090"/>
                    <a:gd name="connsiteX413" fmla="*/ 3441536 w 3569051"/>
                    <a:gd name="connsiteY413" fmla="*/ 2089164 h 2114090"/>
                    <a:gd name="connsiteX414" fmla="*/ 3426025 w 3569051"/>
                    <a:gd name="connsiteY414" fmla="*/ 2032115 h 2114090"/>
                    <a:gd name="connsiteX415" fmla="*/ 3418174 w 3569051"/>
                    <a:gd name="connsiteY415" fmla="*/ 2015366 h 2114090"/>
                    <a:gd name="connsiteX416" fmla="*/ 3418888 w 3569051"/>
                    <a:gd name="connsiteY416" fmla="*/ 1780748 h 2114090"/>
                    <a:gd name="connsiteX417" fmla="*/ 3393861 w 3569051"/>
                    <a:gd name="connsiteY417" fmla="*/ 1674786 h 2114090"/>
                    <a:gd name="connsiteX418" fmla="*/ 3388484 w 3569051"/>
                    <a:gd name="connsiteY418" fmla="*/ 1663748 h 2114090"/>
                    <a:gd name="connsiteX419" fmla="*/ 3469799 w 3569051"/>
                    <a:gd name="connsiteY419" fmla="*/ 1663748 h 2114090"/>
                    <a:gd name="connsiteX420" fmla="*/ 3569051 w 3569051"/>
                    <a:gd name="connsiteY420" fmla="*/ 1623875 h 2114090"/>
                    <a:gd name="connsiteX421" fmla="*/ 3569051 w 3569051"/>
                    <a:gd name="connsiteY421" fmla="*/ 1623875 h 2114090"/>
                    <a:gd name="connsiteX422" fmla="*/ 3569051 w 3569051"/>
                    <a:gd name="connsiteY422" fmla="*/ 1623875 h 2114090"/>
                    <a:gd name="connsiteX423" fmla="*/ 3560772 w 3569051"/>
                    <a:gd name="connsiteY423" fmla="*/ 1611599 h 2114090"/>
                    <a:gd name="connsiteX424" fmla="*/ 767900 w 3569051"/>
                    <a:gd name="connsiteY424" fmla="*/ 367515 h 2114090"/>
                    <a:gd name="connsiteX425" fmla="*/ 761048 w 3569051"/>
                    <a:gd name="connsiteY425" fmla="*/ 360949 h 2114090"/>
                    <a:gd name="connsiteX426" fmla="*/ 768328 w 3569051"/>
                    <a:gd name="connsiteY426" fmla="*/ 353527 h 2114090"/>
                    <a:gd name="connsiteX427" fmla="*/ 774799 w 3569051"/>
                    <a:gd name="connsiteY427" fmla="*/ 359236 h 2114090"/>
                    <a:gd name="connsiteX428" fmla="*/ 767900 w 3569051"/>
                    <a:gd name="connsiteY428" fmla="*/ 367515 h 2114090"/>
                    <a:gd name="connsiteX429" fmla="*/ 770992 w 3569051"/>
                    <a:gd name="connsiteY429" fmla="*/ 480043 h 2114090"/>
                    <a:gd name="connsiteX430" fmla="*/ 763665 w 3569051"/>
                    <a:gd name="connsiteY430" fmla="*/ 473953 h 2114090"/>
                    <a:gd name="connsiteX431" fmla="*/ 770517 w 3569051"/>
                    <a:gd name="connsiteY431" fmla="*/ 465912 h 2114090"/>
                    <a:gd name="connsiteX432" fmla="*/ 777511 w 3569051"/>
                    <a:gd name="connsiteY432" fmla="*/ 472573 h 2114090"/>
                    <a:gd name="connsiteX433" fmla="*/ 770992 w 3569051"/>
                    <a:gd name="connsiteY433" fmla="*/ 480043 h 2114090"/>
                    <a:gd name="connsiteX434" fmla="*/ 770517 w 3569051"/>
                    <a:gd name="connsiteY434" fmla="*/ 585767 h 2114090"/>
                    <a:gd name="connsiteX435" fmla="*/ 763713 w 3569051"/>
                    <a:gd name="connsiteY435" fmla="*/ 579296 h 2114090"/>
                    <a:gd name="connsiteX436" fmla="*/ 769184 w 3569051"/>
                    <a:gd name="connsiteY436" fmla="*/ 571730 h 2114090"/>
                    <a:gd name="connsiteX437" fmla="*/ 777273 w 3569051"/>
                    <a:gd name="connsiteY437" fmla="*/ 577868 h 2114090"/>
                    <a:gd name="connsiteX438" fmla="*/ 770517 w 3569051"/>
                    <a:gd name="connsiteY438" fmla="*/ 585767 h 2114090"/>
                    <a:gd name="connsiteX439" fmla="*/ 774513 w 3569051"/>
                    <a:gd name="connsiteY439" fmla="*/ 687398 h 2114090"/>
                    <a:gd name="connsiteX440" fmla="*/ 766948 w 3569051"/>
                    <a:gd name="connsiteY440" fmla="*/ 693584 h 2114090"/>
                    <a:gd name="connsiteX441" fmla="*/ 760858 w 3569051"/>
                    <a:gd name="connsiteY441" fmla="*/ 686066 h 2114090"/>
                    <a:gd name="connsiteX442" fmla="*/ 767567 w 3569051"/>
                    <a:gd name="connsiteY442" fmla="*/ 679500 h 2114090"/>
                    <a:gd name="connsiteX443" fmla="*/ 774513 w 3569051"/>
                    <a:gd name="connsiteY443" fmla="*/ 687398 h 2114090"/>
                    <a:gd name="connsiteX444" fmla="*/ 174144 w 3569051"/>
                    <a:gd name="connsiteY444" fmla="*/ 1625969 h 2114090"/>
                    <a:gd name="connsiteX445" fmla="*/ 167626 w 3569051"/>
                    <a:gd name="connsiteY445" fmla="*/ 1618879 h 2114090"/>
                    <a:gd name="connsiteX446" fmla="*/ 174572 w 3569051"/>
                    <a:gd name="connsiteY446" fmla="*/ 1612218 h 2114090"/>
                    <a:gd name="connsiteX447" fmla="*/ 181281 w 3569051"/>
                    <a:gd name="connsiteY447" fmla="*/ 1619260 h 2114090"/>
                    <a:gd name="connsiteX448" fmla="*/ 174144 w 3569051"/>
                    <a:gd name="connsiteY448" fmla="*/ 1625969 h 2114090"/>
                    <a:gd name="connsiteX449" fmla="*/ 2236040 w 3569051"/>
                    <a:gd name="connsiteY449" fmla="*/ 1097636 h 2114090"/>
                    <a:gd name="connsiteX450" fmla="*/ 2223621 w 3569051"/>
                    <a:gd name="connsiteY450" fmla="*/ 1099777 h 2114090"/>
                    <a:gd name="connsiteX451" fmla="*/ 1899694 w 3569051"/>
                    <a:gd name="connsiteY451" fmla="*/ 1099873 h 2114090"/>
                    <a:gd name="connsiteX452" fmla="*/ 1794446 w 3569051"/>
                    <a:gd name="connsiteY452" fmla="*/ 1099873 h 2114090"/>
                    <a:gd name="connsiteX453" fmla="*/ 1372123 w 3569051"/>
                    <a:gd name="connsiteY453" fmla="*/ 1100206 h 2114090"/>
                    <a:gd name="connsiteX454" fmla="*/ 1344336 w 3569051"/>
                    <a:gd name="connsiteY454" fmla="*/ 1087311 h 2114090"/>
                    <a:gd name="connsiteX455" fmla="*/ 1279436 w 3569051"/>
                    <a:gd name="connsiteY455" fmla="*/ 1013419 h 2114090"/>
                    <a:gd name="connsiteX456" fmla="*/ 1261927 w 3569051"/>
                    <a:gd name="connsiteY456" fmla="*/ 1005806 h 2114090"/>
                    <a:gd name="connsiteX457" fmla="*/ 701573 w 3569051"/>
                    <a:gd name="connsiteY457" fmla="*/ 1005759 h 2114090"/>
                    <a:gd name="connsiteX458" fmla="*/ 682731 w 3569051"/>
                    <a:gd name="connsiteY458" fmla="*/ 1013752 h 2114090"/>
                    <a:gd name="connsiteX459" fmla="*/ 608934 w 3569051"/>
                    <a:gd name="connsiteY459" fmla="*/ 1092545 h 2114090"/>
                    <a:gd name="connsiteX460" fmla="*/ 591091 w 3569051"/>
                    <a:gd name="connsiteY460" fmla="*/ 1099968 h 2114090"/>
                    <a:gd name="connsiteX461" fmla="*/ 412046 w 3569051"/>
                    <a:gd name="connsiteY461" fmla="*/ 1100015 h 2114090"/>
                    <a:gd name="connsiteX462" fmla="*/ 393442 w 3569051"/>
                    <a:gd name="connsiteY462" fmla="*/ 1091403 h 2114090"/>
                    <a:gd name="connsiteX463" fmla="*/ 305371 w 3569051"/>
                    <a:gd name="connsiteY463" fmla="*/ 992388 h 2114090"/>
                    <a:gd name="connsiteX464" fmla="*/ 298519 w 3569051"/>
                    <a:gd name="connsiteY464" fmla="*/ 974260 h 2114090"/>
                    <a:gd name="connsiteX465" fmla="*/ 298472 w 3569051"/>
                    <a:gd name="connsiteY465" fmla="*/ 934626 h 2114090"/>
                    <a:gd name="connsiteX466" fmla="*/ 309843 w 3569051"/>
                    <a:gd name="connsiteY466" fmla="*/ 926204 h 2114090"/>
                    <a:gd name="connsiteX467" fmla="*/ 320406 w 3569051"/>
                    <a:gd name="connsiteY467" fmla="*/ 935102 h 2114090"/>
                    <a:gd name="connsiteX468" fmla="*/ 334585 w 3569051"/>
                    <a:gd name="connsiteY468" fmla="*/ 974117 h 2114090"/>
                    <a:gd name="connsiteX469" fmla="*/ 405670 w 3569051"/>
                    <a:gd name="connsiteY469" fmla="*/ 1060619 h 2114090"/>
                    <a:gd name="connsiteX470" fmla="*/ 420801 w 3569051"/>
                    <a:gd name="connsiteY470" fmla="*/ 1067423 h 2114090"/>
                    <a:gd name="connsiteX471" fmla="*/ 575247 w 3569051"/>
                    <a:gd name="connsiteY471" fmla="*/ 1067470 h 2114090"/>
                    <a:gd name="connsiteX472" fmla="*/ 590853 w 3569051"/>
                    <a:gd name="connsiteY472" fmla="*/ 1060999 h 2114090"/>
                    <a:gd name="connsiteX473" fmla="*/ 685966 w 3569051"/>
                    <a:gd name="connsiteY473" fmla="*/ 972690 h 2114090"/>
                    <a:gd name="connsiteX474" fmla="*/ 705141 w 3569051"/>
                    <a:gd name="connsiteY474" fmla="*/ 965125 h 2114090"/>
                    <a:gd name="connsiteX475" fmla="*/ 1115141 w 3569051"/>
                    <a:gd name="connsiteY475" fmla="*/ 964126 h 2114090"/>
                    <a:gd name="connsiteX476" fmla="*/ 1287335 w 3569051"/>
                    <a:gd name="connsiteY476" fmla="*/ 962651 h 2114090"/>
                    <a:gd name="connsiteX477" fmla="*/ 1308318 w 3569051"/>
                    <a:gd name="connsiteY477" fmla="*/ 972119 h 2114090"/>
                    <a:gd name="connsiteX478" fmla="*/ 1382638 w 3569051"/>
                    <a:gd name="connsiteY478" fmla="*/ 1057716 h 2114090"/>
                    <a:gd name="connsiteX479" fmla="*/ 1404811 w 3569051"/>
                    <a:gd name="connsiteY479" fmla="*/ 1067565 h 2114090"/>
                    <a:gd name="connsiteX480" fmla="*/ 2222099 w 3569051"/>
                    <a:gd name="connsiteY480" fmla="*/ 1067470 h 2114090"/>
                    <a:gd name="connsiteX481" fmla="*/ 2236420 w 3569051"/>
                    <a:gd name="connsiteY481" fmla="*/ 1070801 h 2114090"/>
                    <a:gd name="connsiteX482" fmla="*/ 2236040 w 3569051"/>
                    <a:gd name="connsiteY482" fmla="*/ 1097636 h 2114090"/>
                    <a:gd name="connsiteX483" fmla="*/ 2404950 w 3569051"/>
                    <a:gd name="connsiteY483" fmla="*/ 2061662 h 2114090"/>
                    <a:gd name="connsiteX484" fmla="*/ 2411088 w 3569051"/>
                    <a:gd name="connsiteY484" fmla="*/ 2069180 h 2114090"/>
                    <a:gd name="connsiteX485" fmla="*/ 2403903 w 3569051"/>
                    <a:gd name="connsiteY485" fmla="*/ 2075270 h 2114090"/>
                    <a:gd name="connsiteX486" fmla="*/ 2397052 w 3569051"/>
                    <a:gd name="connsiteY486" fmla="*/ 2068799 h 2114090"/>
                    <a:gd name="connsiteX487" fmla="*/ 2404950 w 3569051"/>
                    <a:gd name="connsiteY487" fmla="*/ 2061662 h 2114090"/>
                    <a:gd name="connsiteX488" fmla="*/ 2525471 w 3569051"/>
                    <a:gd name="connsiteY488" fmla="*/ 2061519 h 2114090"/>
                    <a:gd name="connsiteX489" fmla="*/ 2532180 w 3569051"/>
                    <a:gd name="connsiteY489" fmla="*/ 2068894 h 2114090"/>
                    <a:gd name="connsiteX490" fmla="*/ 2524948 w 3569051"/>
                    <a:gd name="connsiteY490" fmla="*/ 2075270 h 2114090"/>
                    <a:gd name="connsiteX491" fmla="*/ 2518524 w 3569051"/>
                    <a:gd name="connsiteY491" fmla="*/ 2068466 h 2114090"/>
                    <a:gd name="connsiteX492" fmla="*/ 2525471 w 3569051"/>
                    <a:gd name="connsiteY492" fmla="*/ 2061519 h 2114090"/>
                    <a:gd name="connsiteX493" fmla="*/ 2637190 w 3569051"/>
                    <a:gd name="connsiteY493" fmla="*/ 2061615 h 2114090"/>
                    <a:gd name="connsiteX494" fmla="*/ 2644374 w 3569051"/>
                    <a:gd name="connsiteY494" fmla="*/ 2068181 h 2114090"/>
                    <a:gd name="connsiteX495" fmla="*/ 2637333 w 3569051"/>
                    <a:gd name="connsiteY495" fmla="*/ 2075318 h 2114090"/>
                    <a:gd name="connsiteX496" fmla="*/ 2630053 w 3569051"/>
                    <a:gd name="connsiteY496" fmla="*/ 2069370 h 2114090"/>
                    <a:gd name="connsiteX497" fmla="*/ 2637190 w 3569051"/>
                    <a:gd name="connsiteY497" fmla="*/ 2061615 h 2114090"/>
                    <a:gd name="connsiteX498" fmla="*/ 2747909 w 3569051"/>
                    <a:gd name="connsiteY498" fmla="*/ 2061662 h 2114090"/>
                    <a:gd name="connsiteX499" fmla="*/ 2755094 w 3569051"/>
                    <a:gd name="connsiteY499" fmla="*/ 2068228 h 2114090"/>
                    <a:gd name="connsiteX500" fmla="*/ 2750574 w 3569051"/>
                    <a:gd name="connsiteY500" fmla="*/ 2075223 h 2114090"/>
                    <a:gd name="connsiteX501" fmla="*/ 2741343 w 3569051"/>
                    <a:gd name="connsiteY501" fmla="*/ 2069085 h 2114090"/>
                    <a:gd name="connsiteX502" fmla="*/ 2747909 w 3569051"/>
                    <a:gd name="connsiteY502" fmla="*/ 2061662 h 2114090"/>
                    <a:gd name="connsiteX503" fmla="*/ 2853823 w 3569051"/>
                    <a:gd name="connsiteY503" fmla="*/ 2061615 h 2114090"/>
                    <a:gd name="connsiteX504" fmla="*/ 2860770 w 3569051"/>
                    <a:gd name="connsiteY504" fmla="*/ 2068419 h 2114090"/>
                    <a:gd name="connsiteX505" fmla="*/ 2853252 w 3569051"/>
                    <a:gd name="connsiteY505" fmla="*/ 2075223 h 2114090"/>
                    <a:gd name="connsiteX506" fmla="*/ 2846876 w 3569051"/>
                    <a:gd name="connsiteY506" fmla="*/ 2068276 h 2114090"/>
                    <a:gd name="connsiteX507" fmla="*/ 2853823 w 3569051"/>
                    <a:gd name="connsiteY507" fmla="*/ 2061615 h 2114090"/>
                    <a:gd name="connsiteX508" fmla="*/ 2962830 w 3569051"/>
                    <a:gd name="connsiteY508" fmla="*/ 2061615 h 2114090"/>
                    <a:gd name="connsiteX509" fmla="*/ 2970110 w 3569051"/>
                    <a:gd name="connsiteY509" fmla="*/ 2068181 h 2114090"/>
                    <a:gd name="connsiteX510" fmla="*/ 2963401 w 3569051"/>
                    <a:gd name="connsiteY510" fmla="*/ 2075175 h 2114090"/>
                    <a:gd name="connsiteX511" fmla="*/ 2956407 w 3569051"/>
                    <a:gd name="connsiteY511" fmla="*/ 2068847 h 2114090"/>
                    <a:gd name="connsiteX512" fmla="*/ 2962830 w 3569051"/>
                    <a:gd name="connsiteY512" fmla="*/ 2061615 h 2114090"/>
                    <a:gd name="connsiteX513" fmla="*/ 3063890 w 3569051"/>
                    <a:gd name="connsiteY513" fmla="*/ 2061662 h 2114090"/>
                    <a:gd name="connsiteX514" fmla="*/ 3069981 w 3569051"/>
                    <a:gd name="connsiteY514" fmla="*/ 2069180 h 2114090"/>
                    <a:gd name="connsiteX515" fmla="*/ 3062796 w 3569051"/>
                    <a:gd name="connsiteY515" fmla="*/ 2075270 h 2114090"/>
                    <a:gd name="connsiteX516" fmla="*/ 3055945 w 3569051"/>
                    <a:gd name="connsiteY516" fmla="*/ 2068799 h 2114090"/>
                    <a:gd name="connsiteX517" fmla="*/ 3063890 w 3569051"/>
                    <a:gd name="connsiteY517" fmla="*/ 2061662 h 2114090"/>
                    <a:gd name="connsiteX518" fmla="*/ 3170138 w 3569051"/>
                    <a:gd name="connsiteY518" fmla="*/ 2068228 h 2114090"/>
                    <a:gd name="connsiteX519" fmla="*/ 3177275 w 3569051"/>
                    <a:gd name="connsiteY519" fmla="*/ 2061615 h 2114090"/>
                    <a:gd name="connsiteX520" fmla="*/ 3183698 w 3569051"/>
                    <a:gd name="connsiteY520" fmla="*/ 2068799 h 2114090"/>
                    <a:gd name="connsiteX521" fmla="*/ 3176656 w 3569051"/>
                    <a:gd name="connsiteY521" fmla="*/ 2075127 h 2114090"/>
                    <a:gd name="connsiteX522" fmla="*/ 3170138 w 3569051"/>
                    <a:gd name="connsiteY522" fmla="*/ 2068228 h 2114090"/>
                    <a:gd name="connsiteX523" fmla="*/ 3287709 w 3569051"/>
                    <a:gd name="connsiteY523" fmla="*/ 2061472 h 2114090"/>
                    <a:gd name="connsiteX524" fmla="*/ 3295226 w 3569051"/>
                    <a:gd name="connsiteY524" fmla="*/ 2068038 h 2114090"/>
                    <a:gd name="connsiteX525" fmla="*/ 3288898 w 3569051"/>
                    <a:gd name="connsiteY525" fmla="*/ 2075127 h 2114090"/>
                    <a:gd name="connsiteX526" fmla="*/ 3281666 w 3569051"/>
                    <a:gd name="connsiteY526" fmla="*/ 2069085 h 2114090"/>
                    <a:gd name="connsiteX527" fmla="*/ 3287709 w 3569051"/>
                    <a:gd name="connsiteY527" fmla="*/ 2061472 h 2114090"/>
                    <a:gd name="connsiteX528" fmla="*/ 3400331 w 3569051"/>
                    <a:gd name="connsiteY528" fmla="*/ 2061662 h 2114090"/>
                    <a:gd name="connsiteX529" fmla="*/ 3406612 w 3569051"/>
                    <a:gd name="connsiteY529" fmla="*/ 2069180 h 2114090"/>
                    <a:gd name="connsiteX530" fmla="*/ 3399094 w 3569051"/>
                    <a:gd name="connsiteY530" fmla="*/ 2075318 h 2114090"/>
                    <a:gd name="connsiteX531" fmla="*/ 3392338 w 3569051"/>
                    <a:gd name="connsiteY531" fmla="*/ 2068752 h 2114090"/>
                    <a:gd name="connsiteX532" fmla="*/ 3400331 w 3569051"/>
                    <a:gd name="connsiteY532" fmla="*/ 2061662 h 2114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</a:cxnLst>
                  <a:rect l="l" t="t" r="r" b="b"/>
                  <a:pathLst>
                    <a:path w="3569051" h="2114090">
                      <a:moveTo>
                        <a:pt x="3560772" y="1611599"/>
                      </a:moveTo>
                      <a:cubicBezTo>
                        <a:pt x="3535840" y="1586287"/>
                        <a:pt x="3511003" y="1560974"/>
                        <a:pt x="3486690" y="1535090"/>
                      </a:cubicBezTo>
                      <a:cubicBezTo>
                        <a:pt x="3447674" y="1493648"/>
                        <a:pt x="3406945" y="1453871"/>
                        <a:pt x="3367834" y="1412523"/>
                      </a:cubicBezTo>
                      <a:cubicBezTo>
                        <a:pt x="3321824" y="1363944"/>
                        <a:pt x="3275005" y="1316125"/>
                        <a:pt x="3228757" y="1267879"/>
                      </a:cubicBezTo>
                      <a:cubicBezTo>
                        <a:pt x="3182128" y="1219252"/>
                        <a:pt x="3135261" y="1170862"/>
                        <a:pt x="3088632" y="1122283"/>
                      </a:cubicBezTo>
                      <a:cubicBezTo>
                        <a:pt x="3043574" y="1075321"/>
                        <a:pt x="2998372" y="1028502"/>
                        <a:pt x="2953314" y="981588"/>
                      </a:cubicBezTo>
                      <a:cubicBezTo>
                        <a:pt x="2906352" y="932675"/>
                        <a:pt x="2859200" y="883953"/>
                        <a:pt x="2812238" y="835040"/>
                      </a:cubicBezTo>
                      <a:cubicBezTo>
                        <a:pt x="2766513" y="787460"/>
                        <a:pt x="2720693" y="739975"/>
                        <a:pt x="2675016" y="692394"/>
                      </a:cubicBezTo>
                      <a:cubicBezTo>
                        <a:pt x="2627721" y="643148"/>
                        <a:pt x="2580284" y="594093"/>
                        <a:pt x="2532989" y="544847"/>
                      </a:cubicBezTo>
                      <a:cubicBezTo>
                        <a:pt x="2487882" y="497933"/>
                        <a:pt x="2443062" y="450781"/>
                        <a:pt x="2397575" y="404200"/>
                      </a:cubicBezTo>
                      <a:cubicBezTo>
                        <a:pt x="2357846" y="363519"/>
                        <a:pt x="2318830" y="322124"/>
                        <a:pt x="2279576" y="280967"/>
                      </a:cubicBezTo>
                      <a:cubicBezTo>
                        <a:pt x="2278053" y="279349"/>
                        <a:pt x="2277006" y="277255"/>
                        <a:pt x="2275722" y="275400"/>
                      </a:cubicBezTo>
                      <a:cubicBezTo>
                        <a:pt x="2258973" y="289769"/>
                        <a:pt x="2249362" y="308421"/>
                        <a:pt x="2242796" y="329070"/>
                      </a:cubicBezTo>
                      <a:cubicBezTo>
                        <a:pt x="2233423" y="358475"/>
                        <a:pt x="2238656" y="388736"/>
                        <a:pt x="2237467" y="418569"/>
                      </a:cubicBezTo>
                      <a:cubicBezTo>
                        <a:pt x="2236896" y="433605"/>
                        <a:pt x="2234755" y="435650"/>
                        <a:pt x="2220100" y="433557"/>
                      </a:cubicBezTo>
                      <a:cubicBezTo>
                        <a:pt x="2215247" y="432843"/>
                        <a:pt x="2213201" y="429703"/>
                        <a:pt x="2210727" y="426515"/>
                      </a:cubicBezTo>
                      <a:cubicBezTo>
                        <a:pt x="2203447" y="417189"/>
                        <a:pt x="2196691" y="407388"/>
                        <a:pt x="2188745" y="398633"/>
                      </a:cubicBezTo>
                      <a:cubicBezTo>
                        <a:pt x="2181846" y="391020"/>
                        <a:pt x="2179466" y="382979"/>
                        <a:pt x="2179514" y="372749"/>
                      </a:cubicBezTo>
                      <a:cubicBezTo>
                        <a:pt x="2179895" y="297572"/>
                        <a:pt x="2179609" y="222395"/>
                        <a:pt x="2179895" y="147218"/>
                      </a:cubicBezTo>
                      <a:cubicBezTo>
                        <a:pt x="2179942" y="139034"/>
                        <a:pt x="2177897" y="132468"/>
                        <a:pt x="2173139" y="125902"/>
                      </a:cubicBezTo>
                      <a:cubicBezTo>
                        <a:pt x="2149205" y="92691"/>
                        <a:pt x="2125368" y="59432"/>
                        <a:pt x="2102148" y="25793"/>
                      </a:cubicBezTo>
                      <a:cubicBezTo>
                        <a:pt x="2097153" y="18513"/>
                        <a:pt x="2092014" y="16039"/>
                        <a:pt x="2083307" y="15944"/>
                      </a:cubicBezTo>
                      <a:cubicBezTo>
                        <a:pt x="1967116" y="14802"/>
                        <a:pt x="1850972" y="13279"/>
                        <a:pt x="1734780" y="11804"/>
                      </a:cubicBezTo>
                      <a:cubicBezTo>
                        <a:pt x="1586282" y="9901"/>
                        <a:pt x="1437736" y="7998"/>
                        <a:pt x="1289238" y="6047"/>
                      </a:cubicBezTo>
                      <a:cubicBezTo>
                        <a:pt x="1138884" y="4096"/>
                        <a:pt x="988577" y="2288"/>
                        <a:pt x="838223" y="5"/>
                      </a:cubicBezTo>
                      <a:cubicBezTo>
                        <a:pt x="828279" y="-138"/>
                        <a:pt x="826424" y="3050"/>
                        <a:pt x="826471" y="12233"/>
                      </a:cubicBezTo>
                      <a:cubicBezTo>
                        <a:pt x="826804" y="119289"/>
                        <a:pt x="826709" y="226392"/>
                        <a:pt x="826519" y="333448"/>
                      </a:cubicBezTo>
                      <a:cubicBezTo>
                        <a:pt x="826519" y="337207"/>
                        <a:pt x="829849" y="343487"/>
                        <a:pt x="822570" y="344439"/>
                      </a:cubicBezTo>
                      <a:cubicBezTo>
                        <a:pt x="816955" y="345200"/>
                        <a:pt x="810532" y="346437"/>
                        <a:pt x="807724" y="338634"/>
                      </a:cubicBezTo>
                      <a:cubicBezTo>
                        <a:pt x="806820" y="336160"/>
                        <a:pt x="804917" y="333971"/>
                        <a:pt x="803204" y="331878"/>
                      </a:cubicBezTo>
                      <a:cubicBezTo>
                        <a:pt x="787503" y="312037"/>
                        <a:pt x="758717" y="309087"/>
                        <a:pt x="738638" y="325169"/>
                      </a:cubicBezTo>
                      <a:cubicBezTo>
                        <a:pt x="719415" y="340537"/>
                        <a:pt x="716751" y="370418"/>
                        <a:pt x="732881" y="389926"/>
                      </a:cubicBezTo>
                      <a:cubicBezTo>
                        <a:pt x="748867" y="409243"/>
                        <a:pt x="780271" y="413002"/>
                        <a:pt x="797019" y="394446"/>
                      </a:cubicBezTo>
                      <a:cubicBezTo>
                        <a:pt x="807296" y="383074"/>
                        <a:pt x="817574" y="381742"/>
                        <a:pt x="830420" y="382313"/>
                      </a:cubicBezTo>
                      <a:cubicBezTo>
                        <a:pt x="836796" y="382598"/>
                        <a:pt x="843267" y="381599"/>
                        <a:pt x="849548" y="382503"/>
                      </a:cubicBezTo>
                      <a:cubicBezTo>
                        <a:pt x="861395" y="384216"/>
                        <a:pt x="863536" y="379173"/>
                        <a:pt x="863489" y="368182"/>
                      </a:cubicBezTo>
                      <a:cubicBezTo>
                        <a:pt x="863060" y="262934"/>
                        <a:pt x="863489" y="157686"/>
                        <a:pt x="862918" y="52438"/>
                      </a:cubicBezTo>
                      <a:cubicBezTo>
                        <a:pt x="862870" y="39924"/>
                        <a:pt x="866439" y="37593"/>
                        <a:pt x="878096" y="37783"/>
                      </a:cubicBezTo>
                      <a:cubicBezTo>
                        <a:pt x="994239" y="39734"/>
                        <a:pt x="1110431" y="41209"/>
                        <a:pt x="1226575" y="42684"/>
                      </a:cubicBezTo>
                      <a:cubicBezTo>
                        <a:pt x="1373265" y="44587"/>
                        <a:pt x="1519955" y="46443"/>
                        <a:pt x="1666645" y="48156"/>
                      </a:cubicBezTo>
                      <a:cubicBezTo>
                        <a:pt x="1799204" y="49726"/>
                        <a:pt x="1931811" y="51201"/>
                        <a:pt x="2064370" y="52438"/>
                      </a:cubicBezTo>
                      <a:cubicBezTo>
                        <a:pt x="2072458" y="52533"/>
                        <a:pt x="2077549" y="54770"/>
                        <a:pt x="2082260" y="61621"/>
                      </a:cubicBezTo>
                      <a:cubicBezTo>
                        <a:pt x="2099960" y="87505"/>
                        <a:pt x="2118231" y="113008"/>
                        <a:pt x="2136692" y="138368"/>
                      </a:cubicBezTo>
                      <a:cubicBezTo>
                        <a:pt x="2141022" y="144316"/>
                        <a:pt x="2142116" y="150359"/>
                        <a:pt x="2142116" y="157400"/>
                      </a:cubicBezTo>
                      <a:cubicBezTo>
                        <a:pt x="2141973" y="219350"/>
                        <a:pt x="2144447" y="281442"/>
                        <a:pt x="2141164" y="343249"/>
                      </a:cubicBezTo>
                      <a:cubicBezTo>
                        <a:pt x="2139023" y="383312"/>
                        <a:pt x="2149681" y="414620"/>
                        <a:pt x="2176326" y="444072"/>
                      </a:cubicBezTo>
                      <a:cubicBezTo>
                        <a:pt x="2191457" y="460773"/>
                        <a:pt x="2204018" y="475332"/>
                        <a:pt x="2228617" y="470051"/>
                      </a:cubicBezTo>
                      <a:cubicBezTo>
                        <a:pt x="2234517" y="468766"/>
                        <a:pt x="2237705" y="470765"/>
                        <a:pt x="2237515" y="477949"/>
                      </a:cubicBezTo>
                      <a:cubicBezTo>
                        <a:pt x="2237039" y="495269"/>
                        <a:pt x="2237372" y="512588"/>
                        <a:pt x="2237372" y="529907"/>
                      </a:cubicBezTo>
                      <a:cubicBezTo>
                        <a:pt x="2237372" y="534047"/>
                        <a:pt x="2237895" y="538329"/>
                        <a:pt x="2231519" y="538186"/>
                      </a:cubicBezTo>
                      <a:cubicBezTo>
                        <a:pt x="2196215" y="537377"/>
                        <a:pt x="2157960" y="547417"/>
                        <a:pt x="2132885" y="510161"/>
                      </a:cubicBezTo>
                      <a:cubicBezTo>
                        <a:pt x="2129935" y="505784"/>
                        <a:pt x="2125177" y="502358"/>
                        <a:pt x="2120800" y="499170"/>
                      </a:cubicBezTo>
                      <a:cubicBezTo>
                        <a:pt x="2113853" y="494127"/>
                        <a:pt x="2112093" y="487751"/>
                        <a:pt x="2112093" y="479234"/>
                      </a:cubicBezTo>
                      <a:cubicBezTo>
                        <a:pt x="2112378" y="378554"/>
                        <a:pt x="2112188" y="277826"/>
                        <a:pt x="2112474" y="177146"/>
                      </a:cubicBezTo>
                      <a:cubicBezTo>
                        <a:pt x="2112521" y="167963"/>
                        <a:pt x="2110142" y="160826"/>
                        <a:pt x="2104527" y="153546"/>
                      </a:cubicBezTo>
                      <a:cubicBezTo>
                        <a:pt x="2088350" y="132706"/>
                        <a:pt x="2072601" y="111533"/>
                        <a:pt x="2057423" y="89979"/>
                      </a:cubicBezTo>
                      <a:cubicBezTo>
                        <a:pt x="2051903" y="82128"/>
                        <a:pt x="2046004" y="78988"/>
                        <a:pt x="2036202" y="78893"/>
                      </a:cubicBezTo>
                      <a:cubicBezTo>
                        <a:pt x="1907259" y="77751"/>
                        <a:pt x="1778364" y="75943"/>
                        <a:pt x="1649421" y="74753"/>
                      </a:cubicBezTo>
                      <a:cubicBezTo>
                        <a:pt x="1412043" y="72565"/>
                        <a:pt x="1174712" y="67474"/>
                        <a:pt x="937333" y="67569"/>
                      </a:cubicBezTo>
                      <a:cubicBezTo>
                        <a:pt x="924962" y="67569"/>
                        <a:pt x="912830" y="65999"/>
                        <a:pt x="900696" y="64286"/>
                      </a:cubicBezTo>
                      <a:cubicBezTo>
                        <a:pt x="881807" y="61621"/>
                        <a:pt x="881950" y="61193"/>
                        <a:pt x="881807" y="80701"/>
                      </a:cubicBezTo>
                      <a:cubicBezTo>
                        <a:pt x="881093" y="186377"/>
                        <a:pt x="880427" y="292100"/>
                        <a:pt x="879523" y="397777"/>
                      </a:cubicBezTo>
                      <a:cubicBezTo>
                        <a:pt x="879143" y="438505"/>
                        <a:pt x="878857" y="438505"/>
                        <a:pt x="841602" y="456586"/>
                      </a:cubicBezTo>
                      <a:cubicBezTo>
                        <a:pt x="840793" y="456967"/>
                        <a:pt x="840174" y="457775"/>
                        <a:pt x="839318" y="458108"/>
                      </a:cubicBezTo>
                      <a:cubicBezTo>
                        <a:pt x="827423" y="462914"/>
                        <a:pt x="816051" y="459298"/>
                        <a:pt x="809057" y="448497"/>
                      </a:cubicBezTo>
                      <a:cubicBezTo>
                        <a:pt x="794259" y="425611"/>
                        <a:pt x="763808" y="420377"/>
                        <a:pt x="742254" y="436983"/>
                      </a:cubicBezTo>
                      <a:cubicBezTo>
                        <a:pt x="721747" y="452779"/>
                        <a:pt x="719082" y="484040"/>
                        <a:pt x="736592" y="503690"/>
                      </a:cubicBezTo>
                      <a:cubicBezTo>
                        <a:pt x="753911" y="523151"/>
                        <a:pt x="785029" y="523722"/>
                        <a:pt x="803299" y="504309"/>
                      </a:cubicBezTo>
                      <a:cubicBezTo>
                        <a:pt x="807629" y="499694"/>
                        <a:pt x="811388" y="496125"/>
                        <a:pt x="818049" y="497219"/>
                      </a:cubicBezTo>
                      <a:cubicBezTo>
                        <a:pt x="837605" y="500407"/>
                        <a:pt x="854353" y="493318"/>
                        <a:pt x="870626" y="483421"/>
                      </a:cubicBezTo>
                      <a:cubicBezTo>
                        <a:pt x="882235" y="476332"/>
                        <a:pt x="894178" y="469670"/>
                        <a:pt x="906501" y="463913"/>
                      </a:cubicBezTo>
                      <a:cubicBezTo>
                        <a:pt x="914828" y="460059"/>
                        <a:pt x="916826" y="454778"/>
                        <a:pt x="916874" y="445975"/>
                      </a:cubicBezTo>
                      <a:cubicBezTo>
                        <a:pt x="917397" y="337112"/>
                        <a:pt x="918492" y="228200"/>
                        <a:pt x="918920" y="119336"/>
                      </a:cubicBezTo>
                      <a:cubicBezTo>
                        <a:pt x="918967" y="107536"/>
                        <a:pt x="921251" y="103349"/>
                        <a:pt x="934288" y="103587"/>
                      </a:cubicBezTo>
                      <a:cubicBezTo>
                        <a:pt x="1071843" y="105681"/>
                        <a:pt x="1209446" y="106965"/>
                        <a:pt x="1347000" y="108535"/>
                      </a:cubicBezTo>
                      <a:cubicBezTo>
                        <a:pt x="1491407" y="110201"/>
                        <a:pt x="1635861" y="111818"/>
                        <a:pt x="1780267" y="113531"/>
                      </a:cubicBezTo>
                      <a:cubicBezTo>
                        <a:pt x="1859536" y="114483"/>
                        <a:pt x="1938805" y="115672"/>
                        <a:pt x="2018074" y="116434"/>
                      </a:cubicBezTo>
                      <a:cubicBezTo>
                        <a:pt x="2026971" y="116529"/>
                        <a:pt x="2033062" y="118622"/>
                        <a:pt x="2038248" y="126616"/>
                      </a:cubicBezTo>
                      <a:cubicBezTo>
                        <a:pt x="2047669" y="141033"/>
                        <a:pt x="2058232" y="154831"/>
                        <a:pt x="2069080" y="168249"/>
                      </a:cubicBezTo>
                      <a:cubicBezTo>
                        <a:pt x="2074362" y="174767"/>
                        <a:pt x="2075979" y="181286"/>
                        <a:pt x="2075979" y="189422"/>
                      </a:cubicBezTo>
                      <a:cubicBezTo>
                        <a:pt x="2075789" y="290102"/>
                        <a:pt x="2075979" y="390830"/>
                        <a:pt x="2075646" y="491510"/>
                      </a:cubicBezTo>
                      <a:cubicBezTo>
                        <a:pt x="2075599" y="502691"/>
                        <a:pt x="2077882" y="510923"/>
                        <a:pt x="2086970" y="518583"/>
                      </a:cubicBezTo>
                      <a:cubicBezTo>
                        <a:pt x="2105384" y="534142"/>
                        <a:pt x="2122656" y="551081"/>
                        <a:pt x="2140118" y="567781"/>
                      </a:cubicBezTo>
                      <a:cubicBezTo>
                        <a:pt x="2145447" y="572872"/>
                        <a:pt x="2150918" y="575013"/>
                        <a:pt x="2158341" y="574918"/>
                      </a:cubicBezTo>
                      <a:cubicBezTo>
                        <a:pt x="2181560" y="574490"/>
                        <a:pt x="2204827" y="574966"/>
                        <a:pt x="2228046" y="574633"/>
                      </a:cubicBezTo>
                      <a:cubicBezTo>
                        <a:pt x="2235136" y="574538"/>
                        <a:pt x="2237562" y="576679"/>
                        <a:pt x="2237420" y="583911"/>
                      </a:cubicBezTo>
                      <a:cubicBezTo>
                        <a:pt x="2236991" y="604846"/>
                        <a:pt x="2236944" y="625829"/>
                        <a:pt x="2237420" y="646765"/>
                      </a:cubicBezTo>
                      <a:cubicBezTo>
                        <a:pt x="2237610" y="654377"/>
                        <a:pt x="2235469" y="656947"/>
                        <a:pt x="2227570" y="656852"/>
                      </a:cubicBezTo>
                      <a:cubicBezTo>
                        <a:pt x="2193408" y="656471"/>
                        <a:pt x="2159245" y="656614"/>
                        <a:pt x="2125035" y="656804"/>
                      </a:cubicBezTo>
                      <a:cubicBezTo>
                        <a:pt x="2119182" y="656852"/>
                        <a:pt x="2114948" y="655091"/>
                        <a:pt x="2110570" y="650999"/>
                      </a:cubicBezTo>
                      <a:cubicBezTo>
                        <a:pt x="2094012" y="635345"/>
                        <a:pt x="2077312" y="619834"/>
                        <a:pt x="2060040" y="605084"/>
                      </a:cubicBezTo>
                      <a:cubicBezTo>
                        <a:pt x="2053093" y="599137"/>
                        <a:pt x="2050904" y="592904"/>
                        <a:pt x="2050952" y="584006"/>
                      </a:cubicBezTo>
                      <a:cubicBezTo>
                        <a:pt x="2051238" y="478758"/>
                        <a:pt x="2049049" y="373463"/>
                        <a:pt x="2052094" y="268310"/>
                      </a:cubicBezTo>
                      <a:cubicBezTo>
                        <a:pt x="2053378" y="223061"/>
                        <a:pt x="2045100" y="184759"/>
                        <a:pt x="2014363" y="151263"/>
                      </a:cubicBezTo>
                      <a:cubicBezTo>
                        <a:pt x="2008225" y="144601"/>
                        <a:pt x="2003229" y="141080"/>
                        <a:pt x="1994188" y="140938"/>
                      </a:cubicBezTo>
                      <a:cubicBezTo>
                        <a:pt x="1936807" y="140034"/>
                        <a:pt x="1879425" y="138511"/>
                        <a:pt x="1822043" y="137417"/>
                      </a:cubicBezTo>
                      <a:cubicBezTo>
                        <a:pt x="1724122" y="135561"/>
                        <a:pt x="1626154" y="133801"/>
                        <a:pt x="1528234" y="132088"/>
                      </a:cubicBezTo>
                      <a:cubicBezTo>
                        <a:pt x="1336913" y="128709"/>
                        <a:pt x="1145593" y="125474"/>
                        <a:pt x="954272" y="121763"/>
                      </a:cubicBezTo>
                      <a:cubicBezTo>
                        <a:pt x="942091" y="121525"/>
                        <a:pt x="938428" y="123999"/>
                        <a:pt x="938523" y="136846"/>
                      </a:cubicBezTo>
                      <a:cubicBezTo>
                        <a:pt x="939094" y="247993"/>
                        <a:pt x="938856" y="359189"/>
                        <a:pt x="938856" y="470337"/>
                      </a:cubicBezTo>
                      <a:cubicBezTo>
                        <a:pt x="938856" y="477141"/>
                        <a:pt x="939141" y="483278"/>
                        <a:pt x="932718" y="488560"/>
                      </a:cubicBezTo>
                      <a:cubicBezTo>
                        <a:pt x="902885" y="513159"/>
                        <a:pt x="873528" y="538424"/>
                        <a:pt x="843838" y="563213"/>
                      </a:cubicBezTo>
                      <a:cubicBezTo>
                        <a:pt x="833275" y="572016"/>
                        <a:pt x="816955" y="568685"/>
                        <a:pt x="810341" y="556933"/>
                      </a:cubicBezTo>
                      <a:cubicBezTo>
                        <a:pt x="800873" y="540137"/>
                        <a:pt x="780746" y="530240"/>
                        <a:pt x="763237" y="533761"/>
                      </a:cubicBezTo>
                      <a:cubicBezTo>
                        <a:pt x="742159" y="538043"/>
                        <a:pt x="727076" y="553650"/>
                        <a:pt x="725268" y="573015"/>
                      </a:cubicBezTo>
                      <a:cubicBezTo>
                        <a:pt x="723269" y="594569"/>
                        <a:pt x="733261" y="612459"/>
                        <a:pt x="751865" y="620690"/>
                      </a:cubicBezTo>
                      <a:cubicBezTo>
                        <a:pt x="770374" y="628874"/>
                        <a:pt x="792499" y="624592"/>
                        <a:pt x="804774" y="608082"/>
                      </a:cubicBezTo>
                      <a:cubicBezTo>
                        <a:pt x="811198" y="599422"/>
                        <a:pt x="818049" y="597709"/>
                        <a:pt x="827518" y="598185"/>
                      </a:cubicBezTo>
                      <a:cubicBezTo>
                        <a:pt x="840127" y="598804"/>
                        <a:pt x="851641" y="598566"/>
                        <a:pt x="862680" y="588574"/>
                      </a:cubicBezTo>
                      <a:cubicBezTo>
                        <a:pt x="894416" y="559883"/>
                        <a:pt x="927341" y="532524"/>
                        <a:pt x="960362" y="505308"/>
                      </a:cubicBezTo>
                      <a:cubicBezTo>
                        <a:pt x="967547" y="499361"/>
                        <a:pt x="969736" y="493318"/>
                        <a:pt x="969736" y="484468"/>
                      </a:cubicBezTo>
                      <a:cubicBezTo>
                        <a:pt x="969498" y="378744"/>
                        <a:pt x="969831" y="273068"/>
                        <a:pt x="969212" y="167345"/>
                      </a:cubicBezTo>
                      <a:cubicBezTo>
                        <a:pt x="969117" y="154736"/>
                        <a:pt x="972828" y="152262"/>
                        <a:pt x="984390" y="152738"/>
                      </a:cubicBezTo>
                      <a:cubicBezTo>
                        <a:pt x="1019410" y="154165"/>
                        <a:pt x="1054524" y="154546"/>
                        <a:pt x="1089591" y="155212"/>
                      </a:cubicBezTo>
                      <a:cubicBezTo>
                        <a:pt x="1235805" y="157924"/>
                        <a:pt x="1382020" y="160588"/>
                        <a:pt x="1528234" y="163253"/>
                      </a:cubicBezTo>
                      <a:cubicBezTo>
                        <a:pt x="1673069" y="165870"/>
                        <a:pt x="1817951" y="168962"/>
                        <a:pt x="1962786" y="170580"/>
                      </a:cubicBezTo>
                      <a:cubicBezTo>
                        <a:pt x="1983816" y="170818"/>
                        <a:pt x="1998138" y="176433"/>
                        <a:pt x="2007273" y="195132"/>
                      </a:cubicBezTo>
                      <a:cubicBezTo>
                        <a:pt x="2011746" y="204267"/>
                        <a:pt x="2020215" y="210690"/>
                        <a:pt x="2020167" y="222823"/>
                      </a:cubicBezTo>
                      <a:cubicBezTo>
                        <a:pt x="2019692" y="347674"/>
                        <a:pt x="2019930" y="472525"/>
                        <a:pt x="2019597" y="597329"/>
                      </a:cubicBezTo>
                      <a:cubicBezTo>
                        <a:pt x="2019549" y="606416"/>
                        <a:pt x="2022356" y="612554"/>
                        <a:pt x="2028922" y="618454"/>
                      </a:cubicBezTo>
                      <a:cubicBezTo>
                        <a:pt x="2051999" y="639104"/>
                        <a:pt x="2074837" y="660087"/>
                        <a:pt x="2097486" y="681213"/>
                      </a:cubicBezTo>
                      <a:cubicBezTo>
                        <a:pt x="2102862" y="686256"/>
                        <a:pt x="2108477" y="688302"/>
                        <a:pt x="2115804" y="688207"/>
                      </a:cubicBezTo>
                      <a:cubicBezTo>
                        <a:pt x="2144971" y="687874"/>
                        <a:pt x="2174138" y="688064"/>
                        <a:pt x="2203304" y="688064"/>
                      </a:cubicBezTo>
                      <a:cubicBezTo>
                        <a:pt x="2237752" y="688064"/>
                        <a:pt x="2237372" y="688064"/>
                        <a:pt x="2237420" y="723036"/>
                      </a:cubicBezTo>
                      <a:cubicBezTo>
                        <a:pt x="2237420" y="732457"/>
                        <a:pt x="2234279" y="734408"/>
                        <a:pt x="2225715" y="734312"/>
                      </a:cubicBezTo>
                      <a:cubicBezTo>
                        <a:pt x="2190648" y="733932"/>
                        <a:pt x="2155534" y="734217"/>
                        <a:pt x="2120467" y="734122"/>
                      </a:cubicBezTo>
                      <a:cubicBezTo>
                        <a:pt x="2097723" y="734075"/>
                        <a:pt x="2072316" y="740070"/>
                        <a:pt x="2052950" y="731886"/>
                      </a:cubicBezTo>
                      <a:cubicBezTo>
                        <a:pt x="2033062" y="723512"/>
                        <a:pt x="2019359" y="700911"/>
                        <a:pt x="2002468" y="685019"/>
                      </a:cubicBezTo>
                      <a:cubicBezTo>
                        <a:pt x="1996330" y="679262"/>
                        <a:pt x="1994141" y="673410"/>
                        <a:pt x="1994188" y="664893"/>
                      </a:cubicBezTo>
                      <a:cubicBezTo>
                        <a:pt x="1995331" y="540993"/>
                        <a:pt x="1994998" y="417047"/>
                        <a:pt x="1997567" y="293147"/>
                      </a:cubicBezTo>
                      <a:cubicBezTo>
                        <a:pt x="1998328" y="257747"/>
                        <a:pt x="1992619" y="227010"/>
                        <a:pt x="1968400" y="200794"/>
                      </a:cubicBezTo>
                      <a:cubicBezTo>
                        <a:pt x="1968115" y="200461"/>
                        <a:pt x="1967781" y="200080"/>
                        <a:pt x="1967591" y="199699"/>
                      </a:cubicBezTo>
                      <a:cubicBezTo>
                        <a:pt x="1964261" y="192562"/>
                        <a:pt x="1958646" y="191040"/>
                        <a:pt x="1950986" y="190945"/>
                      </a:cubicBezTo>
                      <a:cubicBezTo>
                        <a:pt x="1830702" y="189279"/>
                        <a:pt x="1710467" y="187424"/>
                        <a:pt x="1590184" y="185330"/>
                      </a:cubicBezTo>
                      <a:cubicBezTo>
                        <a:pt x="1395199" y="181904"/>
                        <a:pt x="1200262" y="178336"/>
                        <a:pt x="1005326" y="174482"/>
                      </a:cubicBezTo>
                      <a:cubicBezTo>
                        <a:pt x="993954" y="174244"/>
                        <a:pt x="991147" y="177289"/>
                        <a:pt x="991194" y="188661"/>
                      </a:cubicBezTo>
                      <a:cubicBezTo>
                        <a:pt x="991670" y="293004"/>
                        <a:pt x="991385" y="397348"/>
                        <a:pt x="991670" y="501692"/>
                      </a:cubicBezTo>
                      <a:cubicBezTo>
                        <a:pt x="991670" y="510066"/>
                        <a:pt x="989434" y="516061"/>
                        <a:pt x="983534" y="522104"/>
                      </a:cubicBezTo>
                      <a:cubicBezTo>
                        <a:pt x="938761" y="568162"/>
                        <a:pt x="894368" y="614553"/>
                        <a:pt x="849833" y="660848"/>
                      </a:cubicBezTo>
                      <a:cubicBezTo>
                        <a:pt x="837034" y="674171"/>
                        <a:pt x="814957" y="673219"/>
                        <a:pt x="804013" y="658945"/>
                      </a:cubicBezTo>
                      <a:cubicBezTo>
                        <a:pt x="787788" y="637819"/>
                        <a:pt x="757432" y="634489"/>
                        <a:pt x="737401" y="651618"/>
                      </a:cubicBezTo>
                      <a:cubicBezTo>
                        <a:pt x="718273" y="667985"/>
                        <a:pt x="716751" y="698960"/>
                        <a:pt x="734165" y="717659"/>
                      </a:cubicBezTo>
                      <a:cubicBezTo>
                        <a:pt x="751484" y="736311"/>
                        <a:pt x="783458" y="737453"/>
                        <a:pt x="799588" y="717707"/>
                      </a:cubicBezTo>
                      <a:cubicBezTo>
                        <a:pt x="808105" y="707239"/>
                        <a:pt x="816907" y="704908"/>
                        <a:pt x="828660" y="705812"/>
                      </a:cubicBezTo>
                      <a:cubicBezTo>
                        <a:pt x="833180" y="706145"/>
                        <a:pt x="837843" y="705336"/>
                        <a:pt x="842315" y="705955"/>
                      </a:cubicBezTo>
                      <a:cubicBezTo>
                        <a:pt x="853259" y="707525"/>
                        <a:pt x="860777" y="703147"/>
                        <a:pt x="868294" y="695201"/>
                      </a:cubicBezTo>
                      <a:cubicBezTo>
                        <a:pt x="919158" y="641721"/>
                        <a:pt x="970449" y="588621"/>
                        <a:pt x="1021884" y="535712"/>
                      </a:cubicBezTo>
                      <a:cubicBezTo>
                        <a:pt x="1027546" y="529907"/>
                        <a:pt x="1029021" y="524007"/>
                        <a:pt x="1029021" y="516299"/>
                      </a:cubicBezTo>
                      <a:cubicBezTo>
                        <a:pt x="1028830" y="421091"/>
                        <a:pt x="1028878" y="325835"/>
                        <a:pt x="1028878" y="230627"/>
                      </a:cubicBezTo>
                      <a:cubicBezTo>
                        <a:pt x="1028878" y="212594"/>
                        <a:pt x="1028878" y="212498"/>
                        <a:pt x="1046816" y="212832"/>
                      </a:cubicBezTo>
                      <a:cubicBezTo>
                        <a:pt x="1254552" y="216448"/>
                        <a:pt x="1462240" y="220159"/>
                        <a:pt x="1669976" y="223680"/>
                      </a:cubicBezTo>
                      <a:cubicBezTo>
                        <a:pt x="1756525" y="225155"/>
                        <a:pt x="1843073" y="226392"/>
                        <a:pt x="1929622" y="227344"/>
                      </a:cubicBezTo>
                      <a:cubicBezTo>
                        <a:pt x="1938187" y="227439"/>
                        <a:pt x="1943420" y="230008"/>
                        <a:pt x="1948702" y="237050"/>
                      </a:cubicBezTo>
                      <a:cubicBezTo>
                        <a:pt x="1957837" y="249326"/>
                        <a:pt x="1961025" y="262030"/>
                        <a:pt x="1960882" y="277351"/>
                      </a:cubicBezTo>
                      <a:cubicBezTo>
                        <a:pt x="1959502" y="411718"/>
                        <a:pt x="1958932" y="546132"/>
                        <a:pt x="1957790" y="680547"/>
                      </a:cubicBezTo>
                      <a:cubicBezTo>
                        <a:pt x="1957742" y="689016"/>
                        <a:pt x="1960169" y="694868"/>
                        <a:pt x="1966164" y="700721"/>
                      </a:cubicBezTo>
                      <a:cubicBezTo>
                        <a:pt x="1986671" y="720800"/>
                        <a:pt x="2006845" y="741259"/>
                        <a:pt x="2026543" y="762099"/>
                      </a:cubicBezTo>
                      <a:cubicBezTo>
                        <a:pt x="2032776" y="768713"/>
                        <a:pt x="2039152" y="770854"/>
                        <a:pt x="2047955" y="770807"/>
                      </a:cubicBezTo>
                      <a:cubicBezTo>
                        <a:pt x="2106716" y="770474"/>
                        <a:pt x="2165525" y="770949"/>
                        <a:pt x="2224287" y="770331"/>
                      </a:cubicBezTo>
                      <a:cubicBezTo>
                        <a:pt x="2235516" y="770188"/>
                        <a:pt x="2237467" y="773804"/>
                        <a:pt x="2237420" y="784034"/>
                      </a:cubicBezTo>
                      <a:cubicBezTo>
                        <a:pt x="2236991" y="863303"/>
                        <a:pt x="2236848" y="942572"/>
                        <a:pt x="2237562" y="1021841"/>
                      </a:cubicBezTo>
                      <a:cubicBezTo>
                        <a:pt x="2237657" y="1034545"/>
                        <a:pt x="2233708" y="1036353"/>
                        <a:pt x="2222384" y="1036353"/>
                      </a:cubicBezTo>
                      <a:cubicBezTo>
                        <a:pt x="2027352" y="1036020"/>
                        <a:pt x="1832320" y="1036115"/>
                        <a:pt x="1637336" y="1036115"/>
                      </a:cubicBezTo>
                      <a:cubicBezTo>
                        <a:pt x="1563539" y="1036115"/>
                        <a:pt x="1489694" y="1036067"/>
                        <a:pt x="1415897" y="1036162"/>
                      </a:cubicBezTo>
                      <a:cubicBezTo>
                        <a:pt x="1409331" y="1036162"/>
                        <a:pt x="1404144" y="1035401"/>
                        <a:pt x="1399291" y="1029691"/>
                      </a:cubicBezTo>
                      <a:cubicBezTo>
                        <a:pt x="1374216" y="1000239"/>
                        <a:pt x="1348237" y="971501"/>
                        <a:pt x="1323258" y="941953"/>
                      </a:cubicBezTo>
                      <a:cubicBezTo>
                        <a:pt x="1317120" y="934673"/>
                        <a:pt x="1311172" y="931581"/>
                        <a:pt x="1301514" y="931724"/>
                      </a:cubicBezTo>
                      <a:cubicBezTo>
                        <a:pt x="1217677" y="932627"/>
                        <a:pt x="1133840" y="933103"/>
                        <a:pt x="1050004" y="933484"/>
                      </a:cubicBezTo>
                      <a:cubicBezTo>
                        <a:pt x="931100" y="934007"/>
                        <a:pt x="812149" y="934340"/>
                        <a:pt x="693246" y="934483"/>
                      </a:cubicBezTo>
                      <a:cubicBezTo>
                        <a:pt x="684919" y="934483"/>
                        <a:pt x="678829" y="936577"/>
                        <a:pt x="672691" y="942381"/>
                      </a:cubicBezTo>
                      <a:cubicBezTo>
                        <a:pt x="642335" y="971263"/>
                        <a:pt x="611360" y="999478"/>
                        <a:pt x="580956" y="1028359"/>
                      </a:cubicBezTo>
                      <a:cubicBezTo>
                        <a:pt x="574866" y="1034164"/>
                        <a:pt x="568728" y="1036448"/>
                        <a:pt x="560402" y="1036305"/>
                      </a:cubicBezTo>
                      <a:cubicBezTo>
                        <a:pt x="531235" y="1035829"/>
                        <a:pt x="501830" y="1033783"/>
                        <a:pt x="472996" y="1036733"/>
                      </a:cubicBezTo>
                      <a:cubicBezTo>
                        <a:pt x="438786" y="1040254"/>
                        <a:pt x="414282" y="1030643"/>
                        <a:pt x="396059" y="1000620"/>
                      </a:cubicBezTo>
                      <a:cubicBezTo>
                        <a:pt x="384830" y="982111"/>
                        <a:pt x="369129" y="966267"/>
                        <a:pt x="354997" y="949614"/>
                      </a:cubicBezTo>
                      <a:cubicBezTo>
                        <a:pt x="349478" y="943095"/>
                        <a:pt x="349668" y="935482"/>
                        <a:pt x="351714" y="929106"/>
                      </a:cubicBezTo>
                      <a:cubicBezTo>
                        <a:pt x="353665" y="923016"/>
                        <a:pt x="361230" y="926299"/>
                        <a:pt x="366226" y="926252"/>
                      </a:cubicBezTo>
                      <a:cubicBezTo>
                        <a:pt x="396773" y="925966"/>
                        <a:pt x="427272" y="926347"/>
                        <a:pt x="457818" y="926014"/>
                      </a:cubicBezTo>
                      <a:cubicBezTo>
                        <a:pt x="479991" y="925776"/>
                        <a:pt x="499689" y="918734"/>
                        <a:pt x="515295" y="902224"/>
                      </a:cubicBezTo>
                      <a:cubicBezTo>
                        <a:pt x="506731" y="882478"/>
                        <a:pt x="492171" y="866681"/>
                        <a:pt x="479848" y="849457"/>
                      </a:cubicBezTo>
                      <a:cubicBezTo>
                        <a:pt x="427652" y="776421"/>
                        <a:pt x="374838" y="703813"/>
                        <a:pt x="322357" y="631015"/>
                      </a:cubicBezTo>
                      <a:cubicBezTo>
                        <a:pt x="249702" y="530240"/>
                        <a:pt x="177142" y="429417"/>
                        <a:pt x="104534" y="328595"/>
                      </a:cubicBezTo>
                      <a:cubicBezTo>
                        <a:pt x="77223" y="290721"/>
                        <a:pt x="49912" y="252847"/>
                        <a:pt x="22601" y="214973"/>
                      </a:cubicBezTo>
                      <a:cubicBezTo>
                        <a:pt x="22601" y="214973"/>
                        <a:pt x="22601" y="214973"/>
                        <a:pt x="22601" y="214973"/>
                      </a:cubicBezTo>
                      <a:cubicBezTo>
                        <a:pt x="12323" y="222586"/>
                        <a:pt x="7708" y="233672"/>
                        <a:pt x="3521" y="245186"/>
                      </a:cubicBezTo>
                      <a:cubicBezTo>
                        <a:pt x="-1665" y="259651"/>
                        <a:pt x="1998" y="274734"/>
                        <a:pt x="0" y="289341"/>
                      </a:cubicBezTo>
                      <a:cubicBezTo>
                        <a:pt x="190" y="316652"/>
                        <a:pt x="523" y="343963"/>
                        <a:pt x="523" y="371322"/>
                      </a:cubicBezTo>
                      <a:cubicBezTo>
                        <a:pt x="571" y="530811"/>
                        <a:pt x="381" y="690253"/>
                        <a:pt x="571" y="849742"/>
                      </a:cubicBezTo>
                      <a:cubicBezTo>
                        <a:pt x="619" y="887569"/>
                        <a:pt x="26360" y="917925"/>
                        <a:pt x="63567" y="924063"/>
                      </a:cubicBezTo>
                      <a:cubicBezTo>
                        <a:pt x="92496" y="928869"/>
                        <a:pt x="121758" y="925395"/>
                        <a:pt x="150877" y="925871"/>
                      </a:cubicBezTo>
                      <a:cubicBezTo>
                        <a:pt x="159394" y="926014"/>
                        <a:pt x="162439" y="927679"/>
                        <a:pt x="162487" y="937005"/>
                      </a:cubicBezTo>
                      <a:cubicBezTo>
                        <a:pt x="162772" y="982539"/>
                        <a:pt x="164105" y="1028121"/>
                        <a:pt x="164533" y="1073656"/>
                      </a:cubicBezTo>
                      <a:cubicBezTo>
                        <a:pt x="164628" y="1081173"/>
                        <a:pt x="167007" y="1086264"/>
                        <a:pt x="172479" y="1091165"/>
                      </a:cubicBezTo>
                      <a:cubicBezTo>
                        <a:pt x="197506" y="1113718"/>
                        <a:pt x="222010" y="1136890"/>
                        <a:pt x="247228" y="1159300"/>
                      </a:cubicBezTo>
                      <a:cubicBezTo>
                        <a:pt x="253318" y="1164725"/>
                        <a:pt x="255459" y="1170054"/>
                        <a:pt x="255364" y="1177999"/>
                      </a:cubicBezTo>
                      <a:cubicBezTo>
                        <a:pt x="254888" y="1211734"/>
                        <a:pt x="255174" y="1245421"/>
                        <a:pt x="254936" y="1279155"/>
                      </a:cubicBezTo>
                      <a:cubicBezTo>
                        <a:pt x="254222" y="1383499"/>
                        <a:pt x="253413" y="1487795"/>
                        <a:pt x="252509" y="1592139"/>
                      </a:cubicBezTo>
                      <a:cubicBezTo>
                        <a:pt x="252461" y="1595946"/>
                        <a:pt x="254507" y="1602321"/>
                        <a:pt x="249845" y="1603035"/>
                      </a:cubicBezTo>
                      <a:cubicBezTo>
                        <a:pt x="240471" y="1604415"/>
                        <a:pt x="230765" y="1603749"/>
                        <a:pt x="221201" y="1603606"/>
                      </a:cubicBezTo>
                      <a:cubicBezTo>
                        <a:pt x="215206" y="1603511"/>
                        <a:pt x="215158" y="1597611"/>
                        <a:pt x="212827" y="1594090"/>
                      </a:cubicBezTo>
                      <a:cubicBezTo>
                        <a:pt x="197934" y="1571917"/>
                        <a:pt x="167768" y="1566446"/>
                        <a:pt x="146928" y="1582242"/>
                      </a:cubicBezTo>
                      <a:cubicBezTo>
                        <a:pt x="125374" y="1598562"/>
                        <a:pt x="122472" y="1629775"/>
                        <a:pt x="140648" y="1649759"/>
                      </a:cubicBezTo>
                      <a:cubicBezTo>
                        <a:pt x="158157" y="1669029"/>
                        <a:pt x="192034" y="1670837"/>
                        <a:pt x="206737" y="1649521"/>
                      </a:cubicBezTo>
                      <a:cubicBezTo>
                        <a:pt x="217157" y="1634438"/>
                        <a:pt x="228576" y="1633677"/>
                        <a:pt x="243231" y="1634343"/>
                      </a:cubicBezTo>
                      <a:cubicBezTo>
                        <a:pt x="252319" y="1634771"/>
                        <a:pt x="261549" y="1633677"/>
                        <a:pt x="270542" y="1634628"/>
                      </a:cubicBezTo>
                      <a:cubicBezTo>
                        <a:pt x="280915" y="1635723"/>
                        <a:pt x="283294" y="1632107"/>
                        <a:pt x="283341" y="1621972"/>
                      </a:cubicBezTo>
                      <a:cubicBezTo>
                        <a:pt x="283864" y="1469334"/>
                        <a:pt x="284816" y="1316744"/>
                        <a:pt x="285910" y="1164106"/>
                      </a:cubicBezTo>
                      <a:cubicBezTo>
                        <a:pt x="285958" y="1156208"/>
                        <a:pt x="283912" y="1150688"/>
                        <a:pt x="277822" y="1145312"/>
                      </a:cubicBezTo>
                      <a:cubicBezTo>
                        <a:pt x="252271" y="1122663"/>
                        <a:pt x="227244" y="1099397"/>
                        <a:pt x="202026" y="1076320"/>
                      </a:cubicBezTo>
                      <a:cubicBezTo>
                        <a:pt x="198410" y="1072990"/>
                        <a:pt x="195032" y="1070087"/>
                        <a:pt x="194937" y="1064045"/>
                      </a:cubicBezTo>
                      <a:cubicBezTo>
                        <a:pt x="194413" y="1021222"/>
                        <a:pt x="193557" y="978400"/>
                        <a:pt x="192510" y="935625"/>
                      </a:cubicBezTo>
                      <a:cubicBezTo>
                        <a:pt x="192367" y="928964"/>
                        <a:pt x="193605" y="925823"/>
                        <a:pt x="201265" y="926014"/>
                      </a:cubicBezTo>
                      <a:cubicBezTo>
                        <a:pt x="220392" y="926537"/>
                        <a:pt x="239567" y="926585"/>
                        <a:pt x="258695" y="926014"/>
                      </a:cubicBezTo>
                      <a:cubicBezTo>
                        <a:pt x="267164" y="925776"/>
                        <a:pt x="268353" y="929487"/>
                        <a:pt x="268163" y="936577"/>
                      </a:cubicBezTo>
                      <a:cubicBezTo>
                        <a:pt x="267735" y="952516"/>
                        <a:pt x="268496" y="968503"/>
                        <a:pt x="267830" y="984395"/>
                      </a:cubicBezTo>
                      <a:cubicBezTo>
                        <a:pt x="267449" y="993340"/>
                        <a:pt x="270399" y="999811"/>
                        <a:pt x="276252" y="1006329"/>
                      </a:cubicBezTo>
                      <a:cubicBezTo>
                        <a:pt x="311271" y="1045250"/>
                        <a:pt x="346100" y="1084409"/>
                        <a:pt x="380691" y="1123710"/>
                      </a:cubicBezTo>
                      <a:cubicBezTo>
                        <a:pt x="385306" y="1128944"/>
                        <a:pt x="389874" y="1131228"/>
                        <a:pt x="396963" y="1131180"/>
                      </a:cubicBezTo>
                      <a:cubicBezTo>
                        <a:pt x="466240" y="1130943"/>
                        <a:pt x="535470" y="1130895"/>
                        <a:pt x="604747" y="1131228"/>
                      </a:cubicBezTo>
                      <a:cubicBezTo>
                        <a:pt x="612359" y="1131275"/>
                        <a:pt x="617355" y="1128706"/>
                        <a:pt x="622351" y="1123282"/>
                      </a:cubicBezTo>
                      <a:cubicBezTo>
                        <a:pt x="646760" y="1096875"/>
                        <a:pt x="671787" y="1070944"/>
                        <a:pt x="696053" y="1044394"/>
                      </a:cubicBezTo>
                      <a:cubicBezTo>
                        <a:pt x="701906" y="1038018"/>
                        <a:pt x="707901" y="1036115"/>
                        <a:pt x="716227" y="1036115"/>
                      </a:cubicBezTo>
                      <a:cubicBezTo>
                        <a:pt x="893036" y="1036353"/>
                        <a:pt x="1069845" y="1036353"/>
                        <a:pt x="1246653" y="1036067"/>
                      </a:cubicBezTo>
                      <a:cubicBezTo>
                        <a:pt x="1255313" y="1036067"/>
                        <a:pt x="1261023" y="1038637"/>
                        <a:pt x="1266494" y="1044965"/>
                      </a:cubicBezTo>
                      <a:cubicBezTo>
                        <a:pt x="1288001" y="1069707"/>
                        <a:pt x="1310363" y="1093735"/>
                        <a:pt x="1331394" y="1118905"/>
                      </a:cubicBezTo>
                      <a:cubicBezTo>
                        <a:pt x="1339245" y="1128326"/>
                        <a:pt x="1347476" y="1131275"/>
                        <a:pt x="1359324" y="1131275"/>
                      </a:cubicBezTo>
                      <a:cubicBezTo>
                        <a:pt x="1647328" y="1130990"/>
                        <a:pt x="1935284" y="1131133"/>
                        <a:pt x="2223288" y="1130800"/>
                      </a:cubicBezTo>
                      <a:cubicBezTo>
                        <a:pt x="2234565" y="1130800"/>
                        <a:pt x="2237705" y="1133322"/>
                        <a:pt x="2237515" y="1144884"/>
                      </a:cubicBezTo>
                      <a:cubicBezTo>
                        <a:pt x="2236801" y="1194557"/>
                        <a:pt x="2236801" y="1244231"/>
                        <a:pt x="2237515" y="1293858"/>
                      </a:cubicBezTo>
                      <a:cubicBezTo>
                        <a:pt x="2237705" y="1305943"/>
                        <a:pt x="2235088" y="1309654"/>
                        <a:pt x="2222194" y="1309512"/>
                      </a:cubicBezTo>
                      <a:cubicBezTo>
                        <a:pt x="2029017" y="1307418"/>
                        <a:pt x="1835841" y="1305848"/>
                        <a:pt x="1642665" y="1304278"/>
                      </a:cubicBezTo>
                      <a:cubicBezTo>
                        <a:pt x="1529233" y="1303326"/>
                        <a:pt x="1415754" y="1302327"/>
                        <a:pt x="1302322" y="1301899"/>
                      </a:cubicBezTo>
                      <a:cubicBezTo>
                        <a:pt x="1290951" y="1301851"/>
                        <a:pt x="1287477" y="1299044"/>
                        <a:pt x="1288191" y="1287577"/>
                      </a:cubicBezTo>
                      <a:cubicBezTo>
                        <a:pt x="1289238" y="1270305"/>
                        <a:pt x="1288667" y="1252939"/>
                        <a:pt x="1288381" y="1235667"/>
                      </a:cubicBezTo>
                      <a:cubicBezTo>
                        <a:pt x="1287810" y="1202313"/>
                        <a:pt x="1269016" y="1171386"/>
                        <a:pt x="1238517" y="1163059"/>
                      </a:cubicBezTo>
                      <a:cubicBezTo>
                        <a:pt x="1220199" y="1158063"/>
                        <a:pt x="1218866" y="1148928"/>
                        <a:pt x="1220341" y="1134654"/>
                      </a:cubicBezTo>
                      <a:cubicBezTo>
                        <a:pt x="1220389" y="1134226"/>
                        <a:pt x="1220341" y="1133750"/>
                        <a:pt x="1220341" y="1133274"/>
                      </a:cubicBezTo>
                      <a:cubicBezTo>
                        <a:pt x="1220341" y="1111768"/>
                        <a:pt x="1220341" y="1111768"/>
                        <a:pt x="1199216" y="1111768"/>
                      </a:cubicBezTo>
                      <a:cubicBezTo>
                        <a:pt x="1173808" y="1111768"/>
                        <a:pt x="1173808" y="1111768"/>
                        <a:pt x="1173808" y="1137223"/>
                      </a:cubicBezTo>
                      <a:cubicBezTo>
                        <a:pt x="1173808" y="1156779"/>
                        <a:pt x="1173808" y="1156255"/>
                        <a:pt x="1154633" y="1156921"/>
                      </a:cubicBezTo>
                      <a:cubicBezTo>
                        <a:pt x="1144451" y="1157302"/>
                        <a:pt x="1139217" y="1155066"/>
                        <a:pt x="1141073" y="1143742"/>
                      </a:cubicBezTo>
                      <a:cubicBezTo>
                        <a:pt x="1141786" y="1139317"/>
                        <a:pt x="1141215" y="1134654"/>
                        <a:pt x="1141215" y="1130086"/>
                      </a:cubicBezTo>
                      <a:cubicBezTo>
                        <a:pt x="1141215" y="1111768"/>
                        <a:pt x="1141215" y="1111768"/>
                        <a:pt x="1122373" y="1111768"/>
                      </a:cubicBezTo>
                      <a:cubicBezTo>
                        <a:pt x="1094872" y="1111768"/>
                        <a:pt x="1094539" y="1111768"/>
                        <a:pt x="1095015" y="1139459"/>
                      </a:cubicBezTo>
                      <a:cubicBezTo>
                        <a:pt x="1095205" y="1150355"/>
                        <a:pt x="1095681" y="1157730"/>
                        <a:pt x="1080170" y="1157350"/>
                      </a:cubicBezTo>
                      <a:cubicBezTo>
                        <a:pt x="1066514" y="1157016"/>
                        <a:pt x="1062375" y="1153115"/>
                        <a:pt x="1064516" y="1140459"/>
                      </a:cubicBezTo>
                      <a:cubicBezTo>
                        <a:pt x="1064991" y="1137794"/>
                        <a:pt x="1064563" y="1134987"/>
                        <a:pt x="1064563" y="1132275"/>
                      </a:cubicBezTo>
                      <a:cubicBezTo>
                        <a:pt x="1064563" y="1111768"/>
                        <a:pt x="1064563" y="1111768"/>
                        <a:pt x="1043771" y="1111768"/>
                      </a:cubicBezTo>
                      <a:cubicBezTo>
                        <a:pt x="1018220" y="1111768"/>
                        <a:pt x="1018220" y="1111768"/>
                        <a:pt x="1018220" y="1137271"/>
                      </a:cubicBezTo>
                      <a:cubicBezTo>
                        <a:pt x="1018220" y="1157016"/>
                        <a:pt x="1018220" y="1156493"/>
                        <a:pt x="998902" y="1156921"/>
                      </a:cubicBezTo>
                      <a:cubicBezTo>
                        <a:pt x="989672" y="1157112"/>
                        <a:pt x="987436" y="1154114"/>
                        <a:pt x="987673" y="1145407"/>
                      </a:cubicBezTo>
                      <a:cubicBezTo>
                        <a:pt x="987959" y="1134654"/>
                        <a:pt x="992574" y="1120237"/>
                        <a:pt x="985818" y="1113909"/>
                      </a:cubicBezTo>
                      <a:cubicBezTo>
                        <a:pt x="978538" y="1107057"/>
                        <a:pt x="964169" y="1112529"/>
                        <a:pt x="952940" y="1111768"/>
                      </a:cubicBezTo>
                      <a:cubicBezTo>
                        <a:pt x="952036" y="1111720"/>
                        <a:pt x="951084" y="1111863"/>
                        <a:pt x="950228" y="1111768"/>
                      </a:cubicBezTo>
                      <a:cubicBezTo>
                        <a:pt x="942615" y="1110578"/>
                        <a:pt x="940807" y="1114432"/>
                        <a:pt x="941425" y="1121188"/>
                      </a:cubicBezTo>
                      <a:cubicBezTo>
                        <a:pt x="941901" y="1126137"/>
                        <a:pt x="941520" y="1131228"/>
                        <a:pt x="941520" y="1136224"/>
                      </a:cubicBezTo>
                      <a:cubicBezTo>
                        <a:pt x="941520" y="1157588"/>
                        <a:pt x="941520" y="1157254"/>
                        <a:pt x="920538" y="1156874"/>
                      </a:cubicBezTo>
                      <a:cubicBezTo>
                        <a:pt x="913543" y="1156731"/>
                        <a:pt x="910783" y="1155066"/>
                        <a:pt x="911212" y="1147691"/>
                      </a:cubicBezTo>
                      <a:cubicBezTo>
                        <a:pt x="911783" y="1138175"/>
                        <a:pt x="911307" y="1128564"/>
                        <a:pt x="911355" y="1119000"/>
                      </a:cubicBezTo>
                      <a:cubicBezTo>
                        <a:pt x="911355" y="1115193"/>
                        <a:pt x="911497" y="1111625"/>
                        <a:pt x="905978" y="1111768"/>
                      </a:cubicBezTo>
                      <a:cubicBezTo>
                        <a:pt x="892798" y="1112101"/>
                        <a:pt x="877715" y="1108485"/>
                        <a:pt x="867200" y="1113909"/>
                      </a:cubicBezTo>
                      <a:cubicBezTo>
                        <a:pt x="860063" y="1117572"/>
                        <a:pt x="865820" y="1134130"/>
                        <a:pt x="864964" y="1144884"/>
                      </a:cubicBezTo>
                      <a:cubicBezTo>
                        <a:pt x="864773" y="1147167"/>
                        <a:pt x="864868" y="1149451"/>
                        <a:pt x="864916" y="1151735"/>
                      </a:cubicBezTo>
                      <a:cubicBezTo>
                        <a:pt x="864916" y="1155066"/>
                        <a:pt x="863156" y="1156065"/>
                        <a:pt x="859968" y="1156779"/>
                      </a:cubicBezTo>
                      <a:cubicBezTo>
                        <a:pt x="840507" y="1161061"/>
                        <a:pt x="834798" y="1156874"/>
                        <a:pt x="834798" y="1137699"/>
                      </a:cubicBezTo>
                      <a:cubicBezTo>
                        <a:pt x="834798" y="1136319"/>
                        <a:pt x="834798" y="1134987"/>
                        <a:pt x="834798" y="1133607"/>
                      </a:cubicBezTo>
                      <a:cubicBezTo>
                        <a:pt x="834798" y="1111768"/>
                        <a:pt x="834798" y="1111768"/>
                        <a:pt x="812625" y="1111768"/>
                      </a:cubicBezTo>
                      <a:cubicBezTo>
                        <a:pt x="788312" y="1111768"/>
                        <a:pt x="788312" y="1111768"/>
                        <a:pt x="788312" y="1136938"/>
                      </a:cubicBezTo>
                      <a:cubicBezTo>
                        <a:pt x="788312" y="1156684"/>
                        <a:pt x="788312" y="1156684"/>
                        <a:pt x="770754" y="1156684"/>
                      </a:cubicBezTo>
                      <a:cubicBezTo>
                        <a:pt x="753007" y="1156684"/>
                        <a:pt x="753007" y="1156684"/>
                        <a:pt x="753007" y="1138508"/>
                      </a:cubicBezTo>
                      <a:cubicBezTo>
                        <a:pt x="753007" y="1134844"/>
                        <a:pt x="752484" y="1131133"/>
                        <a:pt x="753102" y="1127612"/>
                      </a:cubicBezTo>
                      <a:cubicBezTo>
                        <a:pt x="755481" y="1114385"/>
                        <a:pt x="750342" y="1110959"/>
                        <a:pt x="737115" y="1111435"/>
                      </a:cubicBezTo>
                      <a:cubicBezTo>
                        <a:pt x="706569" y="1112529"/>
                        <a:pt x="705950" y="1111768"/>
                        <a:pt x="706854" y="1141791"/>
                      </a:cubicBezTo>
                      <a:cubicBezTo>
                        <a:pt x="707187" y="1153115"/>
                        <a:pt x="704332" y="1157159"/>
                        <a:pt x="692723" y="1158729"/>
                      </a:cubicBezTo>
                      <a:cubicBezTo>
                        <a:pt x="659559" y="1163202"/>
                        <a:pt x="635055" y="1186088"/>
                        <a:pt x="629441" y="1219299"/>
                      </a:cubicBezTo>
                      <a:cubicBezTo>
                        <a:pt x="623684" y="1253557"/>
                        <a:pt x="627633" y="1288338"/>
                        <a:pt x="627395" y="1322882"/>
                      </a:cubicBezTo>
                      <a:cubicBezTo>
                        <a:pt x="842696" y="1322929"/>
                        <a:pt x="1058045" y="1322929"/>
                        <a:pt x="1273346" y="1323120"/>
                      </a:cubicBezTo>
                      <a:cubicBezTo>
                        <a:pt x="1279722" y="1323120"/>
                        <a:pt x="1289190" y="1319361"/>
                        <a:pt x="1288810" y="1331922"/>
                      </a:cubicBezTo>
                      <a:cubicBezTo>
                        <a:pt x="1304892" y="1331874"/>
                        <a:pt x="1320974" y="1331827"/>
                        <a:pt x="1337056" y="1331779"/>
                      </a:cubicBezTo>
                      <a:cubicBezTo>
                        <a:pt x="1372170" y="1331684"/>
                        <a:pt x="1407237" y="1331541"/>
                        <a:pt x="1442351" y="1331589"/>
                      </a:cubicBezTo>
                      <a:cubicBezTo>
                        <a:pt x="1443969" y="1331589"/>
                        <a:pt x="1445634" y="1332826"/>
                        <a:pt x="1447252" y="1333492"/>
                      </a:cubicBezTo>
                      <a:cubicBezTo>
                        <a:pt x="1537465" y="1334206"/>
                        <a:pt x="1627629" y="1334967"/>
                        <a:pt x="1717842" y="1335633"/>
                      </a:cubicBezTo>
                      <a:cubicBezTo>
                        <a:pt x="1886419" y="1336918"/>
                        <a:pt x="2054996" y="1338298"/>
                        <a:pt x="2223526" y="1339154"/>
                      </a:cubicBezTo>
                      <a:cubicBezTo>
                        <a:pt x="2235136" y="1339202"/>
                        <a:pt x="2237562" y="1342342"/>
                        <a:pt x="2237467" y="1353476"/>
                      </a:cubicBezTo>
                      <a:cubicBezTo>
                        <a:pt x="2236848" y="1411809"/>
                        <a:pt x="2238466" y="1470143"/>
                        <a:pt x="2236848" y="1528429"/>
                      </a:cubicBezTo>
                      <a:cubicBezTo>
                        <a:pt x="2234945" y="1597040"/>
                        <a:pt x="2284715" y="1650378"/>
                        <a:pt x="2338861" y="1660417"/>
                      </a:cubicBezTo>
                      <a:cubicBezTo>
                        <a:pt x="2345712" y="1661702"/>
                        <a:pt x="2349566" y="1665556"/>
                        <a:pt x="2352849" y="1671551"/>
                      </a:cubicBezTo>
                      <a:cubicBezTo>
                        <a:pt x="2364174" y="1692248"/>
                        <a:pt x="2375878" y="1712755"/>
                        <a:pt x="2387869" y="1733120"/>
                      </a:cubicBezTo>
                      <a:cubicBezTo>
                        <a:pt x="2391723" y="1739638"/>
                        <a:pt x="2393340" y="1746109"/>
                        <a:pt x="2393340" y="1753674"/>
                      </a:cubicBezTo>
                      <a:cubicBezTo>
                        <a:pt x="2393150" y="1839319"/>
                        <a:pt x="2393102" y="1924964"/>
                        <a:pt x="2393388" y="2010608"/>
                      </a:cubicBezTo>
                      <a:cubicBezTo>
                        <a:pt x="2393436" y="2019411"/>
                        <a:pt x="2392008" y="2024454"/>
                        <a:pt x="2382635" y="2028927"/>
                      </a:cubicBezTo>
                      <a:cubicBezTo>
                        <a:pt x="2358178" y="2040584"/>
                        <a:pt x="2351232" y="2071464"/>
                        <a:pt x="2366124" y="2094207"/>
                      </a:cubicBezTo>
                      <a:cubicBezTo>
                        <a:pt x="2380208" y="2115714"/>
                        <a:pt x="2411516" y="2120662"/>
                        <a:pt x="2432356" y="2104675"/>
                      </a:cubicBezTo>
                      <a:cubicBezTo>
                        <a:pt x="2452863" y="2088926"/>
                        <a:pt x="2455671" y="2057475"/>
                        <a:pt x="2437495" y="2038205"/>
                      </a:cubicBezTo>
                      <a:cubicBezTo>
                        <a:pt x="2432261" y="2032686"/>
                        <a:pt x="2430596" y="2027357"/>
                        <a:pt x="2430596" y="2020172"/>
                      </a:cubicBezTo>
                      <a:cubicBezTo>
                        <a:pt x="2430786" y="1943187"/>
                        <a:pt x="2429216" y="1866154"/>
                        <a:pt x="2431357" y="1789217"/>
                      </a:cubicBezTo>
                      <a:cubicBezTo>
                        <a:pt x="2432404" y="1751438"/>
                        <a:pt x="2427265" y="1717323"/>
                        <a:pt x="2404094" y="1686872"/>
                      </a:cubicBezTo>
                      <a:cubicBezTo>
                        <a:pt x="2400810" y="1682589"/>
                        <a:pt x="2398955" y="1677213"/>
                        <a:pt x="2395957" y="1672740"/>
                      </a:cubicBezTo>
                      <a:cubicBezTo>
                        <a:pt x="2391009" y="1665413"/>
                        <a:pt x="2393531" y="1663557"/>
                        <a:pt x="2401381" y="1663652"/>
                      </a:cubicBezTo>
                      <a:cubicBezTo>
                        <a:pt x="2420509" y="1663938"/>
                        <a:pt x="2439636" y="1663985"/>
                        <a:pt x="2458811" y="1663605"/>
                      </a:cubicBezTo>
                      <a:cubicBezTo>
                        <a:pt x="2465377" y="1663462"/>
                        <a:pt x="2468517" y="1666317"/>
                        <a:pt x="2471182" y="1671836"/>
                      </a:cubicBezTo>
                      <a:cubicBezTo>
                        <a:pt x="2480650" y="1691439"/>
                        <a:pt x="2490214" y="1711043"/>
                        <a:pt x="2500396" y="1730313"/>
                      </a:cubicBezTo>
                      <a:cubicBezTo>
                        <a:pt x="2504821" y="1738687"/>
                        <a:pt x="2506487" y="1747013"/>
                        <a:pt x="2506487" y="1756386"/>
                      </a:cubicBezTo>
                      <a:cubicBezTo>
                        <a:pt x="2506296" y="1841603"/>
                        <a:pt x="2506249" y="1926772"/>
                        <a:pt x="2506534" y="2011988"/>
                      </a:cubicBezTo>
                      <a:cubicBezTo>
                        <a:pt x="2506582" y="2021171"/>
                        <a:pt x="2504821" y="2027309"/>
                        <a:pt x="2496733" y="2033495"/>
                      </a:cubicBezTo>
                      <a:cubicBezTo>
                        <a:pt x="2475179" y="2049910"/>
                        <a:pt x="2473847" y="2081979"/>
                        <a:pt x="2492450" y="2100916"/>
                      </a:cubicBezTo>
                      <a:cubicBezTo>
                        <a:pt x="2510150" y="2118901"/>
                        <a:pt x="2541315" y="2118330"/>
                        <a:pt x="2558492" y="2099679"/>
                      </a:cubicBezTo>
                      <a:cubicBezTo>
                        <a:pt x="2577048" y="2079552"/>
                        <a:pt x="2574622" y="2049053"/>
                        <a:pt x="2552259" y="2032543"/>
                      </a:cubicBezTo>
                      <a:cubicBezTo>
                        <a:pt x="2545645" y="2027642"/>
                        <a:pt x="2543409" y="2023027"/>
                        <a:pt x="2543456" y="2014938"/>
                      </a:cubicBezTo>
                      <a:cubicBezTo>
                        <a:pt x="2543789" y="1925202"/>
                        <a:pt x="2543599" y="1835417"/>
                        <a:pt x="2543789" y="1745681"/>
                      </a:cubicBezTo>
                      <a:cubicBezTo>
                        <a:pt x="2543789" y="1737687"/>
                        <a:pt x="2542172" y="1730693"/>
                        <a:pt x="2538460" y="1723604"/>
                      </a:cubicBezTo>
                      <a:cubicBezTo>
                        <a:pt x="2528469" y="1704381"/>
                        <a:pt x="2519048" y="1684826"/>
                        <a:pt x="2508580" y="1663748"/>
                      </a:cubicBezTo>
                      <a:cubicBezTo>
                        <a:pt x="2529040" y="1663748"/>
                        <a:pt x="2547643" y="1664223"/>
                        <a:pt x="2566200" y="1663509"/>
                      </a:cubicBezTo>
                      <a:cubicBezTo>
                        <a:pt x="2574574" y="1663177"/>
                        <a:pt x="2578285" y="1666698"/>
                        <a:pt x="2581616" y="1673644"/>
                      </a:cubicBezTo>
                      <a:cubicBezTo>
                        <a:pt x="2591751" y="1694960"/>
                        <a:pt x="2602266" y="1716086"/>
                        <a:pt x="2613162" y="1737069"/>
                      </a:cubicBezTo>
                      <a:cubicBezTo>
                        <a:pt x="2616635" y="1743778"/>
                        <a:pt x="2618015" y="1750439"/>
                        <a:pt x="2617967" y="1757909"/>
                      </a:cubicBezTo>
                      <a:cubicBezTo>
                        <a:pt x="2617824" y="1843554"/>
                        <a:pt x="2617777" y="1929198"/>
                        <a:pt x="2618063" y="2014843"/>
                      </a:cubicBezTo>
                      <a:cubicBezTo>
                        <a:pt x="2618110" y="2022837"/>
                        <a:pt x="2616016" y="2027547"/>
                        <a:pt x="2609355" y="2032590"/>
                      </a:cubicBezTo>
                      <a:cubicBezTo>
                        <a:pt x="2587326" y="2049244"/>
                        <a:pt x="2585042" y="2080124"/>
                        <a:pt x="2603360" y="2099917"/>
                      </a:cubicBezTo>
                      <a:cubicBezTo>
                        <a:pt x="2620822" y="2118759"/>
                        <a:pt x="2652986" y="2118616"/>
                        <a:pt x="2670448" y="2099679"/>
                      </a:cubicBezTo>
                      <a:cubicBezTo>
                        <a:pt x="2688815" y="2079743"/>
                        <a:pt x="2686293" y="2048958"/>
                        <a:pt x="2664025" y="2032448"/>
                      </a:cubicBezTo>
                      <a:cubicBezTo>
                        <a:pt x="2657316" y="2027452"/>
                        <a:pt x="2655365" y="2022694"/>
                        <a:pt x="2655365" y="2014748"/>
                      </a:cubicBezTo>
                      <a:cubicBezTo>
                        <a:pt x="2655651" y="1926819"/>
                        <a:pt x="2655461" y="1838891"/>
                        <a:pt x="2655651" y="1750962"/>
                      </a:cubicBezTo>
                      <a:cubicBezTo>
                        <a:pt x="2655651" y="1743016"/>
                        <a:pt x="2654224" y="1735927"/>
                        <a:pt x="2650512" y="1728790"/>
                      </a:cubicBezTo>
                      <a:cubicBezTo>
                        <a:pt x="2639664" y="1707902"/>
                        <a:pt x="2629434" y="1686729"/>
                        <a:pt x="2617920" y="1663700"/>
                      </a:cubicBezTo>
                      <a:cubicBezTo>
                        <a:pt x="2627293" y="1663700"/>
                        <a:pt x="2634858" y="1663605"/>
                        <a:pt x="2642376" y="1663700"/>
                      </a:cubicBezTo>
                      <a:cubicBezTo>
                        <a:pt x="2660552" y="1663890"/>
                        <a:pt x="2681868" y="1658419"/>
                        <a:pt x="2696094" y="1666031"/>
                      </a:cubicBezTo>
                      <a:cubicBezTo>
                        <a:pt x="2710939" y="1673977"/>
                        <a:pt x="2713604" y="1697530"/>
                        <a:pt x="2723120" y="1713422"/>
                      </a:cubicBezTo>
                      <a:cubicBezTo>
                        <a:pt x="2730352" y="1725507"/>
                        <a:pt x="2732541" y="1738211"/>
                        <a:pt x="2732493" y="1752342"/>
                      </a:cubicBezTo>
                      <a:cubicBezTo>
                        <a:pt x="2732017" y="1839367"/>
                        <a:pt x="2732160" y="1926391"/>
                        <a:pt x="2732398" y="2013416"/>
                      </a:cubicBezTo>
                      <a:cubicBezTo>
                        <a:pt x="2732398" y="2021362"/>
                        <a:pt x="2730781" y="2026167"/>
                        <a:pt x="2723405" y="2030925"/>
                      </a:cubicBezTo>
                      <a:cubicBezTo>
                        <a:pt x="2699901" y="2046056"/>
                        <a:pt x="2695666" y="2076269"/>
                        <a:pt x="2712795" y="2097538"/>
                      </a:cubicBezTo>
                      <a:cubicBezTo>
                        <a:pt x="2729020" y="2117617"/>
                        <a:pt x="2760804" y="2119710"/>
                        <a:pt x="2779693" y="2101915"/>
                      </a:cubicBezTo>
                      <a:cubicBezTo>
                        <a:pt x="2799201" y="2083549"/>
                        <a:pt x="2798820" y="2052051"/>
                        <a:pt x="2777742" y="2034446"/>
                      </a:cubicBezTo>
                      <a:cubicBezTo>
                        <a:pt x="2770462" y="2028356"/>
                        <a:pt x="2768702" y="2022408"/>
                        <a:pt x="2768702" y="2013654"/>
                      </a:cubicBezTo>
                      <a:cubicBezTo>
                        <a:pt x="2768987" y="1936193"/>
                        <a:pt x="2767465" y="1858732"/>
                        <a:pt x="2769463" y="1781319"/>
                      </a:cubicBezTo>
                      <a:cubicBezTo>
                        <a:pt x="2770462" y="1742065"/>
                        <a:pt x="2766275" y="1705523"/>
                        <a:pt x="2743865" y="1672407"/>
                      </a:cubicBezTo>
                      <a:cubicBezTo>
                        <a:pt x="2742437" y="1670266"/>
                        <a:pt x="2741724" y="1667649"/>
                        <a:pt x="2740058" y="1663748"/>
                      </a:cubicBezTo>
                      <a:cubicBezTo>
                        <a:pt x="2759233" y="1663748"/>
                        <a:pt x="2777266" y="1663843"/>
                        <a:pt x="2795299" y="1663700"/>
                      </a:cubicBezTo>
                      <a:cubicBezTo>
                        <a:pt x="2801199" y="1663652"/>
                        <a:pt x="2802627" y="1668173"/>
                        <a:pt x="2804625" y="1672169"/>
                      </a:cubicBezTo>
                      <a:cubicBezTo>
                        <a:pt x="2813999" y="1690773"/>
                        <a:pt x="2823134" y="1709520"/>
                        <a:pt x="2832745" y="1727981"/>
                      </a:cubicBezTo>
                      <a:cubicBezTo>
                        <a:pt x="2837693" y="1737450"/>
                        <a:pt x="2839835" y="1747061"/>
                        <a:pt x="2839787" y="1757909"/>
                      </a:cubicBezTo>
                      <a:cubicBezTo>
                        <a:pt x="2839454" y="1842174"/>
                        <a:pt x="2839502" y="1926486"/>
                        <a:pt x="2839739" y="2010751"/>
                      </a:cubicBezTo>
                      <a:cubicBezTo>
                        <a:pt x="2839787" y="2019601"/>
                        <a:pt x="2838264" y="2025168"/>
                        <a:pt x="2829510" y="2030116"/>
                      </a:cubicBezTo>
                      <a:cubicBezTo>
                        <a:pt x="2805910" y="2043534"/>
                        <a:pt x="2800676" y="2074747"/>
                        <a:pt x="2817139" y="2096396"/>
                      </a:cubicBezTo>
                      <a:cubicBezTo>
                        <a:pt x="2832555" y="2116713"/>
                        <a:pt x="2863434" y="2120043"/>
                        <a:pt x="2882657" y="2103438"/>
                      </a:cubicBezTo>
                      <a:cubicBezTo>
                        <a:pt x="2903497" y="2085452"/>
                        <a:pt x="2904925" y="2054668"/>
                        <a:pt x="2884846" y="2036016"/>
                      </a:cubicBezTo>
                      <a:cubicBezTo>
                        <a:pt x="2878851" y="2030450"/>
                        <a:pt x="2876947" y="2025263"/>
                        <a:pt x="2876947" y="2017508"/>
                      </a:cubicBezTo>
                      <a:cubicBezTo>
                        <a:pt x="2877185" y="1926867"/>
                        <a:pt x="2877043" y="1836179"/>
                        <a:pt x="2877185" y="1745538"/>
                      </a:cubicBezTo>
                      <a:cubicBezTo>
                        <a:pt x="2877185" y="1738068"/>
                        <a:pt x="2875805" y="1731407"/>
                        <a:pt x="2872285" y="1724746"/>
                      </a:cubicBezTo>
                      <a:cubicBezTo>
                        <a:pt x="2862055" y="1705047"/>
                        <a:pt x="2852443" y="1685064"/>
                        <a:pt x="2841785" y="1663700"/>
                      </a:cubicBezTo>
                      <a:cubicBezTo>
                        <a:pt x="2863006" y="1663700"/>
                        <a:pt x="2882562" y="1663890"/>
                        <a:pt x="2902070" y="1663605"/>
                      </a:cubicBezTo>
                      <a:cubicBezTo>
                        <a:pt x="2908731" y="1663509"/>
                        <a:pt x="2910206" y="1668173"/>
                        <a:pt x="2912395" y="1672550"/>
                      </a:cubicBezTo>
                      <a:cubicBezTo>
                        <a:pt x="2922672" y="1693247"/>
                        <a:pt x="2932664" y="1714087"/>
                        <a:pt x="2943370" y="1734547"/>
                      </a:cubicBezTo>
                      <a:cubicBezTo>
                        <a:pt x="2946700" y="1740875"/>
                        <a:pt x="2947889" y="1747061"/>
                        <a:pt x="2947889" y="1754007"/>
                      </a:cubicBezTo>
                      <a:cubicBezTo>
                        <a:pt x="2947795" y="1840556"/>
                        <a:pt x="2947747" y="1927152"/>
                        <a:pt x="2947937" y="2013701"/>
                      </a:cubicBezTo>
                      <a:cubicBezTo>
                        <a:pt x="2947937" y="2021028"/>
                        <a:pt x="2946748" y="2025787"/>
                        <a:pt x="2939420" y="2029926"/>
                      </a:cubicBezTo>
                      <a:cubicBezTo>
                        <a:pt x="2921435" y="2040061"/>
                        <a:pt x="2913584" y="2060758"/>
                        <a:pt x="2918485" y="2080409"/>
                      </a:cubicBezTo>
                      <a:cubicBezTo>
                        <a:pt x="2923005" y="2098537"/>
                        <a:pt x="2940039" y="2112573"/>
                        <a:pt x="2958833" y="2113763"/>
                      </a:cubicBezTo>
                      <a:cubicBezTo>
                        <a:pt x="2979816" y="2115047"/>
                        <a:pt x="2997183" y="2104817"/>
                        <a:pt x="3004891" y="2086547"/>
                      </a:cubicBezTo>
                      <a:cubicBezTo>
                        <a:pt x="3012742" y="2067943"/>
                        <a:pt x="3007936" y="2046103"/>
                        <a:pt x="2991711" y="2033733"/>
                      </a:cubicBezTo>
                      <a:cubicBezTo>
                        <a:pt x="2985240" y="2028832"/>
                        <a:pt x="2984003" y="2023741"/>
                        <a:pt x="2984003" y="2016556"/>
                      </a:cubicBezTo>
                      <a:cubicBezTo>
                        <a:pt x="2984146" y="1925915"/>
                        <a:pt x="2984051" y="1835227"/>
                        <a:pt x="2984193" y="1744587"/>
                      </a:cubicBezTo>
                      <a:cubicBezTo>
                        <a:pt x="2984193" y="1737116"/>
                        <a:pt x="2982861" y="1730550"/>
                        <a:pt x="2979340" y="1723842"/>
                      </a:cubicBezTo>
                      <a:cubicBezTo>
                        <a:pt x="2969348" y="1704714"/>
                        <a:pt x="2960070" y="1685159"/>
                        <a:pt x="2949555" y="1663843"/>
                      </a:cubicBezTo>
                      <a:cubicBezTo>
                        <a:pt x="2969301" y="1663843"/>
                        <a:pt x="2986905" y="1663938"/>
                        <a:pt x="3004558" y="1663795"/>
                      </a:cubicBezTo>
                      <a:cubicBezTo>
                        <a:pt x="3010315" y="1663748"/>
                        <a:pt x="3012123" y="1667459"/>
                        <a:pt x="3014217" y="1671693"/>
                      </a:cubicBezTo>
                      <a:cubicBezTo>
                        <a:pt x="3022401" y="1688394"/>
                        <a:pt x="3030489" y="1705095"/>
                        <a:pt x="3039196" y="1721463"/>
                      </a:cubicBezTo>
                      <a:cubicBezTo>
                        <a:pt x="3042765" y="1728171"/>
                        <a:pt x="3044145" y="1734785"/>
                        <a:pt x="3044145" y="1742255"/>
                      </a:cubicBezTo>
                      <a:cubicBezTo>
                        <a:pt x="3044002" y="1833371"/>
                        <a:pt x="3044002" y="1924488"/>
                        <a:pt x="3044192" y="2015604"/>
                      </a:cubicBezTo>
                      <a:cubicBezTo>
                        <a:pt x="3044192" y="2022837"/>
                        <a:pt x="3042812" y="2027404"/>
                        <a:pt x="3036199" y="2032210"/>
                      </a:cubicBezTo>
                      <a:cubicBezTo>
                        <a:pt x="3013646" y="2048530"/>
                        <a:pt x="3010886" y="2079124"/>
                        <a:pt x="3028919" y="2099346"/>
                      </a:cubicBezTo>
                      <a:cubicBezTo>
                        <a:pt x="3045905" y="2118426"/>
                        <a:pt x="3078403" y="2118949"/>
                        <a:pt x="3096007" y="2100393"/>
                      </a:cubicBezTo>
                      <a:cubicBezTo>
                        <a:pt x="3114944" y="2080504"/>
                        <a:pt x="3112613" y="2048816"/>
                        <a:pt x="3089774" y="2032162"/>
                      </a:cubicBezTo>
                      <a:cubicBezTo>
                        <a:pt x="3083208" y="2027357"/>
                        <a:pt x="3081638" y="2022789"/>
                        <a:pt x="3081686" y="2015509"/>
                      </a:cubicBezTo>
                      <a:cubicBezTo>
                        <a:pt x="3081876" y="1936669"/>
                        <a:pt x="3080449" y="1857828"/>
                        <a:pt x="3082399" y="1779082"/>
                      </a:cubicBezTo>
                      <a:cubicBezTo>
                        <a:pt x="3083351" y="1741589"/>
                        <a:pt x="3078593" y="1707141"/>
                        <a:pt x="3057800" y="1675547"/>
                      </a:cubicBezTo>
                      <a:cubicBezTo>
                        <a:pt x="3055659" y="1672312"/>
                        <a:pt x="3054517" y="1668458"/>
                        <a:pt x="3052376" y="1663748"/>
                      </a:cubicBezTo>
                      <a:cubicBezTo>
                        <a:pt x="3057657" y="1663748"/>
                        <a:pt x="3061750" y="1663605"/>
                        <a:pt x="3065794" y="1663748"/>
                      </a:cubicBezTo>
                      <a:cubicBezTo>
                        <a:pt x="3085302" y="1664461"/>
                        <a:pt x="3108664" y="1656611"/>
                        <a:pt x="3123271" y="1666555"/>
                      </a:cubicBezTo>
                      <a:cubicBezTo>
                        <a:pt x="3137069" y="1675976"/>
                        <a:pt x="3141351" y="1698909"/>
                        <a:pt x="3150534" y="1715515"/>
                      </a:cubicBezTo>
                      <a:cubicBezTo>
                        <a:pt x="3156672" y="1726601"/>
                        <a:pt x="3158909" y="1737830"/>
                        <a:pt x="3158861" y="1750534"/>
                      </a:cubicBezTo>
                      <a:cubicBezTo>
                        <a:pt x="3158480" y="1838463"/>
                        <a:pt x="3158576" y="1926391"/>
                        <a:pt x="3158813" y="2014320"/>
                      </a:cubicBezTo>
                      <a:cubicBezTo>
                        <a:pt x="3158813" y="2022075"/>
                        <a:pt x="3157529" y="2027261"/>
                        <a:pt x="3150249" y="2032067"/>
                      </a:cubicBezTo>
                      <a:cubicBezTo>
                        <a:pt x="3133453" y="2043201"/>
                        <a:pt x="3127458" y="2063756"/>
                        <a:pt x="3133738" y="2082645"/>
                      </a:cubicBezTo>
                      <a:cubicBezTo>
                        <a:pt x="3140257" y="2102201"/>
                        <a:pt x="3156339" y="2113858"/>
                        <a:pt x="3176847" y="2113906"/>
                      </a:cubicBezTo>
                      <a:cubicBezTo>
                        <a:pt x="3197354" y="2113906"/>
                        <a:pt x="3213912" y="2102153"/>
                        <a:pt x="3220335" y="2082978"/>
                      </a:cubicBezTo>
                      <a:cubicBezTo>
                        <a:pt x="3226520" y="2064517"/>
                        <a:pt x="3220335" y="2043249"/>
                        <a:pt x="3203872" y="2032115"/>
                      </a:cubicBezTo>
                      <a:cubicBezTo>
                        <a:pt x="3196735" y="2027261"/>
                        <a:pt x="3195022" y="2022266"/>
                        <a:pt x="3195022" y="2014320"/>
                      </a:cubicBezTo>
                      <a:cubicBezTo>
                        <a:pt x="3195260" y="1921395"/>
                        <a:pt x="3195117" y="1828423"/>
                        <a:pt x="3195307" y="1735499"/>
                      </a:cubicBezTo>
                      <a:cubicBezTo>
                        <a:pt x="3195307" y="1726553"/>
                        <a:pt x="3193595" y="1718655"/>
                        <a:pt x="3189408" y="1710757"/>
                      </a:cubicBezTo>
                      <a:cubicBezTo>
                        <a:pt x="3181462" y="1695769"/>
                        <a:pt x="3174229" y="1680353"/>
                        <a:pt x="3166046" y="1663748"/>
                      </a:cubicBezTo>
                      <a:cubicBezTo>
                        <a:pt x="3185554" y="1663748"/>
                        <a:pt x="3202825" y="1664081"/>
                        <a:pt x="3220097" y="1663557"/>
                      </a:cubicBezTo>
                      <a:cubicBezTo>
                        <a:pt x="3226901" y="1663367"/>
                        <a:pt x="3229661" y="1666793"/>
                        <a:pt x="3232230" y="1671979"/>
                      </a:cubicBezTo>
                      <a:cubicBezTo>
                        <a:pt x="3243031" y="1693913"/>
                        <a:pt x="3253926" y="1715848"/>
                        <a:pt x="3265060" y="1737640"/>
                      </a:cubicBezTo>
                      <a:cubicBezTo>
                        <a:pt x="3268677" y="1744682"/>
                        <a:pt x="3270294" y="1751771"/>
                        <a:pt x="3270294" y="1759765"/>
                      </a:cubicBezTo>
                      <a:cubicBezTo>
                        <a:pt x="3270104" y="1844029"/>
                        <a:pt x="3270056" y="1928342"/>
                        <a:pt x="3270294" y="2012607"/>
                      </a:cubicBezTo>
                      <a:cubicBezTo>
                        <a:pt x="3270294" y="2021314"/>
                        <a:pt x="3268677" y="2027071"/>
                        <a:pt x="3260635" y="2032781"/>
                      </a:cubicBezTo>
                      <a:cubicBezTo>
                        <a:pt x="3238796" y="2048245"/>
                        <a:pt x="3236845" y="2080742"/>
                        <a:pt x="3255164" y="2100107"/>
                      </a:cubicBezTo>
                      <a:cubicBezTo>
                        <a:pt x="3273482" y="2119472"/>
                        <a:pt x="3305028" y="2118616"/>
                        <a:pt x="3322918" y="2098204"/>
                      </a:cubicBezTo>
                      <a:cubicBezTo>
                        <a:pt x="3340285" y="2078410"/>
                        <a:pt x="3337145" y="2047626"/>
                        <a:pt x="3315210" y="2032210"/>
                      </a:cubicBezTo>
                      <a:cubicBezTo>
                        <a:pt x="3308311" y="2027357"/>
                        <a:pt x="3306455" y="2022551"/>
                        <a:pt x="3306455" y="2014605"/>
                      </a:cubicBezTo>
                      <a:cubicBezTo>
                        <a:pt x="3306741" y="1926201"/>
                        <a:pt x="3306598" y="1837844"/>
                        <a:pt x="3306741" y="1749440"/>
                      </a:cubicBezTo>
                      <a:cubicBezTo>
                        <a:pt x="3306741" y="1741970"/>
                        <a:pt x="3305314" y="1735451"/>
                        <a:pt x="3301840" y="1728695"/>
                      </a:cubicBezTo>
                      <a:cubicBezTo>
                        <a:pt x="3291039" y="1707902"/>
                        <a:pt x="3280952" y="1686776"/>
                        <a:pt x="3269628" y="1663795"/>
                      </a:cubicBezTo>
                      <a:cubicBezTo>
                        <a:pt x="3295274" y="1663795"/>
                        <a:pt x="3318826" y="1663795"/>
                        <a:pt x="3342331" y="1663795"/>
                      </a:cubicBezTo>
                      <a:cubicBezTo>
                        <a:pt x="3347470" y="1663795"/>
                        <a:pt x="3348802" y="1667839"/>
                        <a:pt x="3350657" y="1671503"/>
                      </a:cubicBezTo>
                      <a:cubicBezTo>
                        <a:pt x="3357699" y="1685730"/>
                        <a:pt x="3364408" y="1700099"/>
                        <a:pt x="3372116" y="1713945"/>
                      </a:cubicBezTo>
                      <a:cubicBezTo>
                        <a:pt x="3378445" y="1725412"/>
                        <a:pt x="3380918" y="1737069"/>
                        <a:pt x="3380824" y="1750249"/>
                      </a:cubicBezTo>
                      <a:cubicBezTo>
                        <a:pt x="3380348" y="1837273"/>
                        <a:pt x="3380490" y="1924298"/>
                        <a:pt x="3380728" y="2011322"/>
                      </a:cubicBezTo>
                      <a:cubicBezTo>
                        <a:pt x="3380776" y="2020743"/>
                        <a:pt x="3380300" y="2028403"/>
                        <a:pt x="3370594" y="2033875"/>
                      </a:cubicBezTo>
                      <a:cubicBezTo>
                        <a:pt x="3362600" y="2038395"/>
                        <a:pt x="3358128" y="2046865"/>
                        <a:pt x="3355606" y="2055953"/>
                      </a:cubicBezTo>
                      <a:cubicBezTo>
                        <a:pt x="3349135" y="2079505"/>
                        <a:pt x="3357224" y="2095968"/>
                        <a:pt x="3383583" y="2112859"/>
                      </a:cubicBezTo>
                      <a:cubicBezTo>
                        <a:pt x="3407802" y="2116903"/>
                        <a:pt x="3427738" y="2110622"/>
                        <a:pt x="3441536" y="2089164"/>
                      </a:cubicBezTo>
                      <a:cubicBezTo>
                        <a:pt x="3448055" y="2066944"/>
                        <a:pt x="3446151" y="2046484"/>
                        <a:pt x="3426025" y="2032115"/>
                      </a:cubicBezTo>
                      <a:cubicBezTo>
                        <a:pt x="3419221" y="2027261"/>
                        <a:pt x="3418174" y="2022456"/>
                        <a:pt x="3418174" y="2015366"/>
                      </a:cubicBezTo>
                      <a:cubicBezTo>
                        <a:pt x="3418317" y="1937144"/>
                        <a:pt x="3416794" y="1858875"/>
                        <a:pt x="3418888" y="1780748"/>
                      </a:cubicBezTo>
                      <a:cubicBezTo>
                        <a:pt x="3419934" y="1742398"/>
                        <a:pt x="3414701" y="1707189"/>
                        <a:pt x="3393861" y="1674786"/>
                      </a:cubicBezTo>
                      <a:cubicBezTo>
                        <a:pt x="3391957" y="1671836"/>
                        <a:pt x="3390768" y="1668458"/>
                        <a:pt x="3388484" y="1663748"/>
                      </a:cubicBezTo>
                      <a:cubicBezTo>
                        <a:pt x="3416414" y="1663748"/>
                        <a:pt x="3443106" y="1663652"/>
                        <a:pt x="3469799" y="1663748"/>
                      </a:cubicBezTo>
                      <a:cubicBezTo>
                        <a:pt x="3508339" y="1663938"/>
                        <a:pt x="3541931" y="1652090"/>
                        <a:pt x="3569051" y="1623875"/>
                      </a:cubicBezTo>
                      <a:lnTo>
                        <a:pt x="3569051" y="1623875"/>
                      </a:lnTo>
                      <a:cubicBezTo>
                        <a:pt x="3569051" y="1623875"/>
                        <a:pt x="3569051" y="1623875"/>
                        <a:pt x="3569051" y="1623875"/>
                      </a:cubicBezTo>
                      <a:cubicBezTo>
                        <a:pt x="3567386" y="1619070"/>
                        <a:pt x="3564341" y="1615216"/>
                        <a:pt x="3560772" y="1611599"/>
                      </a:cubicBezTo>
                      <a:close/>
                      <a:moveTo>
                        <a:pt x="767900" y="367515"/>
                      </a:moveTo>
                      <a:cubicBezTo>
                        <a:pt x="764331" y="367610"/>
                        <a:pt x="761096" y="365517"/>
                        <a:pt x="761048" y="360949"/>
                      </a:cubicBezTo>
                      <a:cubicBezTo>
                        <a:pt x="761001" y="356001"/>
                        <a:pt x="763665" y="353194"/>
                        <a:pt x="768328" y="353527"/>
                      </a:cubicBezTo>
                      <a:cubicBezTo>
                        <a:pt x="772134" y="353812"/>
                        <a:pt x="774608" y="356572"/>
                        <a:pt x="774799" y="359236"/>
                      </a:cubicBezTo>
                      <a:cubicBezTo>
                        <a:pt x="774656" y="365231"/>
                        <a:pt x="771421" y="367420"/>
                        <a:pt x="767900" y="367515"/>
                      </a:cubicBezTo>
                      <a:close/>
                      <a:moveTo>
                        <a:pt x="770992" y="480043"/>
                      </a:moveTo>
                      <a:cubicBezTo>
                        <a:pt x="766996" y="480566"/>
                        <a:pt x="764188" y="478235"/>
                        <a:pt x="763665" y="473953"/>
                      </a:cubicBezTo>
                      <a:cubicBezTo>
                        <a:pt x="763046" y="468862"/>
                        <a:pt x="766139" y="465912"/>
                        <a:pt x="770517" y="465912"/>
                      </a:cubicBezTo>
                      <a:cubicBezTo>
                        <a:pt x="773990" y="465912"/>
                        <a:pt x="777225" y="468338"/>
                        <a:pt x="777511" y="472573"/>
                      </a:cubicBezTo>
                      <a:cubicBezTo>
                        <a:pt x="777511" y="477093"/>
                        <a:pt x="774751" y="479567"/>
                        <a:pt x="770992" y="480043"/>
                      </a:cubicBezTo>
                      <a:close/>
                      <a:moveTo>
                        <a:pt x="770517" y="585767"/>
                      </a:moveTo>
                      <a:cubicBezTo>
                        <a:pt x="766758" y="585957"/>
                        <a:pt x="763950" y="583768"/>
                        <a:pt x="763713" y="579296"/>
                      </a:cubicBezTo>
                      <a:cubicBezTo>
                        <a:pt x="763475" y="574823"/>
                        <a:pt x="766330" y="573158"/>
                        <a:pt x="769184" y="571730"/>
                      </a:cubicBezTo>
                      <a:cubicBezTo>
                        <a:pt x="773704" y="572016"/>
                        <a:pt x="776607" y="573967"/>
                        <a:pt x="777273" y="577868"/>
                      </a:cubicBezTo>
                      <a:cubicBezTo>
                        <a:pt x="778130" y="582769"/>
                        <a:pt x="774846" y="585529"/>
                        <a:pt x="770517" y="585767"/>
                      </a:cubicBezTo>
                      <a:close/>
                      <a:moveTo>
                        <a:pt x="774513" y="687398"/>
                      </a:moveTo>
                      <a:cubicBezTo>
                        <a:pt x="773895" y="691300"/>
                        <a:pt x="770802" y="693155"/>
                        <a:pt x="766948" y="693584"/>
                      </a:cubicBezTo>
                      <a:cubicBezTo>
                        <a:pt x="763094" y="692489"/>
                        <a:pt x="760810" y="690348"/>
                        <a:pt x="760858" y="686066"/>
                      </a:cubicBezTo>
                      <a:cubicBezTo>
                        <a:pt x="760953" y="681498"/>
                        <a:pt x="763903" y="679310"/>
                        <a:pt x="767567" y="679500"/>
                      </a:cubicBezTo>
                      <a:cubicBezTo>
                        <a:pt x="771801" y="679690"/>
                        <a:pt x="775275" y="682450"/>
                        <a:pt x="774513" y="687398"/>
                      </a:cubicBezTo>
                      <a:close/>
                      <a:moveTo>
                        <a:pt x="174144" y="1625969"/>
                      </a:moveTo>
                      <a:cubicBezTo>
                        <a:pt x="170243" y="1625826"/>
                        <a:pt x="167530" y="1623399"/>
                        <a:pt x="167626" y="1618879"/>
                      </a:cubicBezTo>
                      <a:cubicBezTo>
                        <a:pt x="167721" y="1614359"/>
                        <a:pt x="170385" y="1612503"/>
                        <a:pt x="174572" y="1612218"/>
                      </a:cubicBezTo>
                      <a:cubicBezTo>
                        <a:pt x="178522" y="1612932"/>
                        <a:pt x="181567" y="1614787"/>
                        <a:pt x="181281" y="1619260"/>
                      </a:cubicBezTo>
                      <a:cubicBezTo>
                        <a:pt x="180996" y="1623447"/>
                        <a:pt x="178141" y="1626111"/>
                        <a:pt x="174144" y="1625969"/>
                      </a:cubicBezTo>
                      <a:close/>
                      <a:moveTo>
                        <a:pt x="2236040" y="1097636"/>
                      </a:moveTo>
                      <a:cubicBezTo>
                        <a:pt x="2235088" y="1102061"/>
                        <a:pt x="2227951" y="1099730"/>
                        <a:pt x="2223621" y="1099777"/>
                      </a:cubicBezTo>
                      <a:cubicBezTo>
                        <a:pt x="2115661" y="1099873"/>
                        <a:pt x="2007654" y="1099873"/>
                        <a:pt x="1899694" y="1099873"/>
                      </a:cubicBezTo>
                      <a:cubicBezTo>
                        <a:pt x="1864627" y="1099873"/>
                        <a:pt x="1829513" y="1099873"/>
                        <a:pt x="1794446" y="1099873"/>
                      </a:cubicBezTo>
                      <a:cubicBezTo>
                        <a:pt x="1653656" y="1099873"/>
                        <a:pt x="1512913" y="1099682"/>
                        <a:pt x="1372123" y="1100206"/>
                      </a:cubicBezTo>
                      <a:cubicBezTo>
                        <a:pt x="1359847" y="1100253"/>
                        <a:pt x="1351949" y="1096209"/>
                        <a:pt x="1344336" y="1087311"/>
                      </a:cubicBezTo>
                      <a:cubicBezTo>
                        <a:pt x="1323020" y="1062427"/>
                        <a:pt x="1300752" y="1038304"/>
                        <a:pt x="1279436" y="1013419"/>
                      </a:cubicBezTo>
                      <a:cubicBezTo>
                        <a:pt x="1274393" y="1007471"/>
                        <a:pt x="1269254" y="1005806"/>
                        <a:pt x="1261927" y="1005806"/>
                      </a:cubicBezTo>
                      <a:cubicBezTo>
                        <a:pt x="1075126" y="1005949"/>
                        <a:pt x="888373" y="1005996"/>
                        <a:pt x="701573" y="1005759"/>
                      </a:cubicBezTo>
                      <a:cubicBezTo>
                        <a:pt x="693674" y="1005759"/>
                        <a:pt x="688155" y="1007852"/>
                        <a:pt x="682731" y="1013752"/>
                      </a:cubicBezTo>
                      <a:cubicBezTo>
                        <a:pt x="658370" y="1040207"/>
                        <a:pt x="633295" y="1066090"/>
                        <a:pt x="608934" y="1092545"/>
                      </a:cubicBezTo>
                      <a:cubicBezTo>
                        <a:pt x="603747" y="1098160"/>
                        <a:pt x="598418" y="1100015"/>
                        <a:pt x="591091" y="1099968"/>
                      </a:cubicBezTo>
                      <a:cubicBezTo>
                        <a:pt x="531425" y="1099730"/>
                        <a:pt x="471712" y="1099682"/>
                        <a:pt x="412046" y="1100015"/>
                      </a:cubicBezTo>
                      <a:cubicBezTo>
                        <a:pt x="403957" y="1100063"/>
                        <a:pt x="398676" y="1097351"/>
                        <a:pt x="393442" y="1091403"/>
                      </a:cubicBezTo>
                      <a:cubicBezTo>
                        <a:pt x="364370" y="1058192"/>
                        <a:pt x="335013" y="1025171"/>
                        <a:pt x="305371" y="992388"/>
                      </a:cubicBezTo>
                      <a:cubicBezTo>
                        <a:pt x="300423" y="986917"/>
                        <a:pt x="298234" y="981540"/>
                        <a:pt x="298519" y="974260"/>
                      </a:cubicBezTo>
                      <a:cubicBezTo>
                        <a:pt x="298995" y="961081"/>
                        <a:pt x="299185" y="947806"/>
                        <a:pt x="298472" y="934626"/>
                      </a:cubicBezTo>
                      <a:cubicBezTo>
                        <a:pt x="297948" y="924872"/>
                        <a:pt x="303991" y="926442"/>
                        <a:pt x="309843" y="926204"/>
                      </a:cubicBezTo>
                      <a:cubicBezTo>
                        <a:pt x="316267" y="925966"/>
                        <a:pt x="322119" y="925966"/>
                        <a:pt x="320406" y="935102"/>
                      </a:cubicBezTo>
                      <a:cubicBezTo>
                        <a:pt x="317456" y="950946"/>
                        <a:pt x="324688" y="962508"/>
                        <a:pt x="334585" y="974117"/>
                      </a:cubicBezTo>
                      <a:cubicBezTo>
                        <a:pt x="358851" y="1002475"/>
                        <a:pt x="382261" y="1031500"/>
                        <a:pt x="405670" y="1060619"/>
                      </a:cubicBezTo>
                      <a:cubicBezTo>
                        <a:pt x="409905" y="1065900"/>
                        <a:pt x="414377" y="1067423"/>
                        <a:pt x="420801" y="1067423"/>
                      </a:cubicBezTo>
                      <a:cubicBezTo>
                        <a:pt x="472283" y="1067232"/>
                        <a:pt x="523765" y="1067185"/>
                        <a:pt x="575247" y="1067470"/>
                      </a:cubicBezTo>
                      <a:cubicBezTo>
                        <a:pt x="581813" y="1067518"/>
                        <a:pt x="586238" y="1065282"/>
                        <a:pt x="590853" y="1060999"/>
                      </a:cubicBezTo>
                      <a:cubicBezTo>
                        <a:pt x="622494" y="1031500"/>
                        <a:pt x="654516" y="1002380"/>
                        <a:pt x="685966" y="972690"/>
                      </a:cubicBezTo>
                      <a:cubicBezTo>
                        <a:pt x="691771" y="967218"/>
                        <a:pt x="697338" y="965125"/>
                        <a:pt x="705141" y="965125"/>
                      </a:cubicBezTo>
                      <a:cubicBezTo>
                        <a:pt x="841792" y="964935"/>
                        <a:pt x="978490" y="964601"/>
                        <a:pt x="1115141" y="964126"/>
                      </a:cubicBezTo>
                      <a:cubicBezTo>
                        <a:pt x="1172523" y="963935"/>
                        <a:pt x="1229953" y="963507"/>
                        <a:pt x="1287335" y="962651"/>
                      </a:cubicBezTo>
                      <a:cubicBezTo>
                        <a:pt x="1296422" y="962508"/>
                        <a:pt x="1302513" y="965315"/>
                        <a:pt x="1308318" y="972119"/>
                      </a:cubicBezTo>
                      <a:cubicBezTo>
                        <a:pt x="1332869" y="1000810"/>
                        <a:pt x="1358087" y="1028978"/>
                        <a:pt x="1382638" y="1057716"/>
                      </a:cubicBezTo>
                      <a:cubicBezTo>
                        <a:pt x="1388776" y="1064901"/>
                        <a:pt x="1395247" y="1067565"/>
                        <a:pt x="1404811" y="1067565"/>
                      </a:cubicBezTo>
                      <a:cubicBezTo>
                        <a:pt x="1677256" y="1067280"/>
                        <a:pt x="1949701" y="1067328"/>
                        <a:pt x="2222099" y="1067470"/>
                      </a:cubicBezTo>
                      <a:cubicBezTo>
                        <a:pt x="2227047" y="1067470"/>
                        <a:pt x="2235041" y="1064377"/>
                        <a:pt x="2236420" y="1070801"/>
                      </a:cubicBezTo>
                      <a:cubicBezTo>
                        <a:pt x="2238371" y="1079365"/>
                        <a:pt x="2237895" y="1088977"/>
                        <a:pt x="2236040" y="1097636"/>
                      </a:cubicBezTo>
                      <a:close/>
                      <a:moveTo>
                        <a:pt x="2404950" y="2061662"/>
                      </a:moveTo>
                      <a:cubicBezTo>
                        <a:pt x="2408756" y="2062138"/>
                        <a:pt x="2411326" y="2065278"/>
                        <a:pt x="2411088" y="2069180"/>
                      </a:cubicBezTo>
                      <a:cubicBezTo>
                        <a:pt x="2410850" y="2073177"/>
                        <a:pt x="2408281" y="2075556"/>
                        <a:pt x="2403903" y="2075270"/>
                      </a:cubicBezTo>
                      <a:cubicBezTo>
                        <a:pt x="2399621" y="2075223"/>
                        <a:pt x="2396814" y="2072606"/>
                        <a:pt x="2397052" y="2068799"/>
                      </a:cubicBezTo>
                      <a:cubicBezTo>
                        <a:pt x="2397290" y="2064660"/>
                        <a:pt x="2400144" y="2061044"/>
                        <a:pt x="2404950" y="2061662"/>
                      </a:cubicBezTo>
                      <a:close/>
                      <a:moveTo>
                        <a:pt x="2525471" y="2061519"/>
                      </a:moveTo>
                      <a:cubicBezTo>
                        <a:pt x="2529087" y="2062709"/>
                        <a:pt x="2532275" y="2064850"/>
                        <a:pt x="2532180" y="2068894"/>
                      </a:cubicBezTo>
                      <a:cubicBezTo>
                        <a:pt x="2532037" y="2072939"/>
                        <a:pt x="2529182" y="2075223"/>
                        <a:pt x="2524948" y="2075270"/>
                      </a:cubicBezTo>
                      <a:cubicBezTo>
                        <a:pt x="2520380" y="2075318"/>
                        <a:pt x="2518239" y="2072606"/>
                        <a:pt x="2518524" y="2068466"/>
                      </a:cubicBezTo>
                      <a:cubicBezTo>
                        <a:pt x="2518810" y="2064469"/>
                        <a:pt x="2521141" y="2061805"/>
                        <a:pt x="2525471" y="2061519"/>
                      </a:cubicBezTo>
                      <a:close/>
                      <a:moveTo>
                        <a:pt x="2637190" y="2061615"/>
                      </a:moveTo>
                      <a:cubicBezTo>
                        <a:pt x="2641377" y="2061662"/>
                        <a:pt x="2642757" y="2065421"/>
                        <a:pt x="2644374" y="2068181"/>
                      </a:cubicBezTo>
                      <a:cubicBezTo>
                        <a:pt x="2643470" y="2072415"/>
                        <a:pt x="2641662" y="2075080"/>
                        <a:pt x="2637333" y="2075318"/>
                      </a:cubicBezTo>
                      <a:cubicBezTo>
                        <a:pt x="2633050" y="2075508"/>
                        <a:pt x="2630196" y="2073415"/>
                        <a:pt x="2630053" y="2069370"/>
                      </a:cubicBezTo>
                      <a:cubicBezTo>
                        <a:pt x="2629862" y="2064898"/>
                        <a:pt x="2632432" y="2061567"/>
                        <a:pt x="2637190" y="2061615"/>
                      </a:cubicBezTo>
                      <a:close/>
                      <a:moveTo>
                        <a:pt x="2747909" y="2061662"/>
                      </a:moveTo>
                      <a:cubicBezTo>
                        <a:pt x="2752287" y="2061091"/>
                        <a:pt x="2754761" y="2064469"/>
                        <a:pt x="2755094" y="2068228"/>
                      </a:cubicBezTo>
                      <a:cubicBezTo>
                        <a:pt x="2755427" y="2072130"/>
                        <a:pt x="2753619" y="2075365"/>
                        <a:pt x="2750574" y="2075223"/>
                      </a:cubicBezTo>
                      <a:cubicBezTo>
                        <a:pt x="2744436" y="2075365"/>
                        <a:pt x="2741533" y="2073129"/>
                        <a:pt x="2741343" y="2069085"/>
                      </a:cubicBezTo>
                      <a:cubicBezTo>
                        <a:pt x="2741105" y="2064993"/>
                        <a:pt x="2744055" y="2062186"/>
                        <a:pt x="2747909" y="2061662"/>
                      </a:cubicBezTo>
                      <a:close/>
                      <a:moveTo>
                        <a:pt x="2853823" y="2061615"/>
                      </a:moveTo>
                      <a:cubicBezTo>
                        <a:pt x="2857915" y="2061853"/>
                        <a:pt x="2859818" y="2065040"/>
                        <a:pt x="2860770" y="2068419"/>
                      </a:cubicBezTo>
                      <a:cubicBezTo>
                        <a:pt x="2859913" y="2073034"/>
                        <a:pt x="2857392" y="2075223"/>
                        <a:pt x="2853252" y="2075223"/>
                      </a:cubicBezTo>
                      <a:cubicBezTo>
                        <a:pt x="2848732" y="2075223"/>
                        <a:pt x="2846639" y="2072558"/>
                        <a:pt x="2846876" y="2068276"/>
                      </a:cubicBezTo>
                      <a:cubicBezTo>
                        <a:pt x="2847114" y="2064136"/>
                        <a:pt x="2849589" y="2061329"/>
                        <a:pt x="2853823" y="2061615"/>
                      </a:cubicBezTo>
                      <a:close/>
                      <a:moveTo>
                        <a:pt x="2962830" y="2061615"/>
                      </a:moveTo>
                      <a:cubicBezTo>
                        <a:pt x="2967017" y="2061377"/>
                        <a:pt x="2969206" y="2064327"/>
                        <a:pt x="2970110" y="2068181"/>
                      </a:cubicBezTo>
                      <a:cubicBezTo>
                        <a:pt x="2970062" y="2072701"/>
                        <a:pt x="2967493" y="2074889"/>
                        <a:pt x="2963401" y="2075175"/>
                      </a:cubicBezTo>
                      <a:cubicBezTo>
                        <a:pt x="2959119" y="2075460"/>
                        <a:pt x="2956549" y="2073319"/>
                        <a:pt x="2956407" y="2068847"/>
                      </a:cubicBezTo>
                      <a:cubicBezTo>
                        <a:pt x="2956264" y="2064469"/>
                        <a:pt x="2958786" y="2061853"/>
                        <a:pt x="2962830" y="2061615"/>
                      </a:cubicBezTo>
                      <a:close/>
                      <a:moveTo>
                        <a:pt x="3063890" y="2061662"/>
                      </a:moveTo>
                      <a:cubicBezTo>
                        <a:pt x="3067697" y="2062138"/>
                        <a:pt x="3070219" y="2065278"/>
                        <a:pt x="3069981" y="2069180"/>
                      </a:cubicBezTo>
                      <a:cubicBezTo>
                        <a:pt x="3069743" y="2073177"/>
                        <a:pt x="3067174" y="2075556"/>
                        <a:pt x="3062796" y="2075270"/>
                      </a:cubicBezTo>
                      <a:cubicBezTo>
                        <a:pt x="3058467" y="2075223"/>
                        <a:pt x="3055754" y="2072606"/>
                        <a:pt x="3055945" y="2068799"/>
                      </a:cubicBezTo>
                      <a:cubicBezTo>
                        <a:pt x="3056230" y="2064612"/>
                        <a:pt x="3059132" y="2061091"/>
                        <a:pt x="3063890" y="2061662"/>
                      </a:cubicBezTo>
                      <a:close/>
                      <a:moveTo>
                        <a:pt x="3170138" y="2068228"/>
                      </a:moveTo>
                      <a:cubicBezTo>
                        <a:pt x="3170566" y="2064232"/>
                        <a:pt x="3173135" y="2061377"/>
                        <a:pt x="3177275" y="2061615"/>
                      </a:cubicBezTo>
                      <a:cubicBezTo>
                        <a:pt x="3181271" y="2061853"/>
                        <a:pt x="3183698" y="2064469"/>
                        <a:pt x="3183698" y="2068799"/>
                      </a:cubicBezTo>
                      <a:cubicBezTo>
                        <a:pt x="3183460" y="2073224"/>
                        <a:pt x="3180938" y="2075460"/>
                        <a:pt x="3176656" y="2075127"/>
                      </a:cubicBezTo>
                      <a:cubicBezTo>
                        <a:pt x="3172612" y="2074842"/>
                        <a:pt x="3169662" y="2072701"/>
                        <a:pt x="3170138" y="2068228"/>
                      </a:cubicBezTo>
                      <a:close/>
                      <a:moveTo>
                        <a:pt x="3287709" y="2061472"/>
                      </a:moveTo>
                      <a:cubicBezTo>
                        <a:pt x="3291991" y="2061710"/>
                        <a:pt x="3294608" y="2064089"/>
                        <a:pt x="3295226" y="2068038"/>
                      </a:cubicBezTo>
                      <a:cubicBezTo>
                        <a:pt x="3295940" y="2072558"/>
                        <a:pt x="3292895" y="2074699"/>
                        <a:pt x="3288898" y="2075127"/>
                      </a:cubicBezTo>
                      <a:cubicBezTo>
                        <a:pt x="3284664" y="2075603"/>
                        <a:pt x="3281904" y="2073605"/>
                        <a:pt x="3281666" y="2069085"/>
                      </a:cubicBezTo>
                      <a:cubicBezTo>
                        <a:pt x="3281428" y="2064802"/>
                        <a:pt x="3283855" y="2062519"/>
                        <a:pt x="3287709" y="2061472"/>
                      </a:cubicBezTo>
                      <a:close/>
                      <a:moveTo>
                        <a:pt x="3400331" y="2061662"/>
                      </a:moveTo>
                      <a:cubicBezTo>
                        <a:pt x="3404090" y="2062186"/>
                        <a:pt x="3406136" y="2065373"/>
                        <a:pt x="3406612" y="2069180"/>
                      </a:cubicBezTo>
                      <a:cubicBezTo>
                        <a:pt x="3405660" y="2073272"/>
                        <a:pt x="3403377" y="2075460"/>
                        <a:pt x="3399094" y="2075318"/>
                      </a:cubicBezTo>
                      <a:cubicBezTo>
                        <a:pt x="3394717" y="2075175"/>
                        <a:pt x="3392052" y="2072510"/>
                        <a:pt x="3392338" y="2068752"/>
                      </a:cubicBezTo>
                      <a:cubicBezTo>
                        <a:pt x="3392623" y="2064565"/>
                        <a:pt x="3395526" y="2060948"/>
                        <a:pt x="3400331" y="206166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337F980E-94B1-40A5-B83E-9771D2B66BE9}"/>
                    </a:ext>
                  </a:extLst>
                </p:cNvPr>
                <p:cNvSpPr/>
                <p:nvPr/>
              </p:nvSpPr>
              <p:spPr>
                <a:xfrm>
                  <a:off x="5125422" y="1790533"/>
                  <a:ext cx="1138080" cy="1035421"/>
                </a:xfrm>
                <a:custGeom>
                  <a:avLst/>
                  <a:gdLst>
                    <a:gd name="connsiteX0" fmla="*/ 452683 w 1138080"/>
                    <a:gd name="connsiteY0" fmla="*/ 653589 h 1035421"/>
                    <a:gd name="connsiteX1" fmla="*/ 445784 w 1138080"/>
                    <a:gd name="connsiteY1" fmla="*/ 660155 h 1035421"/>
                    <a:gd name="connsiteX2" fmla="*/ 452350 w 1138080"/>
                    <a:gd name="connsiteY2" fmla="*/ 667292 h 1035421"/>
                    <a:gd name="connsiteX3" fmla="*/ 459440 w 1138080"/>
                    <a:gd name="connsiteY3" fmla="*/ 660488 h 1035421"/>
                    <a:gd name="connsiteX4" fmla="*/ 452683 w 1138080"/>
                    <a:gd name="connsiteY4" fmla="*/ 653589 h 1035421"/>
                    <a:gd name="connsiteX5" fmla="*/ 1092371 w 1138080"/>
                    <a:gd name="connsiteY5" fmla="*/ 651565 h 1035421"/>
                    <a:gd name="connsiteX6" fmla="*/ 1104417 w 1138080"/>
                    <a:gd name="connsiteY6" fmla="*/ 672136 h 1035421"/>
                    <a:gd name="connsiteX7" fmla="*/ 1136657 w 1138080"/>
                    <a:gd name="connsiteY7" fmla="*/ 755941 h 1035421"/>
                    <a:gd name="connsiteX8" fmla="*/ 1138079 w 1138080"/>
                    <a:gd name="connsiteY8" fmla="*/ 1019720 h 1035421"/>
                    <a:gd name="connsiteX9" fmla="*/ 1122091 w 1138080"/>
                    <a:gd name="connsiteY9" fmla="*/ 1035136 h 1035421"/>
                    <a:gd name="connsiteX10" fmla="*/ 1081125 w 1138080"/>
                    <a:gd name="connsiteY10" fmla="*/ 1034707 h 1035421"/>
                    <a:gd name="connsiteX11" fmla="*/ 930343 w 1138080"/>
                    <a:gd name="connsiteY11" fmla="*/ 1033899 h 1035421"/>
                    <a:gd name="connsiteX12" fmla="*/ 913737 w 1138080"/>
                    <a:gd name="connsiteY12" fmla="*/ 1035373 h 1035421"/>
                    <a:gd name="connsiteX13" fmla="*/ 902936 w 1138080"/>
                    <a:gd name="connsiteY13" fmla="*/ 1035421 h 1035421"/>
                    <a:gd name="connsiteX14" fmla="*/ 893896 w 1138080"/>
                    <a:gd name="connsiteY14" fmla="*/ 1031044 h 1035421"/>
                    <a:gd name="connsiteX15" fmla="*/ 891755 w 1138080"/>
                    <a:gd name="connsiteY15" fmla="*/ 995501 h 1035421"/>
                    <a:gd name="connsiteX16" fmla="*/ 892707 w 1138080"/>
                    <a:gd name="connsiteY16" fmla="*/ 994312 h 1035421"/>
                    <a:gd name="connsiteX17" fmla="*/ 912405 w 1138080"/>
                    <a:gd name="connsiteY17" fmla="*/ 991600 h 1035421"/>
                    <a:gd name="connsiteX18" fmla="*/ 1072275 w 1138080"/>
                    <a:gd name="connsiteY18" fmla="*/ 991504 h 1035421"/>
                    <a:gd name="connsiteX19" fmla="*/ 1092449 w 1138080"/>
                    <a:gd name="connsiteY19" fmla="*/ 971711 h 1035421"/>
                    <a:gd name="connsiteX20" fmla="*/ 340489 w 1138080"/>
                    <a:gd name="connsiteY20" fmla="*/ 238640 h 1035421"/>
                    <a:gd name="connsiteX21" fmla="*/ 334018 w 1138080"/>
                    <a:gd name="connsiteY21" fmla="*/ 245587 h 1035421"/>
                    <a:gd name="connsiteX22" fmla="*/ 341012 w 1138080"/>
                    <a:gd name="connsiteY22" fmla="*/ 252058 h 1035421"/>
                    <a:gd name="connsiteX23" fmla="*/ 347578 w 1138080"/>
                    <a:gd name="connsiteY23" fmla="*/ 245016 h 1035421"/>
                    <a:gd name="connsiteX24" fmla="*/ 340489 w 1138080"/>
                    <a:gd name="connsiteY24" fmla="*/ 238640 h 1035421"/>
                    <a:gd name="connsiteX25" fmla="*/ 344902 w 1138080"/>
                    <a:gd name="connsiteY25" fmla="*/ 199821 h 1035421"/>
                    <a:gd name="connsiteX26" fmla="*/ 376745 w 1138080"/>
                    <a:gd name="connsiteY26" fmla="*/ 217990 h 1035421"/>
                    <a:gd name="connsiteX27" fmla="*/ 392494 w 1138080"/>
                    <a:gd name="connsiteY27" fmla="*/ 225318 h 1035421"/>
                    <a:gd name="connsiteX28" fmla="*/ 721893 w 1138080"/>
                    <a:gd name="connsiteY28" fmla="*/ 224985 h 1035421"/>
                    <a:gd name="connsiteX29" fmla="*/ 735644 w 1138080"/>
                    <a:gd name="connsiteY29" fmla="*/ 215992 h 1035421"/>
                    <a:gd name="connsiteX30" fmla="*/ 741794 w 1138080"/>
                    <a:gd name="connsiteY30" fmla="*/ 207779 h 1035421"/>
                    <a:gd name="connsiteX31" fmla="*/ 817959 w 1138080"/>
                    <a:gd name="connsiteY31" fmla="*/ 273712 h 1035421"/>
                    <a:gd name="connsiteX32" fmla="*/ 983997 w 1138080"/>
                    <a:gd name="connsiteY32" fmla="*/ 466497 h 1035421"/>
                    <a:gd name="connsiteX33" fmla="*/ 1010671 w 1138080"/>
                    <a:gd name="connsiteY33" fmla="*/ 512047 h 1035421"/>
                    <a:gd name="connsiteX34" fmla="*/ 997288 w 1138080"/>
                    <a:gd name="connsiteY34" fmla="*/ 520982 h 1035421"/>
                    <a:gd name="connsiteX35" fmla="*/ 936243 w 1138080"/>
                    <a:gd name="connsiteY35" fmla="*/ 554479 h 1035421"/>
                    <a:gd name="connsiteX36" fmla="*/ 785936 w 1138080"/>
                    <a:gd name="connsiteY36" fmla="*/ 554479 h 1035421"/>
                    <a:gd name="connsiteX37" fmla="*/ 730172 w 1138080"/>
                    <a:gd name="connsiteY37" fmla="*/ 522124 h 1035421"/>
                    <a:gd name="connsiteX38" fmla="*/ 710664 w 1138080"/>
                    <a:gd name="connsiteY38" fmla="*/ 510610 h 1035421"/>
                    <a:gd name="connsiteX39" fmla="*/ 590381 w 1138080"/>
                    <a:gd name="connsiteY39" fmla="*/ 510752 h 1035421"/>
                    <a:gd name="connsiteX40" fmla="*/ 573442 w 1138080"/>
                    <a:gd name="connsiteY40" fmla="*/ 529737 h 1035421"/>
                    <a:gd name="connsiteX41" fmla="*/ 573300 w 1138080"/>
                    <a:gd name="connsiteY41" fmla="*/ 788003 h 1035421"/>
                    <a:gd name="connsiteX42" fmla="*/ 570445 w 1138080"/>
                    <a:gd name="connsiteY42" fmla="*/ 817360 h 1035421"/>
                    <a:gd name="connsiteX43" fmla="*/ 569493 w 1138080"/>
                    <a:gd name="connsiteY43" fmla="*/ 817931 h 1035421"/>
                    <a:gd name="connsiteX44" fmla="*/ 530477 w 1138080"/>
                    <a:gd name="connsiteY44" fmla="*/ 818026 h 1035421"/>
                    <a:gd name="connsiteX45" fmla="*/ 527765 w 1138080"/>
                    <a:gd name="connsiteY45" fmla="*/ 481871 h 1035421"/>
                    <a:gd name="connsiteX46" fmla="*/ 541754 w 1138080"/>
                    <a:gd name="connsiteY46" fmla="*/ 467692 h 1035421"/>
                    <a:gd name="connsiteX47" fmla="*/ 715327 w 1138080"/>
                    <a:gd name="connsiteY47" fmla="*/ 467549 h 1035421"/>
                    <a:gd name="connsiteX48" fmla="*/ 732028 w 1138080"/>
                    <a:gd name="connsiteY48" fmla="*/ 456653 h 1035421"/>
                    <a:gd name="connsiteX49" fmla="*/ 766048 w 1138080"/>
                    <a:gd name="connsiteY49" fmla="*/ 424870 h 1035421"/>
                    <a:gd name="connsiteX50" fmla="*/ 734074 w 1138080"/>
                    <a:gd name="connsiteY50" fmla="*/ 387567 h 1035421"/>
                    <a:gd name="connsiteX51" fmla="*/ 724891 w 1138080"/>
                    <a:gd name="connsiteY51" fmla="*/ 383951 h 1035421"/>
                    <a:gd name="connsiteX52" fmla="*/ 478900 w 1138080"/>
                    <a:gd name="connsiteY52" fmla="*/ 384046 h 1035421"/>
                    <a:gd name="connsiteX53" fmla="*/ 469432 w 1138080"/>
                    <a:gd name="connsiteY53" fmla="*/ 394323 h 1035421"/>
                    <a:gd name="connsiteX54" fmla="*/ 470383 w 1138080"/>
                    <a:gd name="connsiteY54" fmla="*/ 607483 h 1035421"/>
                    <a:gd name="connsiteX55" fmla="*/ 479424 w 1138080"/>
                    <a:gd name="connsiteY55" fmla="*/ 623756 h 1035421"/>
                    <a:gd name="connsiteX56" fmla="*/ 495315 w 1138080"/>
                    <a:gd name="connsiteY56" fmla="*/ 674619 h 1035421"/>
                    <a:gd name="connsiteX57" fmla="*/ 451922 w 1138080"/>
                    <a:gd name="connsiteY57" fmla="*/ 705927 h 1035421"/>
                    <a:gd name="connsiteX58" fmla="*/ 409338 w 1138080"/>
                    <a:gd name="connsiteY58" fmla="*/ 675333 h 1035421"/>
                    <a:gd name="connsiteX59" fmla="*/ 422517 w 1138080"/>
                    <a:gd name="connsiteY59" fmla="*/ 625897 h 1035421"/>
                    <a:gd name="connsiteX60" fmla="*/ 430654 w 1138080"/>
                    <a:gd name="connsiteY60" fmla="*/ 607388 h 1035421"/>
                    <a:gd name="connsiteX61" fmla="*/ 429179 w 1138080"/>
                    <a:gd name="connsiteY61" fmla="*/ 358685 h 1035421"/>
                    <a:gd name="connsiteX62" fmla="*/ 443310 w 1138080"/>
                    <a:gd name="connsiteY62" fmla="*/ 344697 h 1035421"/>
                    <a:gd name="connsiteX63" fmla="*/ 720751 w 1138080"/>
                    <a:gd name="connsiteY63" fmla="*/ 344982 h 1035421"/>
                    <a:gd name="connsiteX64" fmla="*/ 736405 w 1138080"/>
                    <a:gd name="connsiteY64" fmla="*/ 334752 h 1035421"/>
                    <a:gd name="connsiteX65" fmla="*/ 764144 w 1138080"/>
                    <a:gd name="connsiteY65" fmla="*/ 304777 h 1035421"/>
                    <a:gd name="connsiteX66" fmla="*/ 734311 w 1138080"/>
                    <a:gd name="connsiteY66" fmla="*/ 270329 h 1035421"/>
                    <a:gd name="connsiteX67" fmla="*/ 722036 w 1138080"/>
                    <a:gd name="connsiteY67" fmla="*/ 265095 h 1035421"/>
                    <a:gd name="connsiteX68" fmla="*/ 492413 w 1138080"/>
                    <a:gd name="connsiteY68" fmla="*/ 265523 h 1035421"/>
                    <a:gd name="connsiteX69" fmla="*/ 391257 w 1138080"/>
                    <a:gd name="connsiteY69" fmla="*/ 265618 h 1035421"/>
                    <a:gd name="connsiteX70" fmla="*/ 376793 w 1138080"/>
                    <a:gd name="connsiteY70" fmla="*/ 272708 h 1035421"/>
                    <a:gd name="connsiteX71" fmla="*/ 309562 w 1138080"/>
                    <a:gd name="connsiteY71" fmla="*/ 278655 h 1035421"/>
                    <a:gd name="connsiteX72" fmla="*/ 310561 w 1138080"/>
                    <a:gd name="connsiteY72" fmla="*/ 211091 h 1035421"/>
                    <a:gd name="connsiteX73" fmla="*/ 344902 w 1138080"/>
                    <a:gd name="connsiteY73" fmla="*/ 199821 h 1035421"/>
                    <a:gd name="connsiteX74" fmla="*/ 45253 w 1138080"/>
                    <a:gd name="connsiteY74" fmla="*/ 39089 h 1035421"/>
                    <a:gd name="connsiteX75" fmla="*/ 38829 w 1138080"/>
                    <a:gd name="connsiteY75" fmla="*/ 46083 h 1035421"/>
                    <a:gd name="connsiteX76" fmla="*/ 45776 w 1138080"/>
                    <a:gd name="connsiteY76" fmla="*/ 52554 h 1035421"/>
                    <a:gd name="connsiteX77" fmla="*/ 52342 w 1138080"/>
                    <a:gd name="connsiteY77" fmla="*/ 45417 h 1035421"/>
                    <a:gd name="connsiteX78" fmla="*/ 45253 w 1138080"/>
                    <a:gd name="connsiteY78" fmla="*/ 39089 h 1035421"/>
                    <a:gd name="connsiteX79" fmla="*/ 35985 w 1138080"/>
                    <a:gd name="connsiteY79" fmla="*/ 969 h 1035421"/>
                    <a:gd name="connsiteX80" fmla="*/ 85077 w 1138080"/>
                    <a:gd name="connsiteY80" fmla="*/ 24053 h 1035421"/>
                    <a:gd name="connsiteX81" fmla="*/ 101017 w 1138080"/>
                    <a:gd name="connsiteY81" fmla="*/ 30477 h 1035421"/>
                    <a:gd name="connsiteX82" fmla="*/ 434460 w 1138080"/>
                    <a:gd name="connsiteY82" fmla="*/ 29811 h 1035421"/>
                    <a:gd name="connsiteX83" fmla="*/ 449353 w 1138080"/>
                    <a:gd name="connsiteY83" fmla="*/ 44513 h 1035421"/>
                    <a:gd name="connsiteX84" fmla="*/ 448924 w 1138080"/>
                    <a:gd name="connsiteY84" fmla="*/ 89572 h 1035421"/>
                    <a:gd name="connsiteX85" fmla="*/ 460486 w 1138080"/>
                    <a:gd name="connsiteY85" fmla="*/ 100943 h 1035421"/>
                    <a:gd name="connsiteX86" fmla="*/ 594947 w 1138080"/>
                    <a:gd name="connsiteY86" fmla="*/ 101644 h 1035421"/>
                    <a:gd name="connsiteX87" fmla="*/ 601467 w 1138080"/>
                    <a:gd name="connsiteY87" fmla="*/ 105267 h 1035421"/>
                    <a:gd name="connsiteX88" fmla="*/ 654058 w 1138080"/>
                    <a:gd name="connsiteY88" fmla="*/ 142110 h 1035421"/>
                    <a:gd name="connsiteX89" fmla="*/ 421185 w 1138080"/>
                    <a:gd name="connsiteY89" fmla="*/ 140292 h 1035421"/>
                    <a:gd name="connsiteX90" fmla="*/ 409908 w 1138080"/>
                    <a:gd name="connsiteY90" fmla="*/ 129016 h 1035421"/>
                    <a:gd name="connsiteX91" fmla="*/ 410004 w 1138080"/>
                    <a:gd name="connsiteY91" fmla="*/ 78485 h 1035421"/>
                    <a:gd name="connsiteX92" fmla="*/ 400725 w 1138080"/>
                    <a:gd name="connsiteY92" fmla="*/ 69112 h 1035421"/>
                    <a:gd name="connsiteX93" fmla="*/ 91881 w 1138080"/>
                    <a:gd name="connsiteY93" fmla="*/ 69588 h 1035421"/>
                    <a:gd name="connsiteX94" fmla="*/ 79320 w 1138080"/>
                    <a:gd name="connsiteY94" fmla="*/ 76249 h 1035421"/>
                    <a:gd name="connsiteX95" fmla="*/ 10852 w 1138080"/>
                    <a:gd name="connsiteY95" fmla="*/ 75440 h 1035421"/>
                    <a:gd name="connsiteX96" fmla="*/ 18322 w 1138080"/>
                    <a:gd name="connsiteY96" fmla="*/ 9018 h 1035421"/>
                    <a:gd name="connsiteX97" fmla="*/ 35985 w 1138080"/>
                    <a:gd name="connsiteY97" fmla="*/ 969 h 103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138080" h="1035421">
                      <a:moveTo>
                        <a:pt x="452683" y="653589"/>
                      </a:moveTo>
                      <a:cubicBezTo>
                        <a:pt x="448401" y="653684"/>
                        <a:pt x="445784" y="655682"/>
                        <a:pt x="445784" y="660155"/>
                      </a:cubicBezTo>
                      <a:cubicBezTo>
                        <a:pt x="445784" y="664389"/>
                        <a:pt x="448306" y="667197"/>
                        <a:pt x="452350" y="667292"/>
                      </a:cubicBezTo>
                      <a:cubicBezTo>
                        <a:pt x="456442" y="667387"/>
                        <a:pt x="459107" y="664437"/>
                        <a:pt x="459440" y="660488"/>
                      </a:cubicBezTo>
                      <a:cubicBezTo>
                        <a:pt x="459820" y="656063"/>
                        <a:pt x="456585" y="654255"/>
                        <a:pt x="452683" y="653589"/>
                      </a:cubicBezTo>
                      <a:close/>
                      <a:moveTo>
                        <a:pt x="1092371" y="651565"/>
                      </a:moveTo>
                      <a:lnTo>
                        <a:pt x="1104417" y="672136"/>
                      </a:lnTo>
                      <a:lnTo>
                        <a:pt x="1136657" y="755941"/>
                      </a:lnTo>
                      <a:lnTo>
                        <a:pt x="1138079" y="1019720"/>
                      </a:lnTo>
                      <a:cubicBezTo>
                        <a:pt x="1138174" y="1032852"/>
                        <a:pt x="1134082" y="1035992"/>
                        <a:pt x="1122091" y="1035136"/>
                      </a:cubicBezTo>
                      <a:cubicBezTo>
                        <a:pt x="1108484" y="1034184"/>
                        <a:pt x="1094780" y="1034803"/>
                        <a:pt x="1081125" y="1034707"/>
                      </a:cubicBezTo>
                      <a:cubicBezTo>
                        <a:pt x="1030880" y="1034469"/>
                        <a:pt x="980587" y="1034469"/>
                        <a:pt x="930343" y="1033899"/>
                      </a:cubicBezTo>
                      <a:cubicBezTo>
                        <a:pt x="925157" y="1033803"/>
                        <a:pt x="919352" y="1034803"/>
                        <a:pt x="913737" y="1035373"/>
                      </a:cubicBezTo>
                      <a:cubicBezTo>
                        <a:pt x="910121" y="1035373"/>
                        <a:pt x="906552" y="1035373"/>
                        <a:pt x="902936" y="1035421"/>
                      </a:cubicBezTo>
                      <a:cubicBezTo>
                        <a:pt x="899415" y="1034898"/>
                        <a:pt x="896275" y="1033613"/>
                        <a:pt x="893896" y="1031044"/>
                      </a:cubicBezTo>
                      <a:cubicBezTo>
                        <a:pt x="886712" y="1023241"/>
                        <a:pt x="892326" y="1007634"/>
                        <a:pt x="891755" y="995501"/>
                      </a:cubicBezTo>
                      <a:cubicBezTo>
                        <a:pt x="892136" y="995121"/>
                        <a:pt x="892421" y="994740"/>
                        <a:pt x="892707" y="994312"/>
                      </a:cubicBezTo>
                      <a:cubicBezTo>
                        <a:pt x="898654" y="990505"/>
                        <a:pt x="905744" y="991600"/>
                        <a:pt x="912405" y="991600"/>
                      </a:cubicBezTo>
                      <a:cubicBezTo>
                        <a:pt x="965695" y="991457"/>
                        <a:pt x="1018985" y="991600"/>
                        <a:pt x="1072275" y="991504"/>
                      </a:cubicBezTo>
                      <a:cubicBezTo>
                        <a:pt x="1091688" y="991504"/>
                        <a:pt x="1092449" y="990743"/>
                        <a:pt x="1092449" y="971711"/>
                      </a:cubicBezTo>
                      <a:close/>
                      <a:moveTo>
                        <a:pt x="340489" y="238640"/>
                      </a:moveTo>
                      <a:cubicBezTo>
                        <a:pt x="336111" y="238735"/>
                        <a:pt x="333875" y="241352"/>
                        <a:pt x="334018" y="245587"/>
                      </a:cubicBezTo>
                      <a:cubicBezTo>
                        <a:pt x="334161" y="249869"/>
                        <a:pt x="336683" y="252201"/>
                        <a:pt x="341012" y="252058"/>
                      </a:cubicBezTo>
                      <a:cubicBezTo>
                        <a:pt x="345342" y="251867"/>
                        <a:pt x="347388" y="249298"/>
                        <a:pt x="347578" y="245016"/>
                      </a:cubicBezTo>
                      <a:cubicBezTo>
                        <a:pt x="347103" y="240876"/>
                        <a:pt x="344771" y="238497"/>
                        <a:pt x="340489" y="238640"/>
                      </a:cubicBezTo>
                      <a:close/>
                      <a:moveTo>
                        <a:pt x="344902" y="199821"/>
                      </a:moveTo>
                      <a:cubicBezTo>
                        <a:pt x="357012" y="201016"/>
                        <a:pt x="368704" y="207118"/>
                        <a:pt x="376745" y="217990"/>
                      </a:cubicBezTo>
                      <a:cubicBezTo>
                        <a:pt x="381360" y="224223"/>
                        <a:pt x="385880" y="225318"/>
                        <a:pt x="392494" y="225318"/>
                      </a:cubicBezTo>
                      <a:cubicBezTo>
                        <a:pt x="502310" y="225080"/>
                        <a:pt x="612077" y="224889"/>
                        <a:pt x="721893" y="224985"/>
                      </a:cubicBezTo>
                      <a:cubicBezTo>
                        <a:pt x="729221" y="224985"/>
                        <a:pt x="732884" y="223367"/>
                        <a:pt x="735644" y="215992"/>
                      </a:cubicBezTo>
                      <a:lnTo>
                        <a:pt x="741794" y="207779"/>
                      </a:lnTo>
                      <a:lnTo>
                        <a:pt x="817959" y="273712"/>
                      </a:lnTo>
                      <a:cubicBezTo>
                        <a:pt x="881446" y="334555"/>
                        <a:pt x="936523" y="399455"/>
                        <a:pt x="983997" y="466497"/>
                      </a:cubicBezTo>
                      <a:lnTo>
                        <a:pt x="1010671" y="512047"/>
                      </a:lnTo>
                      <a:lnTo>
                        <a:pt x="997288" y="520982"/>
                      </a:lnTo>
                      <a:cubicBezTo>
                        <a:pt x="984347" y="545676"/>
                        <a:pt x="962935" y="554574"/>
                        <a:pt x="936243" y="554479"/>
                      </a:cubicBezTo>
                      <a:cubicBezTo>
                        <a:pt x="886141" y="554288"/>
                        <a:pt x="836038" y="554336"/>
                        <a:pt x="785936" y="554479"/>
                      </a:cubicBezTo>
                      <a:cubicBezTo>
                        <a:pt x="760909" y="554526"/>
                        <a:pt x="741734" y="544629"/>
                        <a:pt x="730172" y="522124"/>
                      </a:cubicBezTo>
                      <a:cubicBezTo>
                        <a:pt x="725842" y="513607"/>
                        <a:pt x="719895" y="510562"/>
                        <a:pt x="710664" y="510610"/>
                      </a:cubicBezTo>
                      <a:cubicBezTo>
                        <a:pt x="670554" y="510800"/>
                        <a:pt x="630491" y="510562"/>
                        <a:pt x="590381" y="510752"/>
                      </a:cubicBezTo>
                      <a:cubicBezTo>
                        <a:pt x="574727" y="510847"/>
                        <a:pt x="573442" y="512275"/>
                        <a:pt x="573442" y="529737"/>
                      </a:cubicBezTo>
                      <a:cubicBezTo>
                        <a:pt x="573347" y="615810"/>
                        <a:pt x="573490" y="701930"/>
                        <a:pt x="573300" y="788003"/>
                      </a:cubicBezTo>
                      <a:cubicBezTo>
                        <a:pt x="573300" y="797805"/>
                        <a:pt x="575393" y="808034"/>
                        <a:pt x="570445" y="817360"/>
                      </a:cubicBezTo>
                      <a:cubicBezTo>
                        <a:pt x="570159" y="817598"/>
                        <a:pt x="569921" y="817741"/>
                        <a:pt x="569493" y="817931"/>
                      </a:cubicBezTo>
                      <a:cubicBezTo>
                        <a:pt x="556504" y="817979"/>
                        <a:pt x="543467" y="817979"/>
                        <a:pt x="530477" y="818026"/>
                      </a:cubicBezTo>
                      <a:cubicBezTo>
                        <a:pt x="529668" y="705975"/>
                        <a:pt x="529002" y="593923"/>
                        <a:pt x="527765" y="481871"/>
                      </a:cubicBezTo>
                      <a:cubicBezTo>
                        <a:pt x="527670" y="470642"/>
                        <a:pt x="530239" y="467597"/>
                        <a:pt x="541754" y="467692"/>
                      </a:cubicBezTo>
                      <a:cubicBezTo>
                        <a:pt x="599611" y="468168"/>
                        <a:pt x="657469" y="467502"/>
                        <a:pt x="715327" y="467549"/>
                      </a:cubicBezTo>
                      <a:cubicBezTo>
                        <a:pt x="723844" y="467549"/>
                        <a:pt x="729030" y="466503"/>
                        <a:pt x="732028" y="456653"/>
                      </a:cubicBezTo>
                      <a:cubicBezTo>
                        <a:pt x="736738" y="441095"/>
                        <a:pt x="748728" y="431198"/>
                        <a:pt x="766048" y="424870"/>
                      </a:cubicBezTo>
                      <a:cubicBezTo>
                        <a:pt x="749728" y="416353"/>
                        <a:pt x="738641" y="404600"/>
                        <a:pt x="734074" y="387567"/>
                      </a:cubicBezTo>
                      <a:cubicBezTo>
                        <a:pt x="732836" y="382856"/>
                        <a:pt x="728412" y="383951"/>
                        <a:pt x="724891" y="383951"/>
                      </a:cubicBezTo>
                      <a:cubicBezTo>
                        <a:pt x="642910" y="383998"/>
                        <a:pt x="560881" y="384236"/>
                        <a:pt x="478900" y="384046"/>
                      </a:cubicBezTo>
                      <a:cubicBezTo>
                        <a:pt x="470669" y="383998"/>
                        <a:pt x="469384" y="386805"/>
                        <a:pt x="469432" y="394323"/>
                      </a:cubicBezTo>
                      <a:cubicBezTo>
                        <a:pt x="470050" y="465361"/>
                        <a:pt x="470383" y="536446"/>
                        <a:pt x="470383" y="607483"/>
                      </a:cubicBezTo>
                      <a:cubicBezTo>
                        <a:pt x="470383" y="615382"/>
                        <a:pt x="473333" y="619331"/>
                        <a:pt x="479424" y="623756"/>
                      </a:cubicBezTo>
                      <a:cubicBezTo>
                        <a:pt x="496172" y="635936"/>
                        <a:pt x="501739" y="655492"/>
                        <a:pt x="495315" y="674619"/>
                      </a:cubicBezTo>
                      <a:cubicBezTo>
                        <a:pt x="488987" y="693366"/>
                        <a:pt x="471430" y="706070"/>
                        <a:pt x="451922" y="705927"/>
                      </a:cubicBezTo>
                      <a:cubicBezTo>
                        <a:pt x="432747" y="705784"/>
                        <a:pt x="416047" y="693794"/>
                        <a:pt x="409338" y="675333"/>
                      </a:cubicBezTo>
                      <a:cubicBezTo>
                        <a:pt x="403010" y="658014"/>
                        <a:pt x="407768" y="637792"/>
                        <a:pt x="422517" y="625897"/>
                      </a:cubicBezTo>
                      <a:cubicBezTo>
                        <a:pt x="429084" y="620615"/>
                        <a:pt x="430701" y="615191"/>
                        <a:pt x="430654" y="607388"/>
                      </a:cubicBezTo>
                      <a:cubicBezTo>
                        <a:pt x="430083" y="524503"/>
                        <a:pt x="430083" y="441570"/>
                        <a:pt x="429179" y="358685"/>
                      </a:cubicBezTo>
                      <a:cubicBezTo>
                        <a:pt x="429036" y="347123"/>
                        <a:pt x="432081" y="344649"/>
                        <a:pt x="443310" y="344697"/>
                      </a:cubicBezTo>
                      <a:cubicBezTo>
                        <a:pt x="535806" y="345125"/>
                        <a:pt x="628255" y="344792"/>
                        <a:pt x="720751" y="344982"/>
                      </a:cubicBezTo>
                      <a:cubicBezTo>
                        <a:pt x="728887" y="344982"/>
                        <a:pt x="733740" y="344126"/>
                        <a:pt x="736405" y="334752"/>
                      </a:cubicBezTo>
                      <a:cubicBezTo>
                        <a:pt x="740259" y="321240"/>
                        <a:pt x="750489" y="311914"/>
                        <a:pt x="764144" y="304777"/>
                      </a:cubicBezTo>
                      <a:cubicBezTo>
                        <a:pt x="749537" y="296641"/>
                        <a:pt x="738784" y="285983"/>
                        <a:pt x="734311" y="270329"/>
                      </a:cubicBezTo>
                      <a:cubicBezTo>
                        <a:pt x="732313" y="263382"/>
                        <a:pt x="726746" y="265095"/>
                        <a:pt x="722036" y="265095"/>
                      </a:cubicBezTo>
                      <a:cubicBezTo>
                        <a:pt x="645479" y="265190"/>
                        <a:pt x="568970" y="265380"/>
                        <a:pt x="492413" y="265523"/>
                      </a:cubicBezTo>
                      <a:cubicBezTo>
                        <a:pt x="458678" y="265618"/>
                        <a:pt x="424944" y="265809"/>
                        <a:pt x="391257" y="265618"/>
                      </a:cubicBezTo>
                      <a:cubicBezTo>
                        <a:pt x="384881" y="265571"/>
                        <a:pt x="380980" y="267188"/>
                        <a:pt x="376793" y="272708"/>
                      </a:cubicBezTo>
                      <a:cubicBezTo>
                        <a:pt x="359997" y="294785"/>
                        <a:pt x="329069" y="297116"/>
                        <a:pt x="309562" y="278655"/>
                      </a:cubicBezTo>
                      <a:cubicBezTo>
                        <a:pt x="289578" y="259766"/>
                        <a:pt x="290054" y="229600"/>
                        <a:pt x="310561" y="211091"/>
                      </a:cubicBezTo>
                      <a:cubicBezTo>
                        <a:pt x="320268" y="202337"/>
                        <a:pt x="332793" y="198625"/>
                        <a:pt x="344902" y="199821"/>
                      </a:cubicBezTo>
                      <a:close/>
                      <a:moveTo>
                        <a:pt x="45253" y="39089"/>
                      </a:moveTo>
                      <a:cubicBezTo>
                        <a:pt x="40923" y="39232"/>
                        <a:pt x="38686" y="41801"/>
                        <a:pt x="38829" y="46083"/>
                      </a:cubicBezTo>
                      <a:cubicBezTo>
                        <a:pt x="38924" y="50413"/>
                        <a:pt x="41541" y="52697"/>
                        <a:pt x="45776" y="52554"/>
                      </a:cubicBezTo>
                      <a:cubicBezTo>
                        <a:pt x="50106" y="52411"/>
                        <a:pt x="52199" y="49794"/>
                        <a:pt x="52342" y="45417"/>
                      </a:cubicBezTo>
                      <a:cubicBezTo>
                        <a:pt x="51818" y="41373"/>
                        <a:pt x="49535" y="38946"/>
                        <a:pt x="45253" y="39089"/>
                      </a:cubicBezTo>
                      <a:close/>
                      <a:moveTo>
                        <a:pt x="35985" y="969"/>
                      </a:moveTo>
                      <a:cubicBezTo>
                        <a:pt x="54370" y="-2979"/>
                        <a:pt x="73872" y="5211"/>
                        <a:pt x="85077" y="24053"/>
                      </a:cubicBezTo>
                      <a:cubicBezTo>
                        <a:pt x="89455" y="31476"/>
                        <a:pt x="94879" y="30524"/>
                        <a:pt x="101017" y="30477"/>
                      </a:cubicBezTo>
                      <a:cubicBezTo>
                        <a:pt x="212164" y="30382"/>
                        <a:pt x="323312" y="30429"/>
                        <a:pt x="434460" y="29811"/>
                      </a:cubicBezTo>
                      <a:cubicBezTo>
                        <a:pt x="446260" y="29763"/>
                        <a:pt x="450304" y="32237"/>
                        <a:pt x="449353" y="44513"/>
                      </a:cubicBezTo>
                      <a:cubicBezTo>
                        <a:pt x="448163" y="59453"/>
                        <a:pt x="449781" y="74584"/>
                        <a:pt x="448924" y="89572"/>
                      </a:cubicBezTo>
                      <a:cubicBezTo>
                        <a:pt x="448353" y="99040"/>
                        <a:pt x="451922" y="100943"/>
                        <a:pt x="460486" y="100943"/>
                      </a:cubicBezTo>
                      <a:lnTo>
                        <a:pt x="594947" y="101644"/>
                      </a:lnTo>
                      <a:lnTo>
                        <a:pt x="601467" y="105267"/>
                      </a:lnTo>
                      <a:lnTo>
                        <a:pt x="654058" y="142110"/>
                      </a:lnTo>
                      <a:lnTo>
                        <a:pt x="421185" y="140292"/>
                      </a:lnTo>
                      <a:cubicBezTo>
                        <a:pt x="412287" y="140245"/>
                        <a:pt x="409575" y="137961"/>
                        <a:pt x="409908" y="129016"/>
                      </a:cubicBezTo>
                      <a:cubicBezTo>
                        <a:pt x="410527" y="112220"/>
                        <a:pt x="409623" y="95329"/>
                        <a:pt x="410004" y="78485"/>
                      </a:cubicBezTo>
                      <a:cubicBezTo>
                        <a:pt x="410194" y="71348"/>
                        <a:pt x="407958" y="69064"/>
                        <a:pt x="400725" y="69112"/>
                      </a:cubicBezTo>
                      <a:cubicBezTo>
                        <a:pt x="297761" y="69493"/>
                        <a:pt x="194845" y="69635"/>
                        <a:pt x="91881" y="69588"/>
                      </a:cubicBezTo>
                      <a:cubicBezTo>
                        <a:pt x="85981" y="69588"/>
                        <a:pt x="82889" y="72681"/>
                        <a:pt x="79320" y="76249"/>
                      </a:cubicBezTo>
                      <a:cubicBezTo>
                        <a:pt x="58432" y="97089"/>
                        <a:pt x="29504" y="96661"/>
                        <a:pt x="10852" y="75440"/>
                      </a:cubicBezTo>
                      <a:cubicBezTo>
                        <a:pt x="-6229" y="55980"/>
                        <a:pt x="-2708" y="24529"/>
                        <a:pt x="18322" y="9018"/>
                      </a:cubicBezTo>
                      <a:cubicBezTo>
                        <a:pt x="23853" y="4950"/>
                        <a:pt x="29857" y="2285"/>
                        <a:pt x="35985" y="96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E6D6E42B-D359-467E-B2D8-5FD87FF54AF6}"/>
                    </a:ext>
                  </a:extLst>
                </p:cNvPr>
                <p:cNvSpPr/>
                <p:nvPr/>
              </p:nvSpPr>
              <p:spPr>
                <a:xfrm>
                  <a:off x="2432424" y="2562375"/>
                  <a:ext cx="560544" cy="713641"/>
                </a:xfrm>
                <a:custGeom>
                  <a:avLst/>
                  <a:gdLst>
                    <a:gd name="connsiteX0" fmla="*/ 526715 w 560544"/>
                    <a:gd name="connsiteY0" fmla="*/ 481402 h 713641"/>
                    <a:gd name="connsiteX1" fmla="*/ 516913 w 560544"/>
                    <a:gd name="connsiteY1" fmla="*/ 471220 h 713641"/>
                    <a:gd name="connsiteX2" fmla="*/ 517104 w 560544"/>
                    <a:gd name="connsiteY2" fmla="*/ 410174 h 713641"/>
                    <a:gd name="connsiteX3" fmla="*/ 517246 w 560544"/>
                    <a:gd name="connsiteY3" fmla="*/ 370540 h 713641"/>
                    <a:gd name="connsiteX4" fmla="*/ 517151 w 560544"/>
                    <a:gd name="connsiteY4" fmla="*/ 306449 h 713641"/>
                    <a:gd name="connsiteX5" fmla="*/ 517199 w 560544"/>
                    <a:gd name="connsiteY5" fmla="*/ 266957 h 713641"/>
                    <a:gd name="connsiteX6" fmla="*/ 517199 w 560544"/>
                    <a:gd name="connsiteY6" fmla="*/ 194683 h 713641"/>
                    <a:gd name="connsiteX7" fmla="*/ 517104 w 560544"/>
                    <a:gd name="connsiteY7" fmla="*/ 155191 h 713641"/>
                    <a:gd name="connsiteX8" fmla="*/ 517056 w 560544"/>
                    <a:gd name="connsiteY8" fmla="*/ 84106 h 713641"/>
                    <a:gd name="connsiteX9" fmla="*/ 432315 w 560544"/>
                    <a:gd name="connsiteY9" fmla="*/ 31 h 713641"/>
                    <a:gd name="connsiteX10" fmla="*/ 63234 w 560544"/>
                    <a:gd name="connsiteY10" fmla="*/ 79 h 713641"/>
                    <a:gd name="connsiteX11" fmla="*/ 45582 w 560544"/>
                    <a:gd name="connsiteY11" fmla="*/ 1411 h 713641"/>
                    <a:gd name="connsiteX12" fmla="*/ 1618 w 560544"/>
                    <a:gd name="connsiteY12" fmla="*/ 20063 h 713641"/>
                    <a:gd name="connsiteX13" fmla="*/ 0 w 560544"/>
                    <a:gd name="connsiteY13" fmla="*/ 26391 h 713641"/>
                    <a:gd name="connsiteX14" fmla="*/ 0 w 560544"/>
                    <a:gd name="connsiteY14" fmla="*/ 26391 h 713641"/>
                    <a:gd name="connsiteX15" fmla="*/ 81933 w 560544"/>
                    <a:gd name="connsiteY15" fmla="*/ 140013 h 713641"/>
                    <a:gd name="connsiteX16" fmla="*/ 299756 w 560544"/>
                    <a:gd name="connsiteY16" fmla="*/ 442434 h 713641"/>
                    <a:gd name="connsiteX17" fmla="*/ 457247 w 560544"/>
                    <a:gd name="connsiteY17" fmla="*/ 660875 h 713641"/>
                    <a:gd name="connsiteX18" fmla="*/ 492695 w 560544"/>
                    <a:gd name="connsiteY18" fmla="*/ 713642 h 713641"/>
                    <a:gd name="connsiteX19" fmla="*/ 516961 w 560544"/>
                    <a:gd name="connsiteY19" fmla="*/ 655451 h 713641"/>
                    <a:gd name="connsiteX20" fmla="*/ 517056 w 560544"/>
                    <a:gd name="connsiteY20" fmla="*/ 522178 h 713641"/>
                    <a:gd name="connsiteX21" fmla="*/ 519197 w 560544"/>
                    <a:gd name="connsiteY21" fmla="*/ 486779 h 713641"/>
                    <a:gd name="connsiteX22" fmla="*/ 552361 w 560544"/>
                    <a:gd name="connsiteY22" fmla="*/ 483733 h 713641"/>
                    <a:gd name="connsiteX23" fmla="*/ 560544 w 560544"/>
                    <a:gd name="connsiteY23" fmla="*/ 480546 h 713641"/>
                    <a:gd name="connsiteX24" fmla="*/ 526715 w 560544"/>
                    <a:gd name="connsiteY24" fmla="*/ 481402 h 713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60544" h="713641">
                      <a:moveTo>
                        <a:pt x="526715" y="481402"/>
                      </a:moveTo>
                      <a:cubicBezTo>
                        <a:pt x="518721" y="481925"/>
                        <a:pt x="516770" y="478690"/>
                        <a:pt x="516913" y="471220"/>
                      </a:cubicBezTo>
                      <a:cubicBezTo>
                        <a:pt x="517341" y="450855"/>
                        <a:pt x="517056" y="430491"/>
                        <a:pt x="517104" y="410174"/>
                      </a:cubicBezTo>
                      <a:cubicBezTo>
                        <a:pt x="517151" y="396947"/>
                        <a:pt x="517199" y="383767"/>
                        <a:pt x="517246" y="370540"/>
                      </a:cubicBezTo>
                      <a:cubicBezTo>
                        <a:pt x="517199" y="349176"/>
                        <a:pt x="517151" y="327812"/>
                        <a:pt x="517151" y="306449"/>
                      </a:cubicBezTo>
                      <a:cubicBezTo>
                        <a:pt x="517151" y="293269"/>
                        <a:pt x="517199" y="280137"/>
                        <a:pt x="517199" y="266957"/>
                      </a:cubicBezTo>
                      <a:cubicBezTo>
                        <a:pt x="517199" y="242881"/>
                        <a:pt x="517199" y="218758"/>
                        <a:pt x="517199" y="194683"/>
                      </a:cubicBezTo>
                      <a:cubicBezTo>
                        <a:pt x="517151" y="181503"/>
                        <a:pt x="517151" y="168371"/>
                        <a:pt x="517104" y="155191"/>
                      </a:cubicBezTo>
                      <a:cubicBezTo>
                        <a:pt x="517104" y="131496"/>
                        <a:pt x="517104" y="107801"/>
                        <a:pt x="517056" y="84106"/>
                      </a:cubicBezTo>
                      <a:cubicBezTo>
                        <a:pt x="516961" y="32529"/>
                        <a:pt x="484321" y="31"/>
                        <a:pt x="432315" y="31"/>
                      </a:cubicBezTo>
                      <a:cubicBezTo>
                        <a:pt x="309272" y="-16"/>
                        <a:pt x="186230" y="-16"/>
                        <a:pt x="63234" y="79"/>
                      </a:cubicBezTo>
                      <a:cubicBezTo>
                        <a:pt x="57334" y="79"/>
                        <a:pt x="51482" y="1221"/>
                        <a:pt x="45582" y="1411"/>
                      </a:cubicBezTo>
                      <a:cubicBezTo>
                        <a:pt x="28501" y="1982"/>
                        <a:pt x="16415" y="14115"/>
                        <a:pt x="1618" y="20063"/>
                      </a:cubicBezTo>
                      <a:cubicBezTo>
                        <a:pt x="1094" y="22156"/>
                        <a:pt x="523" y="24297"/>
                        <a:pt x="0" y="26391"/>
                      </a:cubicBezTo>
                      <a:cubicBezTo>
                        <a:pt x="0" y="26391"/>
                        <a:pt x="0" y="26391"/>
                        <a:pt x="0" y="26391"/>
                      </a:cubicBezTo>
                      <a:cubicBezTo>
                        <a:pt x="27311" y="64265"/>
                        <a:pt x="54670" y="102139"/>
                        <a:pt x="81933" y="140013"/>
                      </a:cubicBezTo>
                      <a:cubicBezTo>
                        <a:pt x="154541" y="240788"/>
                        <a:pt x="227101" y="341658"/>
                        <a:pt x="299756" y="442434"/>
                      </a:cubicBezTo>
                      <a:cubicBezTo>
                        <a:pt x="352237" y="515232"/>
                        <a:pt x="405052" y="587839"/>
                        <a:pt x="457247" y="660875"/>
                      </a:cubicBezTo>
                      <a:cubicBezTo>
                        <a:pt x="469571" y="678099"/>
                        <a:pt x="484130" y="693896"/>
                        <a:pt x="492695" y="713642"/>
                      </a:cubicBezTo>
                      <a:cubicBezTo>
                        <a:pt x="509776" y="697988"/>
                        <a:pt x="516818" y="678004"/>
                        <a:pt x="516961" y="655451"/>
                      </a:cubicBezTo>
                      <a:cubicBezTo>
                        <a:pt x="517199" y="611011"/>
                        <a:pt x="517056" y="566571"/>
                        <a:pt x="517056" y="522178"/>
                      </a:cubicBezTo>
                      <a:cubicBezTo>
                        <a:pt x="517389" y="510093"/>
                        <a:pt x="513440" y="495105"/>
                        <a:pt x="519197" y="486779"/>
                      </a:cubicBezTo>
                      <a:cubicBezTo>
                        <a:pt x="525002" y="478357"/>
                        <a:pt x="540941" y="484780"/>
                        <a:pt x="552361" y="483733"/>
                      </a:cubicBezTo>
                      <a:cubicBezTo>
                        <a:pt x="555453" y="483448"/>
                        <a:pt x="558784" y="484114"/>
                        <a:pt x="560544" y="480546"/>
                      </a:cubicBezTo>
                      <a:cubicBezTo>
                        <a:pt x="549315" y="480783"/>
                        <a:pt x="537991" y="480641"/>
                        <a:pt x="526715" y="481402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8C5D08A1-E183-4351-8D19-1518889F4A06}"/>
                    </a:ext>
                  </a:extLst>
                </p:cNvPr>
                <p:cNvSpPr/>
                <p:nvPr/>
              </p:nvSpPr>
              <p:spPr>
                <a:xfrm>
                  <a:off x="1968581" y="4177237"/>
                  <a:ext cx="1025749" cy="746530"/>
                </a:xfrm>
                <a:custGeom>
                  <a:avLst/>
                  <a:gdLst>
                    <a:gd name="connsiteX0" fmla="*/ 620858 w 1025749"/>
                    <a:gd name="connsiteY0" fmla="*/ 191 h 746530"/>
                    <a:gd name="connsiteX1" fmla="*/ 34620 w 1025749"/>
                    <a:gd name="connsiteY1" fmla="*/ 381 h 746530"/>
                    <a:gd name="connsiteX2" fmla="*/ 18252 w 1025749"/>
                    <a:gd name="connsiteY2" fmla="*/ 0 h 746530"/>
                    <a:gd name="connsiteX3" fmla="*/ 5168 w 1025749"/>
                    <a:gd name="connsiteY3" fmla="*/ 34496 h 746530"/>
                    <a:gd name="connsiteX4" fmla="*/ 28577 w 1025749"/>
                    <a:gd name="connsiteY4" fmla="*/ 39587 h 746530"/>
                    <a:gd name="connsiteX5" fmla="*/ 601160 w 1025749"/>
                    <a:gd name="connsiteY5" fmla="*/ 39349 h 746530"/>
                    <a:gd name="connsiteX6" fmla="*/ 627281 w 1025749"/>
                    <a:gd name="connsiteY6" fmla="*/ 50007 h 746530"/>
                    <a:gd name="connsiteX7" fmla="*/ 957917 w 1025749"/>
                    <a:gd name="connsiteY7" fmla="*/ 384117 h 746530"/>
                    <a:gd name="connsiteX8" fmla="*/ 964578 w 1025749"/>
                    <a:gd name="connsiteY8" fmla="*/ 402245 h 746530"/>
                    <a:gd name="connsiteX9" fmla="*/ 964626 w 1025749"/>
                    <a:gd name="connsiteY9" fmla="*/ 644096 h 746530"/>
                    <a:gd name="connsiteX10" fmla="*/ 954587 w 1025749"/>
                    <a:gd name="connsiteY10" fmla="*/ 663556 h 746530"/>
                    <a:gd name="connsiteX11" fmla="*/ 944642 w 1025749"/>
                    <a:gd name="connsiteY11" fmla="*/ 729169 h 746530"/>
                    <a:gd name="connsiteX12" fmla="*/ 1010208 w 1025749"/>
                    <a:gd name="connsiteY12" fmla="*/ 735402 h 746530"/>
                    <a:gd name="connsiteX13" fmla="*/ 1012349 w 1025749"/>
                    <a:gd name="connsiteY13" fmla="*/ 668647 h 746530"/>
                    <a:gd name="connsiteX14" fmla="*/ 1003927 w 1025749"/>
                    <a:gd name="connsiteY14" fmla="*/ 647379 h 746530"/>
                    <a:gd name="connsiteX15" fmla="*/ 1004260 w 1025749"/>
                    <a:gd name="connsiteY15" fmla="*/ 386400 h 746530"/>
                    <a:gd name="connsiteX16" fmla="*/ 995981 w 1025749"/>
                    <a:gd name="connsiteY16" fmla="*/ 366131 h 746530"/>
                    <a:gd name="connsiteX17" fmla="*/ 643554 w 1025749"/>
                    <a:gd name="connsiteY17" fmla="*/ 9421 h 746530"/>
                    <a:gd name="connsiteX18" fmla="*/ 620858 w 1025749"/>
                    <a:gd name="connsiteY18" fmla="*/ 191 h 746530"/>
                    <a:gd name="connsiteX19" fmla="*/ 980137 w 1025749"/>
                    <a:gd name="connsiteY19" fmla="*/ 693865 h 746530"/>
                    <a:gd name="connsiteX20" fmla="*/ 986846 w 1025749"/>
                    <a:gd name="connsiteY20" fmla="*/ 700478 h 746530"/>
                    <a:gd name="connsiteX21" fmla="*/ 980851 w 1025749"/>
                    <a:gd name="connsiteY21" fmla="*/ 707806 h 746530"/>
                    <a:gd name="connsiteX22" fmla="*/ 973095 w 1025749"/>
                    <a:gd name="connsiteY22" fmla="*/ 700478 h 746530"/>
                    <a:gd name="connsiteX23" fmla="*/ 980137 w 1025749"/>
                    <a:gd name="connsiteY23" fmla="*/ 693865 h 74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25749" h="746530">
                      <a:moveTo>
                        <a:pt x="620858" y="191"/>
                      </a:moveTo>
                      <a:cubicBezTo>
                        <a:pt x="425445" y="428"/>
                        <a:pt x="230033" y="381"/>
                        <a:pt x="34620" y="381"/>
                      </a:cubicBezTo>
                      <a:cubicBezTo>
                        <a:pt x="29148" y="381"/>
                        <a:pt x="23724" y="143"/>
                        <a:pt x="18252" y="0"/>
                      </a:cubicBezTo>
                      <a:cubicBezTo>
                        <a:pt x="-875" y="6328"/>
                        <a:pt x="-4491" y="15844"/>
                        <a:pt x="5168" y="34496"/>
                      </a:cubicBezTo>
                      <a:cubicBezTo>
                        <a:pt x="12067" y="40301"/>
                        <a:pt x="20346" y="39587"/>
                        <a:pt x="28577" y="39587"/>
                      </a:cubicBezTo>
                      <a:cubicBezTo>
                        <a:pt x="219422" y="39587"/>
                        <a:pt x="410267" y="39682"/>
                        <a:pt x="601160" y="39349"/>
                      </a:cubicBezTo>
                      <a:cubicBezTo>
                        <a:pt x="612008" y="39349"/>
                        <a:pt x="619621" y="42204"/>
                        <a:pt x="627281" y="50007"/>
                      </a:cubicBezTo>
                      <a:cubicBezTo>
                        <a:pt x="737239" y="161583"/>
                        <a:pt x="847531" y="272921"/>
                        <a:pt x="957917" y="384117"/>
                      </a:cubicBezTo>
                      <a:cubicBezTo>
                        <a:pt x="963341" y="389588"/>
                        <a:pt x="964578" y="395155"/>
                        <a:pt x="964578" y="402245"/>
                      </a:cubicBezTo>
                      <a:cubicBezTo>
                        <a:pt x="964436" y="482846"/>
                        <a:pt x="964388" y="563495"/>
                        <a:pt x="964626" y="644096"/>
                      </a:cubicBezTo>
                      <a:cubicBezTo>
                        <a:pt x="964674" y="652850"/>
                        <a:pt x="963103" y="658179"/>
                        <a:pt x="954587" y="663556"/>
                      </a:cubicBezTo>
                      <a:cubicBezTo>
                        <a:pt x="931748" y="677925"/>
                        <a:pt x="927942" y="708472"/>
                        <a:pt x="944642" y="729169"/>
                      </a:cubicBezTo>
                      <a:cubicBezTo>
                        <a:pt x="961153" y="749629"/>
                        <a:pt x="990462" y="752388"/>
                        <a:pt x="1010208" y="735402"/>
                      </a:cubicBezTo>
                      <a:cubicBezTo>
                        <a:pt x="1029668" y="718607"/>
                        <a:pt x="1031381" y="686347"/>
                        <a:pt x="1012349" y="668647"/>
                      </a:cubicBezTo>
                      <a:cubicBezTo>
                        <a:pt x="1005355" y="662176"/>
                        <a:pt x="1003927" y="655943"/>
                        <a:pt x="1003927" y="647379"/>
                      </a:cubicBezTo>
                      <a:cubicBezTo>
                        <a:pt x="1004118" y="560402"/>
                        <a:pt x="1003927" y="473377"/>
                        <a:pt x="1004260" y="386400"/>
                      </a:cubicBezTo>
                      <a:cubicBezTo>
                        <a:pt x="1004308" y="377931"/>
                        <a:pt x="1001929" y="372126"/>
                        <a:pt x="995981" y="366131"/>
                      </a:cubicBezTo>
                      <a:cubicBezTo>
                        <a:pt x="878315" y="247418"/>
                        <a:pt x="760839" y="128515"/>
                        <a:pt x="643554" y="9421"/>
                      </a:cubicBezTo>
                      <a:cubicBezTo>
                        <a:pt x="636845" y="2617"/>
                        <a:pt x="630231" y="191"/>
                        <a:pt x="620858" y="191"/>
                      </a:cubicBezTo>
                      <a:close/>
                      <a:moveTo>
                        <a:pt x="980137" y="693865"/>
                      </a:moveTo>
                      <a:cubicBezTo>
                        <a:pt x="983944" y="693722"/>
                        <a:pt x="986894" y="695958"/>
                        <a:pt x="986846" y="700478"/>
                      </a:cubicBezTo>
                      <a:cubicBezTo>
                        <a:pt x="986941" y="704666"/>
                        <a:pt x="984848" y="707615"/>
                        <a:pt x="980851" y="707806"/>
                      </a:cubicBezTo>
                      <a:cubicBezTo>
                        <a:pt x="976331" y="707996"/>
                        <a:pt x="973143" y="704999"/>
                        <a:pt x="973095" y="700478"/>
                      </a:cubicBezTo>
                      <a:cubicBezTo>
                        <a:pt x="973000" y="696339"/>
                        <a:pt x="976474" y="693960"/>
                        <a:pt x="980137" y="693865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C60350CF-78BB-41AB-B39A-747A365B49F9}"/>
                    </a:ext>
                  </a:extLst>
                </p:cNvPr>
                <p:cNvSpPr/>
                <p:nvPr/>
              </p:nvSpPr>
              <p:spPr>
                <a:xfrm>
                  <a:off x="2444574" y="2315006"/>
                  <a:ext cx="745654" cy="183643"/>
                </a:xfrm>
                <a:custGeom>
                  <a:avLst/>
                  <a:gdLst>
                    <a:gd name="connsiteX0" fmla="*/ 25486 w 745654"/>
                    <a:gd name="connsiteY0" fmla="*/ 183453 h 183643"/>
                    <a:gd name="connsiteX1" fmla="*/ 48705 w 745654"/>
                    <a:gd name="connsiteY1" fmla="*/ 183358 h 183643"/>
                    <a:gd name="connsiteX2" fmla="*/ 728010 w 745654"/>
                    <a:gd name="connsiteY2" fmla="*/ 183643 h 183643"/>
                    <a:gd name="connsiteX3" fmla="*/ 743141 w 745654"/>
                    <a:gd name="connsiteY3" fmla="*/ 168893 h 183643"/>
                    <a:gd name="connsiteX4" fmla="*/ 745615 w 745654"/>
                    <a:gd name="connsiteY4" fmla="*/ 39142 h 183643"/>
                    <a:gd name="connsiteX5" fmla="*/ 731674 w 745654"/>
                    <a:gd name="connsiteY5" fmla="*/ 25058 h 183643"/>
                    <a:gd name="connsiteX6" fmla="*/ 365353 w 745654"/>
                    <a:gd name="connsiteY6" fmla="*/ 26010 h 183643"/>
                    <a:gd name="connsiteX7" fmla="*/ 346226 w 745654"/>
                    <a:gd name="connsiteY7" fmla="*/ 17064 h 183643"/>
                    <a:gd name="connsiteX8" fmla="*/ 294696 w 745654"/>
                    <a:gd name="connsiteY8" fmla="*/ 2981 h 183643"/>
                    <a:gd name="connsiteX9" fmla="*/ 265006 w 745654"/>
                    <a:gd name="connsiteY9" fmla="*/ 44851 h 183643"/>
                    <a:gd name="connsiteX10" fmla="*/ 293459 w 745654"/>
                    <a:gd name="connsiteY10" fmla="*/ 87769 h 183643"/>
                    <a:gd name="connsiteX11" fmla="*/ 344465 w 745654"/>
                    <a:gd name="connsiteY11" fmla="*/ 76064 h 183643"/>
                    <a:gd name="connsiteX12" fmla="*/ 360690 w 745654"/>
                    <a:gd name="connsiteY12" fmla="*/ 66167 h 183643"/>
                    <a:gd name="connsiteX13" fmla="*/ 694181 w 745654"/>
                    <a:gd name="connsiteY13" fmla="*/ 64359 h 183643"/>
                    <a:gd name="connsiteX14" fmla="*/ 704506 w 745654"/>
                    <a:gd name="connsiteY14" fmla="*/ 75350 h 183643"/>
                    <a:gd name="connsiteX15" fmla="*/ 704220 w 745654"/>
                    <a:gd name="connsiteY15" fmla="*/ 128640 h 183643"/>
                    <a:gd name="connsiteX16" fmla="*/ 689280 w 745654"/>
                    <a:gd name="connsiteY16" fmla="*/ 143628 h 183643"/>
                    <a:gd name="connsiteX17" fmla="*/ 41378 w 745654"/>
                    <a:gd name="connsiteY17" fmla="*/ 143295 h 183643"/>
                    <a:gd name="connsiteX18" fmla="*/ 20871 w 745654"/>
                    <a:gd name="connsiteY18" fmla="*/ 142867 h 183643"/>
                    <a:gd name="connsiteX19" fmla="*/ 1315 w 745654"/>
                    <a:gd name="connsiteY19" fmla="*/ 173318 h 183643"/>
                    <a:gd name="connsiteX20" fmla="*/ 25486 w 745654"/>
                    <a:gd name="connsiteY20" fmla="*/ 183453 h 183643"/>
                    <a:gd name="connsiteX21" fmla="*/ 311206 w 745654"/>
                    <a:gd name="connsiteY21" fmla="*/ 52797 h 183643"/>
                    <a:gd name="connsiteX22" fmla="*/ 304022 w 745654"/>
                    <a:gd name="connsiteY22" fmla="*/ 46088 h 183643"/>
                    <a:gd name="connsiteX23" fmla="*/ 310017 w 745654"/>
                    <a:gd name="connsiteY23" fmla="*/ 38856 h 183643"/>
                    <a:gd name="connsiteX24" fmla="*/ 318106 w 745654"/>
                    <a:gd name="connsiteY24" fmla="*/ 45517 h 183643"/>
                    <a:gd name="connsiteX25" fmla="*/ 311206 w 745654"/>
                    <a:gd name="connsiteY25" fmla="*/ 52797 h 183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45654" h="183643">
                      <a:moveTo>
                        <a:pt x="25486" y="183453"/>
                      </a:moveTo>
                      <a:cubicBezTo>
                        <a:pt x="33194" y="183072"/>
                        <a:pt x="40997" y="183358"/>
                        <a:pt x="48705" y="183358"/>
                      </a:cubicBezTo>
                      <a:cubicBezTo>
                        <a:pt x="275140" y="183358"/>
                        <a:pt x="501575" y="183263"/>
                        <a:pt x="728010" y="183643"/>
                      </a:cubicBezTo>
                      <a:cubicBezTo>
                        <a:pt x="739715" y="183643"/>
                        <a:pt x="743189" y="181359"/>
                        <a:pt x="743141" y="168893"/>
                      </a:cubicBezTo>
                      <a:cubicBezTo>
                        <a:pt x="742998" y="125643"/>
                        <a:pt x="744045" y="82345"/>
                        <a:pt x="745615" y="39142"/>
                      </a:cubicBezTo>
                      <a:cubicBezTo>
                        <a:pt x="746043" y="27627"/>
                        <a:pt x="743046" y="25010"/>
                        <a:pt x="731674" y="25058"/>
                      </a:cubicBezTo>
                      <a:cubicBezTo>
                        <a:pt x="609583" y="25676"/>
                        <a:pt x="487492" y="25629"/>
                        <a:pt x="365353" y="26010"/>
                      </a:cubicBezTo>
                      <a:cubicBezTo>
                        <a:pt x="357121" y="26057"/>
                        <a:pt x="351554" y="24630"/>
                        <a:pt x="346226" y="17064"/>
                      </a:cubicBezTo>
                      <a:cubicBezTo>
                        <a:pt x="335187" y="1315"/>
                        <a:pt x="312919" y="-3919"/>
                        <a:pt x="294696" y="2981"/>
                      </a:cubicBezTo>
                      <a:cubicBezTo>
                        <a:pt x="277091" y="9642"/>
                        <a:pt x="265386" y="26200"/>
                        <a:pt x="265006" y="44851"/>
                      </a:cubicBezTo>
                      <a:cubicBezTo>
                        <a:pt x="264673" y="62884"/>
                        <a:pt x="276663" y="80965"/>
                        <a:pt x="293459" y="87769"/>
                      </a:cubicBezTo>
                      <a:cubicBezTo>
                        <a:pt x="311777" y="95191"/>
                        <a:pt x="330952" y="90909"/>
                        <a:pt x="344465" y="76064"/>
                      </a:cubicBezTo>
                      <a:cubicBezTo>
                        <a:pt x="348938" y="71116"/>
                        <a:pt x="352078" y="66167"/>
                        <a:pt x="360690" y="66167"/>
                      </a:cubicBezTo>
                      <a:cubicBezTo>
                        <a:pt x="471838" y="65977"/>
                        <a:pt x="582985" y="65311"/>
                        <a:pt x="694181" y="64359"/>
                      </a:cubicBezTo>
                      <a:cubicBezTo>
                        <a:pt x="703078" y="64264"/>
                        <a:pt x="704791" y="67357"/>
                        <a:pt x="704506" y="75350"/>
                      </a:cubicBezTo>
                      <a:cubicBezTo>
                        <a:pt x="703887" y="93098"/>
                        <a:pt x="703269" y="110940"/>
                        <a:pt x="704220" y="128640"/>
                      </a:cubicBezTo>
                      <a:cubicBezTo>
                        <a:pt x="704839" y="140583"/>
                        <a:pt x="701461" y="143628"/>
                        <a:pt x="689280" y="143628"/>
                      </a:cubicBezTo>
                      <a:cubicBezTo>
                        <a:pt x="473313" y="143200"/>
                        <a:pt x="257345" y="143343"/>
                        <a:pt x="41378" y="143295"/>
                      </a:cubicBezTo>
                      <a:cubicBezTo>
                        <a:pt x="34526" y="143295"/>
                        <a:pt x="27722" y="143010"/>
                        <a:pt x="20871" y="142867"/>
                      </a:cubicBezTo>
                      <a:cubicBezTo>
                        <a:pt x="1696" y="147435"/>
                        <a:pt x="-2586" y="154096"/>
                        <a:pt x="1315" y="173318"/>
                      </a:cubicBezTo>
                      <a:cubicBezTo>
                        <a:pt x="7691" y="180884"/>
                        <a:pt x="15732" y="183929"/>
                        <a:pt x="25486" y="183453"/>
                      </a:cubicBezTo>
                      <a:close/>
                      <a:moveTo>
                        <a:pt x="311206" y="52797"/>
                      </a:moveTo>
                      <a:cubicBezTo>
                        <a:pt x="307019" y="52512"/>
                        <a:pt x="304498" y="49705"/>
                        <a:pt x="304022" y="46088"/>
                      </a:cubicBezTo>
                      <a:cubicBezTo>
                        <a:pt x="303451" y="42234"/>
                        <a:pt x="305639" y="39237"/>
                        <a:pt x="310017" y="38856"/>
                      </a:cubicBezTo>
                      <a:cubicBezTo>
                        <a:pt x="314822" y="38428"/>
                        <a:pt x="318106" y="40902"/>
                        <a:pt x="318106" y="45517"/>
                      </a:cubicBezTo>
                      <a:cubicBezTo>
                        <a:pt x="318058" y="49181"/>
                        <a:pt x="315203" y="51893"/>
                        <a:pt x="311206" y="52797"/>
                      </a:cubicBezTo>
                      <a:close/>
                    </a:path>
                  </a:pathLst>
                </a:custGeom>
                <a:solidFill>
                  <a:srgbClr val="1E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4AEE62A8-5A7A-409F-92E7-C1F9138E688A}"/>
                    </a:ext>
                  </a:extLst>
                </p:cNvPr>
                <p:cNvSpPr/>
                <p:nvPr/>
              </p:nvSpPr>
              <p:spPr>
                <a:xfrm>
                  <a:off x="1951218" y="4274444"/>
                  <a:ext cx="910193" cy="481204"/>
                </a:xfrm>
                <a:custGeom>
                  <a:avLst/>
                  <a:gdLst>
                    <a:gd name="connsiteX0" fmla="*/ 838107 w 910193"/>
                    <a:gd name="connsiteY0" fmla="*/ 399057 h 481204"/>
                    <a:gd name="connsiteX1" fmla="*/ 819455 w 910193"/>
                    <a:gd name="connsiteY1" fmla="*/ 442830 h 481204"/>
                    <a:gd name="connsiteX2" fmla="*/ 856758 w 910193"/>
                    <a:gd name="connsiteY2" fmla="*/ 480704 h 481204"/>
                    <a:gd name="connsiteX3" fmla="*/ 905813 w 910193"/>
                    <a:gd name="connsiteY3" fmla="*/ 454678 h 481204"/>
                    <a:gd name="connsiteX4" fmla="*/ 893823 w 910193"/>
                    <a:gd name="connsiteY4" fmla="*/ 401721 h 481204"/>
                    <a:gd name="connsiteX5" fmla="*/ 885877 w 910193"/>
                    <a:gd name="connsiteY5" fmla="*/ 383117 h 481204"/>
                    <a:gd name="connsiteX6" fmla="*/ 886305 w 910193"/>
                    <a:gd name="connsiteY6" fmla="*/ 302468 h 481204"/>
                    <a:gd name="connsiteX7" fmla="*/ 880025 w 910193"/>
                    <a:gd name="connsiteY7" fmla="*/ 286910 h 481204"/>
                    <a:gd name="connsiteX8" fmla="*/ 602774 w 910193"/>
                    <a:gd name="connsiteY8" fmla="*/ 7423 h 481204"/>
                    <a:gd name="connsiteX9" fmla="*/ 584789 w 910193"/>
                    <a:gd name="connsiteY9" fmla="*/ 0 h 481204"/>
                    <a:gd name="connsiteX10" fmla="*/ 27052 w 910193"/>
                    <a:gd name="connsiteY10" fmla="*/ 47 h 481204"/>
                    <a:gd name="connsiteX11" fmla="*/ 3214 w 910193"/>
                    <a:gd name="connsiteY11" fmla="*/ 8088 h 481204"/>
                    <a:gd name="connsiteX12" fmla="*/ 26 w 910193"/>
                    <a:gd name="connsiteY12" fmla="*/ 25598 h 481204"/>
                    <a:gd name="connsiteX13" fmla="*/ 28003 w 910193"/>
                    <a:gd name="connsiteY13" fmla="*/ 40396 h 481204"/>
                    <a:gd name="connsiteX14" fmla="*/ 566613 w 910193"/>
                    <a:gd name="connsiteY14" fmla="*/ 40110 h 481204"/>
                    <a:gd name="connsiteX15" fmla="*/ 584931 w 910193"/>
                    <a:gd name="connsiteY15" fmla="*/ 46153 h 481204"/>
                    <a:gd name="connsiteX16" fmla="*/ 839772 w 910193"/>
                    <a:gd name="connsiteY16" fmla="*/ 303563 h 481204"/>
                    <a:gd name="connsiteX17" fmla="*/ 845957 w 910193"/>
                    <a:gd name="connsiteY17" fmla="*/ 319169 h 481204"/>
                    <a:gd name="connsiteX18" fmla="*/ 845624 w 910193"/>
                    <a:gd name="connsiteY18" fmla="*/ 383402 h 481204"/>
                    <a:gd name="connsiteX19" fmla="*/ 838107 w 910193"/>
                    <a:gd name="connsiteY19" fmla="*/ 399057 h 481204"/>
                    <a:gd name="connsiteX20" fmla="*/ 863943 w 910193"/>
                    <a:gd name="connsiteY20" fmla="*/ 428937 h 481204"/>
                    <a:gd name="connsiteX21" fmla="*/ 871365 w 910193"/>
                    <a:gd name="connsiteY21" fmla="*/ 436597 h 481204"/>
                    <a:gd name="connsiteX22" fmla="*/ 864038 w 910193"/>
                    <a:gd name="connsiteY22" fmla="*/ 442640 h 481204"/>
                    <a:gd name="connsiteX23" fmla="*/ 857234 w 910193"/>
                    <a:gd name="connsiteY23" fmla="*/ 436026 h 481204"/>
                    <a:gd name="connsiteX24" fmla="*/ 863943 w 910193"/>
                    <a:gd name="connsiteY24" fmla="*/ 428937 h 481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10193" h="481204">
                      <a:moveTo>
                        <a:pt x="838107" y="399057"/>
                      </a:moveTo>
                      <a:cubicBezTo>
                        <a:pt x="823309" y="409477"/>
                        <a:pt x="816315" y="424417"/>
                        <a:pt x="819455" y="442830"/>
                      </a:cubicBezTo>
                      <a:cubicBezTo>
                        <a:pt x="823071" y="463956"/>
                        <a:pt x="837441" y="478230"/>
                        <a:pt x="856758" y="480704"/>
                      </a:cubicBezTo>
                      <a:cubicBezTo>
                        <a:pt x="879264" y="483559"/>
                        <a:pt x="897154" y="474091"/>
                        <a:pt x="905813" y="454678"/>
                      </a:cubicBezTo>
                      <a:cubicBezTo>
                        <a:pt x="914330" y="435503"/>
                        <a:pt x="910476" y="415614"/>
                        <a:pt x="893823" y="401721"/>
                      </a:cubicBezTo>
                      <a:cubicBezTo>
                        <a:pt x="887305" y="396297"/>
                        <a:pt x="885782" y="390825"/>
                        <a:pt x="885877" y="383117"/>
                      </a:cubicBezTo>
                      <a:cubicBezTo>
                        <a:pt x="886305" y="356234"/>
                        <a:pt x="885925" y="329351"/>
                        <a:pt x="886305" y="302468"/>
                      </a:cubicBezTo>
                      <a:cubicBezTo>
                        <a:pt x="886401" y="296093"/>
                        <a:pt x="884593" y="291525"/>
                        <a:pt x="880025" y="286910"/>
                      </a:cubicBezTo>
                      <a:cubicBezTo>
                        <a:pt x="787481" y="193890"/>
                        <a:pt x="695032" y="100728"/>
                        <a:pt x="602774" y="7423"/>
                      </a:cubicBezTo>
                      <a:cubicBezTo>
                        <a:pt x="597540" y="2094"/>
                        <a:pt x="592164" y="0"/>
                        <a:pt x="584789" y="0"/>
                      </a:cubicBezTo>
                      <a:cubicBezTo>
                        <a:pt x="398892" y="143"/>
                        <a:pt x="212948" y="143"/>
                        <a:pt x="27052" y="47"/>
                      </a:cubicBezTo>
                      <a:cubicBezTo>
                        <a:pt x="17964" y="47"/>
                        <a:pt x="10018" y="2094"/>
                        <a:pt x="3214" y="8088"/>
                      </a:cubicBezTo>
                      <a:cubicBezTo>
                        <a:pt x="1215" y="13751"/>
                        <a:pt x="-212" y="19555"/>
                        <a:pt x="26" y="25598"/>
                      </a:cubicBezTo>
                      <a:cubicBezTo>
                        <a:pt x="6211" y="36542"/>
                        <a:pt x="15204" y="40396"/>
                        <a:pt x="28003" y="40396"/>
                      </a:cubicBezTo>
                      <a:cubicBezTo>
                        <a:pt x="207524" y="40063"/>
                        <a:pt x="387092" y="40158"/>
                        <a:pt x="566613" y="40110"/>
                      </a:cubicBezTo>
                      <a:cubicBezTo>
                        <a:pt x="573465" y="40110"/>
                        <a:pt x="579269" y="40396"/>
                        <a:pt x="584931" y="46153"/>
                      </a:cubicBezTo>
                      <a:cubicBezTo>
                        <a:pt x="669672" y="132178"/>
                        <a:pt x="754651" y="217918"/>
                        <a:pt x="839772" y="303563"/>
                      </a:cubicBezTo>
                      <a:cubicBezTo>
                        <a:pt x="844340" y="308178"/>
                        <a:pt x="846100" y="312793"/>
                        <a:pt x="845957" y="319169"/>
                      </a:cubicBezTo>
                      <a:cubicBezTo>
                        <a:pt x="845482" y="340580"/>
                        <a:pt x="845434" y="361991"/>
                        <a:pt x="845624" y="383402"/>
                      </a:cubicBezTo>
                      <a:cubicBezTo>
                        <a:pt x="845672" y="390159"/>
                        <a:pt x="844435" y="394584"/>
                        <a:pt x="838107" y="399057"/>
                      </a:cubicBezTo>
                      <a:close/>
                      <a:moveTo>
                        <a:pt x="863943" y="428937"/>
                      </a:moveTo>
                      <a:cubicBezTo>
                        <a:pt x="868510" y="428842"/>
                        <a:pt x="871508" y="432125"/>
                        <a:pt x="871365" y="436597"/>
                      </a:cubicBezTo>
                      <a:cubicBezTo>
                        <a:pt x="871223" y="440642"/>
                        <a:pt x="868177" y="442688"/>
                        <a:pt x="864038" y="442640"/>
                      </a:cubicBezTo>
                      <a:cubicBezTo>
                        <a:pt x="859756" y="442450"/>
                        <a:pt x="857139" y="439928"/>
                        <a:pt x="857234" y="436026"/>
                      </a:cubicBezTo>
                      <a:cubicBezTo>
                        <a:pt x="857329" y="432268"/>
                        <a:pt x="860041" y="429032"/>
                        <a:pt x="863943" y="428937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5D509AE8-04F0-4E4A-8B0F-2A9C81E791E3}"/>
                    </a:ext>
                  </a:extLst>
                </p:cNvPr>
                <p:cNvSpPr/>
                <p:nvPr/>
              </p:nvSpPr>
              <p:spPr>
                <a:xfrm>
                  <a:off x="1939840" y="4364228"/>
                  <a:ext cx="799328" cy="527478"/>
                </a:xfrm>
                <a:custGeom>
                  <a:avLst/>
                  <a:gdLst>
                    <a:gd name="connsiteX0" fmla="*/ 29532 w 799328"/>
                    <a:gd name="connsiteY0" fmla="*/ 40586 h 527478"/>
                    <a:gd name="connsiteX1" fmla="*/ 542067 w 799328"/>
                    <a:gd name="connsiteY1" fmla="*/ 40443 h 527478"/>
                    <a:gd name="connsiteX2" fmla="*/ 561242 w 799328"/>
                    <a:gd name="connsiteY2" fmla="*/ 47675 h 527478"/>
                    <a:gd name="connsiteX3" fmla="*/ 731390 w 799328"/>
                    <a:gd name="connsiteY3" fmla="*/ 225293 h 527478"/>
                    <a:gd name="connsiteX4" fmla="*/ 738336 w 799328"/>
                    <a:gd name="connsiteY4" fmla="*/ 242041 h 527478"/>
                    <a:gd name="connsiteX5" fmla="*/ 738289 w 799328"/>
                    <a:gd name="connsiteY5" fmla="*/ 427890 h 527478"/>
                    <a:gd name="connsiteX6" fmla="*/ 730153 w 799328"/>
                    <a:gd name="connsiteY6" fmla="*/ 442973 h 527478"/>
                    <a:gd name="connsiteX7" fmla="*/ 717116 w 799328"/>
                    <a:gd name="connsiteY7" fmla="*/ 509348 h 527478"/>
                    <a:gd name="connsiteX8" fmla="*/ 783728 w 799328"/>
                    <a:gd name="connsiteY8" fmla="*/ 516342 h 527478"/>
                    <a:gd name="connsiteX9" fmla="*/ 784585 w 799328"/>
                    <a:gd name="connsiteY9" fmla="*/ 448731 h 527478"/>
                    <a:gd name="connsiteX10" fmla="*/ 777257 w 799328"/>
                    <a:gd name="connsiteY10" fmla="*/ 431078 h 527478"/>
                    <a:gd name="connsiteX11" fmla="*/ 777638 w 799328"/>
                    <a:gd name="connsiteY11" fmla="*/ 228814 h 527478"/>
                    <a:gd name="connsiteX12" fmla="*/ 767836 w 799328"/>
                    <a:gd name="connsiteY12" fmla="*/ 204929 h 527478"/>
                    <a:gd name="connsiteX13" fmla="*/ 578371 w 799328"/>
                    <a:gd name="connsiteY13" fmla="*/ 7946 h 527478"/>
                    <a:gd name="connsiteX14" fmla="*/ 559339 w 799328"/>
                    <a:gd name="connsiteY14" fmla="*/ 0 h 527478"/>
                    <a:gd name="connsiteX15" fmla="*/ 29008 w 799328"/>
                    <a:gd name="connsiteY15" fmla="*/ 95 h 527478"/>
                    <a:gd name="connsiteX16" fmla="*/ 6645 w 799328"/>
                    <a:gd name="connsiteY16" fmla="*/ 4663 h 527478"/>
                    <a:gd name="connsiteX17" fmla="*/ 9357 w 799328"/>
                    <a:gd name="connsiteY17" fmla="*/ 38112 h 527478"/>
                    <a:gd name="connsiteX18" fmla="*/ 29532 w 799328"/>
                    <a:gd name="connsiteY18" fmla="*/ 40586 h 527478"/>
                    <a:gd name="connsiteX19" fmla="*/ 754323 w 799328"/>
                    <a:gd name="connsiteY19" fmla="*/ 475280 h 527478"/>
                    <a:gd name="connsiteX20" fmla="*/ 760556 w 799328"/>
                    <a:gd name="connsiteY20" fmla="*/ 482417 h 527478"/>
                    <a:gd name="connsiteX21" fmla="*/ 753039 w 799328"/>
                    <a:gd name="connsiteY21" fmla="*/ 488793 h 527478"/>
                    <a:gd name="connsiteX22" fmla="*/ 747091 w 799328"/>
                    <a:gd name="connsiteY22" fmla="*/ 481418 h 527478"/>
                    <a:gd name="connsiteX23" fmla="*/ 754323 w 799328"/>
                    <a:gd name="connsiteY23" fmla="*/ 475280 h 52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99328" h="527478">
                      <a:moveTo>
                        <a:pt x="29532" y="40586"/>
                      </a:moveTo>
                      <a:cubicBezTo>
                        <a:pt x="200393" y="40538"/>
                        <a:pt x="371206" y="40586"/>
                        <a:pt x="542067" y="40443"/>
                      </a:cubicBezTo>
                      <a:cubicBezTo>
                        <a:pt x="549680" y="40443"/>
                        <a:pt x="555580" y="41680"/>
                        <a:pt x="561242" y="47675"/>
                      </a:cubicBezTo>
                      <a:cubicBezTo>
                        <a:pt x="617720" y="107103"/>
                        <a:pt x="674484" y="166246"/>
                        <a:pt x="731390" y="225293"/>
                      </a:cubicBezTo>
                      <a:cubicBezTo>
                        <a:pt x="736148" y="230194"/>
                        <a:pt x="738384" y="235047"/>
                        <a:pt x="738336" y="242041"/>
                      </a:cubicBezTo>
                      <a:cubicBezTo>
                        <a:pt x="738051" y="303991"/>
                        <a:pt x="738099" y="365941"/>
                        <a:pt x="738289" y="427890"/>
                      </a:cubicBezTo>
                      <a:cubicBezTo>
                        <a:pt x="738289" y="434837"/>
                        <a:pt x="736766" y="438929"/>
                        <a:pt x="730153" y="442973"/>
                      </a:cubicBezTo>
                      <a:cubicBezTo>
                        <a:pt x="706458" y="457580"/>
                        <a:pt x="700891" y="488270"/>
                        <a:pt x="717116" y="509348"/>
                      </a:cubicBezTo>
                      <a:cubicBezTo>
                        <a:pt x="733388" y="530426"/>
                        <a:pt x="763602" y="533614"/>
                        <a:pt x="783728" y="516342"/>
                      </a:cubicBezTo>
                      <a:cubicBezTo>
                        <a:pt x="803997" y="498975"/>
                        <a:pt x="804759" y="467715"/>
                        <a:pt x="784585" y="448731"/>
                      </a:cubicBezTo>
                      <a:cubicBezTo>
                        <a:pt x="778970" y="443449"/>
                        <a:pt x="777210" y="438358"/>
                        <a:pt x="777257" y="431078"/>
                      </a:cubicBezTo>
                      <a:cubicBezTo>
                        <a:pt x="777447" y="363657"/>
                        <a:pt x="777162" y="296235"/>
                        <a:pt x="777638" y="228814"/>
                      </a:cubicBezTo>
                      <a:cubicBezTo>
                        <a:pt x="777733" y="218822"/>
                        <a:pt x="774593" y="211971"/>
                        <a:pt x="767836" y="204929"/>
                      </a:cubicBezTo>
                      <a:cubicBezTo>
                        <a:pt x="704459" y="139458"/>
                        <a:pt x="641320" y="73797"/>
                        <a:pt x="578371" y="7946"/>
                      </a:cubicBezTo>
                      <a:cubicBezTo>
                        <a:pt x="572852" y="2189"/>
                        <a:pt x="567285" y="0"/>
                        <a:pt x="559339" y="0"/>
                      </a:cubicBezTo>
                      <a:cubicBezTo>
                        <a:pt x="382578" y="190"/>
                        <a:pt x="205817" y="190"/>
                        <a:pt x="29008" y="95"/>
                      </a:cubicBezTo>
                      <a:cubicBezTo>
                        <a:pt x="21157" y="95"/>
                        <a:pt x="13592" y="619"/>
                        <a:pt x="6645" y="4663"/>
                      </a:cubicBezTo>
                      <a:cubicBezTo>
                        <a:pt x="-2823" y="19032"/>
                        <a:pt x="-2395" y="24409"/>
                        <a:pt x="9357" y="38112"/>
                      </a:cubicBezTo>
                      <a:cubicBezTo>
                        <a:pt x="15876" y="40919"/>
                        <a:pt x="22728" y="40586"/>
                        <a:pt x="29532" y="40586"/>
                      </a:cubicBezTo>
                      <a:close/>
                      <a:moveTo>
                        <a:pt x="754323" y="475280"/>
                      </a:moveTo>
                      <a:cubicBezTo>
                        <a:pt x="758510" y="475661"/>
                        <a:pt x="761032" y="478088"/>
                        <a:pt x="760556" y="482417"/>
                      </a:cubicBezTo>
                      <a:cubicBezTo>
                        <a:pt x="760128" y="486557"/>
                        <a:pt x="757416" y="488650"/>
                        <a:pt x="753039" y="488793"/>
                      </a:cubicBezTo>
                      <a:cubicBezTo>
                        <a:pt x="748994" y="488079"/>
                        <a:pt x="746806" y="485605"/>
                        <a:pt x="747091" y="481418"/>
                      </a:cubicBezTo>
                      <a:cubicBezTo>
                        <a:pt x="747424" y="477088"/>
                        <a:pt x="750041" y="474900"/>
                        <a:pt x="754323" y="47528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3422264E-373F-47EF-A80E-A2AB2C30E612}"/>
                    </a:ext>
                  </a:extLst>
                </p:cNvPr>
                <p:cNvSpPr/>
                <p:nvPr/>
              </p:nvSpPr>
              <p:spPr>
                <a:xfrm>
                  <a:off x="6205994" y="3021101"/>
                  <a:ext cx="627254" cy="199541"/>
                </a:xfrm>
                <a:custGeom>
                  <a:avLst/>
                  <a:gdLst>
                    <a:gd name="connsiteX0" fmla="*/ 45326 w 627254"/>
                    <a:gd name="connsiteY0" fmla="*/ 38615 h 199541"/>
                    <a:gd name="connsiteX1" fmla="*/ 38617 w 627254"/>
                    <a:gd name="connsiteY1" fmla="*/ 45848 h 199541"/>
                    <a:gd name="connsiteX2" fmla="*/ 45754 w 627254"/>
                    <a:gd name="connsiteY2" fmla="*/ 52366 h 199541"/>
                    <a:gd name="connsiteX3" fmla="*/ 52415 w 627254"/>
                    <a:gd name="connsiteY3" fmla="*/ 45467 h 199541"/>
                    <a:gd name="connsiteX4" fmla="*/ 45326 w 627254"/>
                    <a:gd name="connsiteY4" fmla="*/ 38615 h 199541"/>
                    <a:gd name="connsiteX5" fmla="*/ 52669 w 627254"/>
                    <a:gd name="connsiteY5" fmla="*/ 472 h 199541"/>
                    <a:gd name="connsiteX6" fmla="*/ 90099 w 627254"/>
                    <a:gd name="connsiteY6" fmla="*/ 37045 h 199541"/>
                    <a:gd name="connsiteX7" fmla="*/ 98901 w 627254"/>
                    <a:gd name="connsiteY7" fmla="*/ 49511 h 199541"/>
                    <a:gd name="connsiteX8" fmla="*/ 273854 w 627254"/>
                    <a:gd name="connsiteY8" fmla="*/ 155092 h 199541"/>
                    <a:gd name="connsiteX9" fmla="*/ 289318 w 627254"/>
                    <a:gd name="connsiteY9" fmla="*/ 158994 h 199541"/>
                    <a:gd name="connsiteX10" fmla="*/ 555861 w 627254"/>
                    <a:gd name="connsiteY10" fmla="*/ 158928 h 199541"/>
                    <a:gd name="connsiteX11" fmla="*/ 581104 w 627254"/>
                    <a:gd name="connsiteY11" fmla="*/ 170997 h 199541"/>
                    <a:gd name="connsiteX12" fmla="*/ 627254 w 627254"/>
                    <a:gd name="connsiteY12" fmla="*/ 199541 h 199541"/>
                    <a:gd name="connsiteX13" fmla="*/ 282133 w 627254"/>
                    <a:gd name="connsiteY13" fmla="*/ 199485 h 199541"/>
                    <a:gd name="connsiteX14" fmla="*/ 260341 w 627254"/>
                    <a:gd name="connsiteY14" fmla="*/ 193490 h 199541"/>
                    <a:gd name="connsiteX15" fmla="*/ 86625 w 627254"/>
                    <a:gd name="connsiteY15" fmla="*/ 88527 h 199541"/>
                    <a:gd name="connsiteX16" fmla="*/ 64691 w 627254"/>
                    <a:gd name="connsiteY16" fmla="*/ 86767 h 199541"/>
                    <a:gd name="connsiteX17" fmla="*/ 2931 w 627254"/>
                    <a:gd name="connsiteY17" fmla="*/ 61882 h 199541"/>
                    <a:gd name="connsiteX18" fmla="*/ 33906 w 627254"/>
                    <a:gd name="connsiteY18" fmla="*/ 1741 h 199541"/>
                    <a:gd name="connsiteX19" fmla="*/ 52669 w 627254"/>
                    <a:gd name="connsiteY19" fmla="*/ 472 h 199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27254" h="199541">
                      <a:moveTo>
                        <a:pt x="45326" y="38615"/>
                      </a:moveTo>
                      <a:cubicBezTo>
                        <a:pt x="41329" y="39377"/>
                        <a:pt x="38474" y="41851"/>
                        <a:pt x="38617" y="45848"/>
                      </a:cubicBezTo>
                      <a:cubicBezTo>
                        <a:pt x="38712" y="49797"/>
                        <a:pt x="41281" y="52414"/>
                        <a:pt x="45754" y="52366"/>
                      </a:cubicBezTo>
                      <a:cubicBezTo>
                        <a:pt x="50321" y="52319"/>
                        <a:pt x="52558" y="49559"/>
                        <a:pt x="52415" y="45467"/>
                      </a:cubicBezTo>
                      <a:cubicBezTo>
                        <a:pt x="52177" y="41565"/>
                        <a:pt x="49941" y="38663"/>
                        <a:pt x="45326" y="38615"/>
                      </a:cubicBezTo>
                      <a:close/>
                      <a:moveTo>
                        <a:pt x="52669" y="472"/>
                      </a:moveTo>
                      <a:cubicBezTo>
                        <a:pt x="70873" y="3162"/>
                        <a:pt x="86387" y="17133"/>
                        <a:pt x="90099" y="37045"/>
                      </a:cubicBezTo>
                      <a:cubicBezTo>
                        <a:pt x="91240" y="43136"/>
                        <a:pt x="93762" y="46466"/>
                        <a:pt x="98901" y="49511"/>
                      </a:cubicBezTo>
                      <a:cubicBezTo>
                        <a:pt x="157330" y="84530"/>
                        <a:pt x="215616" y="119788"/>
                        <a:pt x="273854" y="155092"/>
                      </a:cubicBezTo>
                      <a:cubicBezTo>
                        <a:pt x="278755" y="158042"/>
                        <a:pt x="283703" y="158994"/>
                        <a:pt x="289318" y="158994"/>
                      </a:cubicBezTo>
                      <a:lnTo>
                        <a:pt x="555861" y="158928"/>
                      </a:lnTo>
                      <a:lnTo>
                        <a:pt x="581104" y="170997"/>
                      </a:lnTo>
                      <a:lnTo>
                        <a:pt x="627254" y="199541"/>
                      </a:lnTo>
                      <a:lnTo>
                        <a:pt x="282133" y="199485"/>
                      </a:lnTo>
                      <a:cubicBezTo>
                        <a:pt x="274092" y="199485"/>
                        <a:pt x="267240" y="197677"/>
                        <a:pt x="260341" y="193490"/>
                      </a:cubicBezTo>
                      <a:cubicBezTo>
                        <a:pt x="202531" y="158375"/>
                        <a:pt x="144531" y="123546"/>
                        <a:pt x="86625" y="88527"/>
                      </a:cubicBezTo>
                      <a:cubicBezTo>
                        <a:pt x="79488" y="84245"/>
                        <a:pt x="74016" y="81818"/>
                        <a:pt x="64691" y="86767"/>
                      </a:cubicBezTo>
                      <a:cubicBezTo>
                        <a:pt x="41329" y="99138"/>
                        <a:pt x="11876" y="86243"/>
                        <a:pt x="2931" y="61882"/>
                      </a:cubicBezTo>
                      <a:cubicBezTo>
                        <a:pt x="-6442" y="36236"/>
                        <a:pt x="7404" y="9306"/>
                        <a:pt x="33906" y="1741"/>
                      </a:cubicBezTo>
                      <a:cubicBezTo>
                        <a:pt x="40235" y="-67"/>
                        <a:pt x="46601" y="-424"/>
                        <a:pt x="52669" y="47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D4027883-6C88-4B20-BA25-1D9C31B5686E}"/>
                    </a:ext>
                  </a:extLst>
                </p:cNvPr>
                <p:cNvSpPr/>
                <p:nvPr/>
              </p:nvSpPr>
              <p:spPr>
                <a:xfrm>
                  <a:off x="1959657" y="4467382"/>
                  <a:ext cx="627951" cy="320702"/>
                </a:xfrm>
                <a:custGeom>
                  <a:avLst/>
                  <a:gdLst>
                    <a:gd name="connsiteX0" fmla="*/ 482902 w 627951"/>
                    <a:gd name="connsiteY0" fmla="*/ 46154 h 320702"/>
                    <a:gd name="connsiteX1" fmla="*/ 559792 w 627951"/>
                    <a:gd name="connsiteY1" fmla="*/ 129514 h 320702"/>
                    <a:gd name="connsiteX2" fmla="*/ 566358 w 627951"/>
                    <a:gd name="connsiteY2" fmla="*/ 146453 h 320702"/>
                    <a:gd name="connsiteX3" fmla="*/ 566406 w 627951"/>
                    <a:gd name="connsiteY3" fmla="*/ 220250 h 320702"/>
                    <a:gd name="connsiteX4" fmla="*/ 557318 w 627951"/>
                    <a:gd name="connsiteY4" fmla="*/ 237712 h 320702"/>
                    <a:gd name="connsiteX5" fmla="*/ 546898 w 627951"/>
                    <a:gd name="connsiteY5" fmla="*/ 304372 h 320702"/>
                    <a:gd name="connsiteX6" fmla="*/ 612796 w 627951"/>
                    <a:gd name="connsiteY6" fmla="*/ 309416 h 320702"/>
                    <a:gd name="connsiteX7" fmla="*/ 613653 w 627951"/>
                    <a:gd name="connsiteY7" fmla="*/ 242898 h 320702"/>
                    <a:gd name="connsiteX8" fmla="*/ 606658 w 627951"/>
                    <a:gd name="connsiteY8" fmla="*/ 225103 h 320702"/>
                    <a:gd name="connsiteX9" fmla="*/ 606896 w 627951"/>
                    <a:gd name="connsiteY9" fmla="*/ 132179 h 320702"/>
                    <a:gd name="connsiteX10" fmla="*/ 600616 w 627951"/>
                    <a:gd name="connsiteY10" fmla="*/ 115145 h 320702"/>
                    <a:gd name="connsiteX11" fmla="*/ 503599 w 627951"/>
                    <a:gd name="connsiteY11" fmla="*/ 9469 h 320702"/>
                    <a:gd name="connsiteX12" fmla="*/ 482664 w 627951"/>
                    <a:gd name="connsiteY12" fmla="*/ 1 h 320702"/>
                    <a:gd name="connsiteX13" fmla="*/ 26130 w 627951"/>
                    <a:gd name="connsiteY13" fmla="*/ 191 h 320702"/>
                    <a:gd name="connsiteX14" fmla="*/ 8811 w 627951"/>
                    <a:gd name="connsiteY14" fmla="*/ 2760 h 320702"/>
                    <a:gd name="connsiteX15" fmla="*/ 1960 w 627951"/>
                    <a:gd name="connsiteY15" fmla="*/ 27978 h 320702"/>
                    <a:gd name="connsiteX16" fmla="*/ 24227 w 627951"/>
                    <a:gd name="connsiteY16" fmla="*/ 39445 h 320702"/>
                    <a:gd name="connsiteX17" fmla="*/ 31983 w 627951"/>
                    <a:gd name="connsiteY17" fmla="*/ 41205 h 320702"/>
                    <a:gd name="connsiteX18" fmla="*/ 38454 w 627951"/>
                    <a:gd name="connsiteY18" fmla="*/ 39682 h 320702"/>
                    <a:gd name="connsiteX19" fmla="*/ 469008 w 627951"/>
                    <a:gd name="connsiteY19" fmla="*/ 39492 h 320702"/>
                    <a:gd name="connsiteX20" fmla="*/ 482902 w 627951"/>
                    <a:gd name="connsiteY20" fmla="*/ 46154 h 320702"/>
                    <a:gd name="connsiteX21" fmla="*/ 575160 w 627951"/>
                    <a:gd name="connsiteY21" fmla="*/ 274872 h 320702"/>
                    <a:gd name="connsiteX22" fmla="*/ 583725 w 627951"/>
                    <a:gd name="connsiteY22" fmla="*/ 268544 h 320702"/>
                    <a:gd name="connsiteX23" fmla="*/ 589339 w 627951"/>
                    <a:gd name="connsiteY23" fmla="*/ 275729 h 320702"/>
                    <a:gd name="connsiteX24" fmla="*/ 581251 w 627951"/>
                    <a:gd name="connsiteY24" fmla="*/ 282057 h 320702"/>
                    <a:gd name="connsiteX25" fmla="*/ 575160 w 627951"/>
                    <a:gd name="connsiteY25" fmla="*/ 274872 h 320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7951" h="320702">
                      <a:moveTo>
                        <a:pt x="482902" y="46154"/>
                      </a:moveTo>
                      <a:cubicBezTo>
                        <a:pt x="508405" y="74083"/>
                        <a:pt x="533956" y="101918"/>
                        <a:pt x="559792" y="129514"/>
                      </a:cubicBezTo>
                      <a:cubicBezTo>
                        <a:pt x="564502" y="134558"/>
                        <a:pt x="566501" y="139601"/>
                        <a:pt x="566358" y="146453"/>
                      </a:cubicBezTo>
                      <a:cubicBezTo>
                        <a:pt x="565977" y="171052"/>
                        <a:pt x="565882" y="195651"/>
                        <a:pt x="566406" y="220250"/>
                      </a:cubicBezTo>
                      <a:cubicBezTo>
                        <a:pt x="566596" y="228339"/>
                        <a:pt x="564455" y="233049"/>
                        <a:pt x="557318" y="237712"/>
                      </a:cubicBezTo>
                      <a:cubicBezTo>
                        <a:pt x="534003" y="253033"/>
                        <a:pt x="529769" y="282913"/>
                        <a:pt x="546898" y="304372"/>
                      </a:cubicBezTo>
                      <a:cubicBezTo>
                        <a:pt x="562456" y="323928"/>
                        <a:pt x="593669" y="326307"/>
                        <a:pt x="612796" y="309416"/>
                      </a:cubicBezTo>
                      <a:cubicBezTo>
                        <a:pt x="632447" y="292097"/>
                        <a:pt x="633256" y="261407"/>
                        <a:pt x="613653" y="242898"/>
                      </a:cubicBezTo>
                      <a:cubicBezTo>
                        <a:pt x="607943" y="237474"/>
                        <a:pt x="606611" y="232240"/>
                        <a:pt x="606658" y="225103"/>
                      </a:cubicBezTo>
                      <a:cubicBezTo>
                        <a:pt x="606896" y="194128"/>
                        <a:pt x="606611" y="163154"/>
                        <a:pt x="606896" y="132179"/>
                      </a:cubicBezTo>
                      <a:cubicBezTo>
                        <a:pt x="606944" y="125422"/>
                        <a:pt x="605421" y="120284"/>
                        <a:pt x="600616" y="115145"/>
                      </a:cubicBezTo>
                      <a:cubicBezTo>
                        <a:pt x="568023" y="80126"/>
                        <a:pt x="535669" y="44916"/>
                        <a:pt x="503599" y="9469"/>
                      </a:cubicBezTo>
                      <a:cubicBezTo>
                        <a:pt x="497652" y="2903"/>
                        <a:pt x="491799" y="-47"/>
                        <a:pt x="482664" y="1"/>
                      </a:cubicBezTo>
                      <a:cubicBezTo>
                        <a:pt x="330502" y="286"/>
                        <a:pt x="178292" y="238"/>
                        <a:pt x="26130" y="191"/>
                      </a:cubicBezTo>
                      <a:cubicBezTo>
                        <a:pt x="20230" y="191"/>
                        <a:pt x="14283" y="-95"/>
                        <a:pt x="8811" y="2760"/>
                      </a:cubicBezTo>
                      <a:cubicBezTo>
                        <a:pt x="2102" y="9992"/>
                        <a:pt x="-2941" y="17605"/>
                        <a:pt x="1960" y="27978"/>
                      </a:cubicBezTo>
                      <a:cubicBezTo>
                        <a:pt x="6480" y="37589"/>
                        <a:pt x="14616" y="39682"/>
                        <a:pt x="24227" y="39445"/>
                      </a:cubicBezTo>
                      <a:cubicBezTo>
                        <a:pt x="26796" y="39349"/>
                        <a:pt x="29366" y="40586"/>
                        <a:pt x="31983" y="41205"/>
                      </a:cubicBezTo>
                      <a:cubicBezTo>
                        <a:pt x="34124" y="40682"/>
                        <a:pt x="36313" y="39682"/>
                        <a:pt x="38454" y="39682"/>
                      </a:cubicBezTo>
                      <a:cubicBezTo>
                        <a:pt x="181956" y="39587"/>
                        <a:pt x="325506" y="39635"/>
                        <a:pt x="469008" y="39492"/>
                      </a:cubicBezTo>
                      <a:cubicBezTo>
                        <a:pt x="475146" y="39349"/>
                        <a:pt x="479000" y="41871"/>
                        <a:pt x="482902" y="46154"/>
                      </a:cubicBezTo>
                      <a:close/>
                      <a:moveTo>
                        <a:pt x="575160" y="274872"/>
                      </a:moveTo>
                      <a:cubicBezTo>
                        <a:pt x="575874" y="270685"/>
                        <a:pt x="578729" y="267307"/>
                        <a:pt x="583725" y="268544"/>
                      </a:cubicBezTo>
                      <a:cubicBezTo>
                        <a:pt x="587579" y="269496"/>
                        <a:pt x="589339" y="272541"/>
                        <a:pt x="589339" y="275729"/>
                      </a:cubicBezTo>
                      <a:cubicBezTo>
                        <a:pt x="588102" y="280677"/>
                        <a:pt x="585438" y="282533"/>
                        <a:pt x="581251" y="282057"/>
                      </a:cubicBezTo>
                      <a:cubicBezTo>
                        <a:pt x="577016" y="281581"/>
                        <a:pt x="574447" y="278821"/>
                        <a:pt x="575160" y="274872"/>
                      </a:cubicBezTo>
                      <a:close/>
                    </a:path>
                  </a:pathLst>
                </a:custGeom>
                <a:solidFill>
                  <a:srgbClr val="1D99C5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2122943D-C6B8-44A1-A2E7-6EA3D712E0D0}"/>
                    </a:ext>
                  </a:extLst>
                </p:cNvPr>
                <p:cNvSpPr/>
                <p:nvPr/>
              </p:nvSpPr>
              <p:spPr>
                <a:xfrm>
                  <a:off x="2109908" y="4537319"/>
                  <a:ext cx="309146" cy="258749"/>
                </a:xfrm>
                <a:custGeom>
                  <a:avLst/>
                  <a:gdLst>
                    <a:gd name="connsiteX0" fmla="*/ 296823 w 309146"/>
                    <a:gd name="connsiteY0" fmla="*/ 258748 h 258749"/>
                    <a:gd name="connsiteX1" fmla="*/ 309146 w 309146"/>
                    <a:gd name="connsiteY1" fmla="*/ 246949 h 258749"/>
                    <a:gd name="connsiteX2" fmla="*/ 309146 w 309146"/>
                    <a:gd name="connsiteY2" fmla="*/ 35121 h 258749"/>
                    <a:gd name="connsiteX3" fmla="*/ 297299 w 309146"/>
                    <a:gd name="connsiteY3" fmla="*/ 22893 h 258749"/>
                    <a:gd name="connsiteX4" fmla="*/ 152416 w 309146"/>
                    <a:gd name="connsiteY4" fmla="*/ 23321 h 258749"/>
                    <a:gd name="connsiteX5" fmla="*/ 128959 w 309146"/>
                    <a:gd name="connsiteY5" fmla="*/ 13662 h 258749"/>
                    <a:gd name="connsiteX6" fmla="*/ 80094 w 309146"/>
                    <a:gd name="connsiteY6" fmla="*/ 3242 h 258749"/>
                    <a:gd name="connsiteX7" fmla="*/ 51546 w 309146"/>
                    <a:gd name="connsiteY7" fmla="*/ 44399 h 258749"/>
                    <a:gd name="connsiteX8" fmla="*/ 68009 w 309146"/>
                    <a:gd name="connsiteY8" fmla="*/ 84462 h 258749"/>
                    <a:gd name="connsiteX9" fmla="*/ 109309 w 309146"/>
                    <a:gd name="connsiteY9" fmla="*/ 90742 h 258749"/>
                    <a:gd name="connsiteX10" fmla="*/ 135430 w 309146"/>
                    <a:gd name="connsiteY10" fmla="*/ 69855 h 258749"/>
                    <a:gd name="connsiteX11" fmla="*/ 149609 w 309146"/>
                    <a:gd name="connsiteY11" fmla="*/ 62289 h 258749"/>
                    <a:gd name="connsiteX12" fmla="*/ 257569 w 309146"/>
                    <a:gd name="connsiteY12" fmla="*/ 62241 h 258749"/>
                    <a:gd name="connsiteX13" fmla="*/ 268608 w 309146"/>
                    <a:gd name="connsiteY13" fmla="*/ 72662 h 258749"/>
                    <a:gd name="connsiteX14" fmla="*/ 268560 w 309146"/>
                    <a:gd name="connsiteY14" fmla="*/ 209313 h 258749"/>
                    <a:gd name="connsiteX15" fmla="*/ 258759 w 309146"/>
                    <a:gd name="connsiteY15" fmla="*/ 219542 h 258749"/>
                    <a:gd name="connsiteX16" fmla="*/ 10104 w 309146"/>
                    <a:gd name="connsiteY16" fmla="*/ 219209 h 258749"/>
                    <a:gd name="connsiteX17" fmla="*/ 2729 w 309146"/>
                    <a:gd name="connsiteY17" fmla="*/ 250517 h 258749"/>
                    <a:gd name="connsiteX18" fmla="*/ 24853 w 309146"/>
                    <a:gd name="connsiteY18" fmla="*/ 258748 h 258749"/>
                    <a:gd name="connsiteX19" fmla="*/ 296823 w 309146"/>
                    <a:gd name="connsiteY19" fmla="*/ 258748 h 258749"/>
                    <a:gd name="connsiteX20" fmla="*/ 103884 w 309146"/>
                    <a:gd name="connsiteY20" fmla="*/ 46588 h 258749"/>
                    <a:gd name="connsiteX21" fmla="*/ 96985 w 309146"/>
                    <a:gd name="connsiteY21" fmla="*/ 52963 h 258749"/>
                    <a:gd name="connsiteX22" fmla="*/ 90276 w 309146"/>
                    <a:gd name="connsiteY22" fmla="*/ 45398 h 258749"/>
                    <a:gd name="connsiteX23" fmla="*/ 96938 w 309146"/>
                    <a:gd name="connsiteY23" fmla="*/ 38784 h 258749"/>
                    <a:gd name="connsiteX24" fmla="*/ 103884 w 309146"/>
                    <a:gd name="connsiteY24" fmla="*/ 46588 h 258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09146" h="258749">
                      <a:moveTo>
                        <a:pt x="296823" y="258748"/>
                      </a:moveTo>
                      <a:cubicBezTo>
                        <a:pt x="306006" y="258796"/>
                        <a:pt x="309194" y="256893"/>
                        <a:pt x="309146" y="246949"/>
                      </a:cubicBezTo>
                      <a:cubicBezTo>
                        <a:pt x="308718" y="176339"/>
                        <a:pt x="308718" y="105730"/>
                        <a:pt x="309146" y="35121"/>
                      </a:cubicBezTo>
                      <a:cubicBezTo>
                        <a:pt x="309194" y="25747"/>
                        <a:pt x="307100" y="22797"/>
                        <a:pt x="297299" y="22893"/>
                      </a:cubicBezTo>
                      <a:cubicBezTo>
                        <a:pt x="249005" y="23416"/>
                        <a:pt x="200711" y="22940"/>
                        <a:pt x="152416" y="23321"/>
                      </a:cubicBezTo>
                      <a:cubicBezTo>
                        <a:pt x="142805" y="23416"/>
                        <a:pt x="135763" y="21608"/>
                        <a:pt x="128959" y="13662"/>
                      </a:cubicBezTo>
                      <a:cubicBezTo>
                        <a:pt x="117397" y="149"/>
                        <a:pt x="96605" y="-3372"/>
                        <a:pt x="80094" y="3242"/>
                      </a:cubicBezTo>
                      <a:cubicBezTo>
                        <a:pt x="62632" y="10236"/>
                        <a:pt x="52878" y="25700"/>
                        <a:pt x="51546" y="44399"/>
                      </a:cubicBezTo>
                      <a:cubicBezTo>
                        <a:pt x="50357" y="60957"/>
                        <a:pt x="61110" y="71710"/>
                        <a:pt x="68009" y="84462"/>
                      </a:cubicBezTo>
                      <a:cubicBezTo>
                        <a:pt x="81427" y="88744"/>
                        <a:pt x="94892" y="92979"/>
                        <a:pt x="109309" y="90742"/>
                      </a:cubicBezTo>
                      <a:cubicBezTo>
                        <a:pt x="119491" y="85556"/>
                        <a:pt x="130006" y="80512"/>
                        <a:pt x="135430" y="69855"/>
                      </a:cubicBezTo>
                      <a:cubicBezTo>
                        <a:pt x="138713" y="63431"/>
                        <a:pt x="143091" y="62241"/>
                        <a:pt x="149609" y="62289"/>
                      </a:cubicBezTo>
                      <a:cubicBezTo>
                        <a:pt x="185580" y="62527"/>
                        <a:pt x="221598" y="62622"/>
                        <a:pt x="257569" y="62241"/>
                      </a:cubicBezTo>
                      <a:cubicBezTo>
                        <a:pt x="265610" y="62147"/>
                        <a:pt x="268703" y="63812"/>
                        <a:pt x="268608" y="72662"/>
                      </a:cubicBezTo>
                      <a:cubicBezTo>
                        <a:pt x="268180" y="118196"/>
                        <a:pt x="268275" y="163778"/>
                        <a:pt x="268560" y="209313"/>
                      </a:cubicBezTo>
                      <a:cubicBezTo>
                        <a:pt x="268608" y="216735"/>
                        <a:pt x="266895" y="219590"/>
                        <a:pt x="258759" y="219542"/>
                      </a:cubicBezTo>
                      <a:cubicBezTo>
                        <a:pt x="175874" y="219209"/>
                        <a:pt x="92989" y="219257"/>
                        <a:pt x="10104" y="219209"/>
                      </a:cubicBezTo>
                      <a:cubicBezTo>
                        <a:pt x="1254" y="228154"/>
                        <a:pt x="-3267" y="238051"/>
                        <a:pt x="2729" y="250517"/>
                      </a:cubicBezTo>
                      <a:cubicBezTo>
                        <a:pt x="8866" y="256608"/>
                        <a:pt x="16004" y="258796"/>
                        <a:pt x="24853" y="258748"/>
                      </a:cubicBezTo>
                      <a:cubicBezTo>
                        <a:pt x="115447" y="258416"/>
                        <a:pt x="206135" y="258416"/>
                        <a:pt x="296823" y="258748"/>
                      </a:cubicBezTo>
                      <a:close/>
                      <a:moveTo>
                        <a:pt x="103884" y="46588"/>
                      </a:moveTo>
                      <a:cubicBezTo>
                        <a:pt x="103361" y="50584"/>
                        <a:pt x="100078" y="52154"/>
                        <a:pt x="96985" y="52963"/>
                      </a:cubicBezTo>
                      <a:cubicBezTo>
                        <a:pt x="92656" y="51726"/>
                        <a:pt x="90181" y="49728"/>
                        <a:pt x="90276" y="45398"/>
                      </a:cubicBezTo>
                      <a:cubicBezTo>
                        <a:pt x="90372" y="40926"/>
                        <a:pt x="93084" y="38642"/>
                        <a:pt x="96938" y="38784"/>
                      </a:cubicBezTo>
                      <a:cubicBezTo>
                        <a:pt x="101268" y="38975"/>
                        <a:pt x="104551" y="41639"/>
                        <a:pt x="103884" y="46588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18CF438D-87EC-4B9F-BE1D-AB17B112635A}"/>
                    </a:ext>
                  </a:extLst>
                </p:cNvPr>
                <p:cNvSpPr/>
                <p:nvPr/>
              </p:nvSpPr>
              <p:spPr>
                <a:xfrm>
                  <a:off x="5578415" y="4876889"/>
                  <a:ext cx="382766" cy="91446"/>
                </a:xfrm>
                <a:custGeom>
                  <a:avLst/>
                  <a:gdLst>
                    <a:gd name="connsiteX0" fmla="*/ 301300 w 382766"/>
                    <a:gd name="connsiteY0" fmla="*/ 17608 h 91446"/>
                    <a:gd name="connsiteX1" fmla="*/ 283409 w 382766"/>
                    <a:gd name="connsiteY1" fmla="*/ 26410 h 91446"/>
                    <a:gd name="connsiteX2" fmla="*/ 40083 w 382766"/>
                    <a:gd name="connsiteY2" fmla="*/ 26173 h 91446"/>
                    <a:gd name="connsiteX3" fmla="*/ 26808 w 382766"/>
                    <a:gd name="connsiteY3" fmla="*/ 24793 h 91446"/>
                    <a:gd name="connsiteX4" fmla="*/ 8680 w 382766"/>
                    <a:gd name="connsiteY4" fmla="*/ 62762 h 91446"/>
                    <a:gd name="connsiteX5" fmla="*/ 28759 w 382766"/>
                    <a:gd name="connsiteY5" fmla="*/ 65331 h 91446"/>
                    <a:gd name="connsiteX6" fmla="*/ 281649 w 382766"/>
                    <a:gd name="connsiteY6" fmla="*/ 65236 h 91446"/>
                    <a:gd name="connsiteX7" fmla="*/ 302061 w 382766"/>
                    <a:gd name="connsiteY7" fmla="*/ 74609 h 91446"/>
                    <a:gd name="connsiteX8" fmla="*/ 368340 w 382766"/>
                    <a:gd name="connsiteY8" fmla="*/ 78606 h 91446"/>
                    <a:gd name="connsiteX9" fmla="*/ 367532 w 382766"/>
                    <a:gd name="connsiteY9" fmla="*/ 11946 h 91446"/>
                    <a:gd name="connsiteX10" fmla="*/ 301300 w 382766"/>
                    <a:gd name="connsiteY10" fmla="*/ 17608 h 91446"/>
                    <a:gd name="connsiteX11" fmla="*/ 344074 w 382766"/>
                    <a:gd name="connsiteY11" fmla="*/ 46632 h 91446"/>
                    <a:gd name="connsiteX12" fmla="*/ 336461 w 382766"/>
                    <a:gd name="connsiteY12" fmla="*/ 52913 h 91446"/>
                    <a:gd name="connsiteX13" fmla="*/ 330324 w 382766"/>
                    <a:gd name="connsiteY13" fmla="*/ 45395 h 91446"/>
                    <a:gd name="connsiteX14" fmla="*/ 336937 w 382766"/>
                    <a:gd name="connsiteY14" fmla="*/ 38686 h 91446"/>
                    <a:gd name="connsiteX15" fmla="*/ 344074 w 382766"/>
                    <a:gd name="connsiteY15" fmla="*/ 46632 h 9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2766" h="91446">
                      <a:moveTo>
                        <a:pt x="301300" y="17608"/>
                      </a:moveTo>
                      <a:cubicBezTo>
                        <a:pt x="296256" y="24602"/>
                        <a:pt x="291355" y="26410"/>
                        <a:pt x="283409" y="26410"/>
                      </a:cubicBezTo>
                      <a:cubicBezTo>
                        <a:pt x="202285" y="26173"/>
                        <a:pt x="121208" y="26268"/>
                        <a:pt x="40083" y="26173"/>
                      </a:cubicBezTo>
                      <a:cubicBezTo>
                        <a:pt x="35658" y="26173"/>
                        <a:pt x="30948" y="27505"/>
                        <a:pt x="26808" y="24793"/>
                      </a:cubicBezTo>
                      <a:cubicBezTo>
                        <a:pt x="-1264" y="30217"/>
                        <a:pt x="-7259" y="42731"/>
                        <a:pt x="8680" y="62762"/>
                      </a:cubicBezTo>
                      <a:cubicBezTo>
                        <a:pt x="15056" y="66188"/>
                        <a:pt x="22003" y="65331"/>
                        <a:pt x="28759" y="65331"/>
                      </a:cubicBezTo>
                      <a:cubicBezTo>
                        <a:pt x="113072" y="65379"/>
                        <a:pt x="197337" y="65426"/>
                        <a:pt x="281649" y="65236"/>
                      </a:cubicBezTo>
                      <a:cubicBezTo>
                        <a:pt x="290309" y="65236"/>
                        <a:pt x="296161" y="66711"/>
                        <a:pt x="302061" y="74609"/>
                      </a:cubicBezTo>
                      <a:cubicBezTo>
                        <a:pt x="317715" y="95687"/>
                        <a:pt x="349403" y="96925"/>
                        <a:pt x="368340" y="78606"/>
                      </a:cubicBezTo>
                      <a:cubicBezTo>
                        <a:pt x="387896" y="59717"/>
                        <a:pt x="387515" y="30312"/>
                        <a:pt x="367532" y="11946"/>
                      </a:cubicBezTo>
                      <a:cubicBezTo>
                        <a:pt x="348262" y="-5801"/>
                        <a:pt x="316716" y="-3660"/>
                        <a:pt x="301300" y="17608"/>
                      </a:cubicBezTo>
                      <a:close/>
                      <a:moveTo>
                        <a:pt x="344074" y="46632"/>
                      </a:moveTo>
                      <a:cubicBezTo>
                        <a:pt x="343456" y="50248"/>
                        <a:pt x="340411" y="52532"/>
                        <a:pt x="336461" y="52913"/>
                      </a:cubicBezTo>
                      <a:cubicBezTo>
                        <a:pt x="332417" y="51961"/>
                        <a:pt x="330228" y="49677"/>
                        <a:pt x="330324" y="45395"/>
                      </a:cubicBezTo>
                      <a:cubicBezTo>
                        <a:pt x="330419" y="40970"/>
                        <a:pt x="333131" y="38401"/>
                        <a:pt x="336937" y="38686"/>
                      </a:cubicBezTo>
                      <a:cubicBezTo>
                        <a:pt x="341124" y="39019"/>
                        <a:pt x="344883" y="41779"/>
                        <a:pt x="344074" y="4663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7C9A33D6-A246-4BC6-A828-9150B8AB7D03}"/>
                    </a:ext>
                  </a:extLst>
                </p:cNvPr>
                <p:cNvSpPr/>
                <p:nvPr/>
              </p:nvSpPr>
              <p:spPr>
                <a:xfrm>
                  <a:off x="6693677" y="4431697"/>
                  <a:ext cx="312943" cy="91400"/>
                </a:xfrm>
                <a:custGeom>
                  <a:avLst/>
                  <a:gdLst>
                    <a:gd name="connsiteX0" fmla="*/ 23444 w 312943"/>
                    <a:gd name="connsiteY0" fmla="*/ 60763 h 91400"/>
                    <a:gd name="connsiteX1" fmla="*/ 31295 w 312943"/>
                    <a:gd name="connsiteY1" fmla="*/ 59049 h 91400"/>
                    <a:gd name="connsiteX2" fmla="*/ 215479 w 312943"/>
                    <a:gd name="connsiteY2" fmla="*/ 58764 h 91400"/>
                    <a:gd name="connsiteX3" fmla="*/ 227564 w 312943"/>
                    <a:gd name="connsiteY3" fmla="*/ 67233 h 91400"/>
                    <a:gd name="connsiteX4" fmla="*/ 294272 w 312943"/>
                    <a:gd name="connsiteY4" fmla="*/ 82649 h 91400"/>
                    <a:gd name="connsiteX5" fmla="*/ 303360 w 312943"/>
                    <a:gd name="connsiteY5" fmla="*/ 17417 h 91400"/>
                    <a:gd name="connsiteX6" fmla="*/ 235082 w 312943"/>
                    <a:gd name="connsiteY6" fmla="*/ 13896 h 91400"/>
                    <a:gd name="connsiteX7" fmla="*/ 222330 w 312943"/>
                    <a:gd name="connsiteY7" fmla="*/ 19891 h 91400"/>
                    <a:gd name="connsiteX8" fmla="*/ 25871 w 312943"/>
                    <a:gd name="connsiteY8" fmla="*/ 19368 h 91400"/>
                    <a:gd name="connsiteX9" fmla="*/ 1082 w 312943"/>
                    <a:gd name="connsiteY9" fmla="*/ 45870 h 91400"/>
                    <a:gd name="connsiteX10" fmla="*/ 23444 w 312943"/>
                    <a:gd name="connsiteY10" fmla="*/ 60763 h 91400"/>
                    <a:gd name="connsiteX11" fmla="*/ 267246 w 312943"/>
                    <a:gd name="connsiteY11" fmla="*/ 39066 h 91400"/>
                    <a:gd name="connsiteX12" fmla="*/ 274240 w 312943"/>
                    <a:gd name="connsiteY12" fmla="*/ 45537 h 91400"/>
                    <a:gd name="connsiteX13" fmla="*/ 267817 w 312943"/>
                    <a:gd name="connsiteY13" fmla="*/ 52721 h 91400"/>
                    <a:gd name="connsiteX14" fmla="*/ 260823 w 312943"/>
                    <a:gd name="connsiteY14" fmla="*/ 46060 h 91400"/>
                    <a:gd name="connsiteX15" fmla="*/ 267246 w 312943"/>
                    <a:gd name="connsiteY15" fmla="*/ 39066 h 91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2943" h="91400">
                      <a:moveTo>
                        <a:pt x="23444" y="60763"/>
                      </a:moveTo>
                      <a:cubicBezTo>
                        <a:pt x="26061" y="60191"/>
                        <a:pt x="28678" y="59049"/>
                        <a:pt x="31295" y="59049"/>
                      </a:cubicBezTo>
                      <a:cubicBezTo>
                        <a:pt x="92674" y="58954"/>
                        <a:pt x="154100" y="59097"/>
                        <a:pt x="215479" y="58764"/>
                      </a:cubicBezTo>
                      <a:cubicBezTo>
                        <a:pt x="222378" y="58716"/>
                        <a:pt x="224662" y="62332"/>
                        <a:pt x="227564" y="67233"/>
                      </a:cubicBezTo>
                      <a:cubicBezTo>
                        <a:pt x="242076" y="92023"/>
                        <a:pt x="271719" y="98779"/>
                        <a:pt x="294272" y="82649"/>
                      </a:cubicBezTo>
                      <a:cubicBezTo>
                        <a:pt x="314874" y="67900"/>
                        <a:pt x="319204" y="37020"/>
                        <a:pt x="303360" y="17417"/>
                      </a:cubicBezTo>
                      <a:cubicBezTo>
                        <a:pt x="285850" y="-4280"/>
                        <a:pt x="255684" y="-5993"/>
                        <a:pt x="235082" y="13896"/>
                      </a:cubicBezTo>
                      <a:cubicBezTo>
                        <a:pt x="231323" y="17512"/>
                        <a:pt x="227992" y="19939"/>
                        <a:pt x="222330" y="19891"/>
                      </a:cubicBezTo>
                      <a:cubicBezTo>
                        <a:pt x="156860" y="19558"/>
                        <a:pt x="91389" y="19463"/>
                        <a:pt x="25871" y="19368"/>
                      </a:cubicBezTo>
                      <a:cubicBezTo>
                        <a:pt x="5982" y="20700"/>
                        <a:pt x="-3343" y="30692"/>
                        <a:pt x="1082" y="45870"/>
                      </a:cubicBezTo>
                      <a:cubicBezTo>
                        <a:pt x="4412" y="57194"/>
                        <a:pt x="14737" y="57717"/>
                        <a:pt x="23444" y="60763"/>
                      </a:cubicBezTo>
                      <a:close/>
                      <a:moveTo>
                        <a:pt x="267246" y="39066"/>
                      </a:moveTo>
                      <a:cubicBezTo>
                        <a:pt x="271481" y="38971"/>
                        <a:pt x="274098" y="41159"/>
                        <a:pt x="274240" y="45537"/>
                      </a:cubicBezTo>
                      <a:cubicBezTo>
                        <a:pt x="274383" y="49866"/>
                        <a:pt x="271814" y="52008"/>
                        <a:pt x="267817" y="52721"/>
                      </a:cubicBezTo>
                      <a:cubicBezTo>
                        <a:pt x="263630" y="52388"/>
                        <a:pt x="260966" y="50390"/>
                        <a:pt x="260823" y="46060"/>
                      </a:cubicBezTo>
                      <a:cubicBezTo>
                        <a:pt x="260632" y="41683"/>
                        <a:pt x="262964" y="39161"/>
                        <a:pt x="267246" y="3906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87D069EE-A296-42DE-8C14-45E5D2F2DD77}"/>
                    </a:ext>
                  </a:extLst>
                </p:cNvPr>
                <p:cNvSpPr/>
                <p:nvPr/>
              </p:nvSpPr>
              <p:spPr>
                <a:xfrm>
                  <a:off x="5041116" y="4753214"/>
                  <a:ext cx="634434" cy="92051"/>
                </a:xfrm>
                <a:custGeom>
                  <a:avLst/>
                  <a:gdLst>
                    <a:gd name="connsiteX0" fmla="*/ 592516 w 634434"/>
                    <a:gd name="connsiteY0" fmla="*/ 269 h 92051"/>
                    <a:gd name="connsiteX1" fmla="*/ 549265 w 634434"/>
                    <a:gd name="connsiteY1" fmla="*/ 22679 h 92051"/>
                    <a:gd name="connsiteX2" fmla="*/ 534372 w 634434"/>
                    <a:gd name="connsiteY2" fmla="*/ 28627 h 92051"/>
                    <a:gd name="connsiteX3" fmla="*/ 101106 w 634434"/>
                    <a:gd name="connsiteY3" fmla="*/ 28912 h 92051"/>
                    <a:gd name="connsiteX4" fmla="*/ 82502 w 634434"/>
                    <a:gd name="connsiteY4" fmla="*/ 19539 h 92051"/>
                    <a:gd name="connsiteX5" fmla="*/ 25596 w 634434"/>
                    <a:gd name="connsiteY5" fmla="*/ 4884 h 92051"/>
                    <a:gd name="connsiteX6" fmla="*/ 140 w 634434"/>
                    <a:gd name="connsiteY6" fmla="*/ 48278 h 92051"/>
                    <a:gd name="connsiteX7" fmla="*/ 29973 w 634434"/>
                    <a:gd name="connsiteY7" fmla="*/ 88721 h 92051"/>
                    <a:gd name="connsiteX8" fmla="*/ 79790 w 634434"/>
                    <a:gd name="connsiteY8" fmla="*/ 76493 h 92051"/>
                    <a:gd name="connsiteX9" fmla="*/ 91827 w 634434"/>
                    <a:gd name="connsiteY9" fmla="*/ 67928 h 92051"/>
                    <a:gd name="connsiteX10" fmla="*/ 541462 w 634434"/>
                    <a:gd name="connsiteY10" fmla="*/ 67833 h 92051"/>
                    <a:gd name="connsiteX11" fmla="*/ 550692 w 634434"/>
                    <a:gd name="connsiteY11" fmla="*/ 71116 h 92051"/>
                    <a:gd name="connsiteX12" fmla="*/ 587329 w 634434"/>
                    <a:gd name="connsiteY12" fmla="*/ 92052 h 92051"/>
                    <a:gd name="connsiteX13" fmla="*/ 634434 w 634434"/>
                    <a:gd name="connsiteY13" fmla="*/ 37572 h 92051"/>
                    <a:gd name="connsiteX14" fmla="*/ 632341 w 634434"/>
                    <a:gd name="connsiteY14" fmla="*/ 34051 h 92051"/>
                    <a:gd name="connsiteX15" fmla="*/ 592516 w 634434"/>
                    <a:gd name="connsiteY15" fmla="*/ 269 h 92051"/>
                    <a:gd name="connsiteX16" fmla="*/ 46103 w 634434"/>
                    <a:gd name="connsiteY16" fmla="*/ 52941 h 92051"/>
                    <a:gd name="connsiteX17" fmla="*/ 38823 w 634434"/>
                    <a:gd name="connsiteY17" fmla="*/ 46279 h 92051"/>
                    <a:gd name="connsiteX18" fmla="*/ 45436 w 634434"/>
                    <a:gd name="connsiteY18" fmla="*/ 39428 h 92051"/>
                    <a:gd name="connsiteX19" fmla="*/ 52526 w 634434"/>
                    <a:gd name="connsiteY19" fmla="*/ 45708 h 92051"/>
                    <a:gd name="connsiteX20" fmla="*/ 46103 w 634434"/>
                    <a:gd name="connsiteY20" fmla="*/ 52941 h 92051"/>
                    <a:gd name="connsiteX21" fmla="*/ 587758 w 634434"/>
                    <a:gd name="connsiteY21" fmla="*/ 52512 h 92051"/>
                    <a:gd name="connsiteX22" fmla="*/ 581763 w 634434"/>
                    <a:gd name="connsiteY22" fmla="*/ 45137 h 92051"/>
                    <a:gd name="connsiteX23" fmla="*/ 588567 w 634434"/>
                    <a:gd name="connsiteY23" fmla="*/ 38381 h 92051"/>
                    <a:gd name="connsiteX24" fmla="*/ 595561 w 634434"/>
                    <a:gd name="connsiteY24" fmla="*/ 45232 h 92051"/>
                    <a:gd name="connsiteX25" fmla="*/ 587758 w 634434"/>
                    <a:gd name="connsiteY25" fmla="*/ 52512 h 9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34434" h="92051">
                      <a:moveTo>
                        <a:pt x="592516" y="269"/>
                      </a:moveTo>
                      <a:cubicBezTo>
                        <a:pt x="573817" y="-1539"/>
                        <a:pt x="558400" y="5741"/>
                        <a:pt x="549265" y="22679"/>
                      </a:cubicBezTo>
                      <a:cubicBezTo>
                        <a:pt x="545459" y="29769"/>
                        <a:pt x="540035" y="28627"/>
                        <a:pt x="534372" y="28627"/>
                      </a:cubicBezTo>
                      <a:cubicBezTo>
                        <a:pt x="389966" y="28675"/>
                        <a:pt x="245512" y="28675"/>
                        <a:pt x="101106" y="28912"/>
                      </a:cubicBezTo>
                      <a:cubicBezTo>
                        <a:pt x="92779" y="28912"/>
                        <a:pt x="87498" y="27295"/>
                        <a:pt x="82502" y="19539"/>
                      </a:cubicBezTo>
                      <a:cubicBezTo>
                        <a:pt x="70559" y="888"/>
                        <a:pt x="45342" y="-4870"/>
                        <a:pt x="25596" y="4884"/>
                      </a:cubicBezTo>
                      <a:cubicBezTo>
                        <a:pt x="9656" y="12735"/>
                        <a:pt x="-1382" y="30863"/>
                        <a:pt x="140" y="48278"/>
                      </a:cubicBezTo>
                      <a:cubicBezTo>
                        <a:pt x="1853" y="67595"/>
                        <a:pt x="11797" y="81584"/>
                        <a:pt x="29973" y="88721"/>
                      </a:cubicBezTo>
                      <a:cubicBezTo>
                        <a:pt x="47816" y="95763"/>
                        <a:pt x="66087" y="90672"/>
                        <a:pt x="79790" y="76493"/>
                      </a:cubicBezTo>
                      <a:cubicBezTo>
                        <a:pt x="83120" y="73067"/>
                        <a:pt x="84167" y="67881"/>
                        <a:pt x="91827" y="67928"/>
                      </a:cubicBezTo>
                      <a:cubicBezTo>
                        <a:pt x="241706" y="68261"/>
                        <a:pt x="391584" y="67976"/>
                        <a:pt x="541462" y="67833"/>
                      </a:cubicBezTo>
                      <a:cubicBezTo>
                        <a:pt x="544983" y="67833"/>
                        <a:pt x="548076" y="66882"/>
                        <a:pt x="550692" y="71116"/>
                      </a:cubicBezTo>
                      <a:cubicBezTo>
                        <a:pt x="558972" y="84629"/>
                        <a:pt x="572580" y="89482"/>
                        <a:pt x="587329" y="92052"/>
                      </a:cubicBezTo>
                      <a:cubicBezTo>
                        <a:pt x="618352" y="85343"/>
                        <a:pt x="632769" y="68690"/>
                        <a:pt x="634434" y="37572"/>
                      </a:cubicBezTo>
                      <a:cubicBezTo>
                        <a:pt x="633720" y="36430"/>
                        <a:pt x="632721" y="35336"/>
                        <a:pt x="632341" y="34051"/>
                      </a:cubicBezTo>
                      <a:cubicBezTo>
                        <a:pt x="626631" y="13830"/>
                        <a:pt x="613071" y="2220"/>
                        <a:pt x="592516" y="269"/>
                      </a:cubicBezTo>
                      <a:close/>
                      <a:moveTo>
                        <a:pt x="46103" y="52941"/>
                      </a:moveTo>
                      <a:cubicBezTo>
                        <a:pt x="42058" y="53036"/>
                        <a:pt x="39203" y="50086"/>
                        <a:pt x="38823" y="46279"/>
                      </a:cubicBezTo>
                      <a:cubicBezTo>
                        <a:pt x="38442" y="42140"/>
                        <a:pt x="41345" y="39713"/>
                        <a:pt x="45436" y="39428"/>
                      </a:cubicBezTo>
                      <a:cubicBezTo>
                        <a:pt x="49766" y="39095"/>
                        <a:pt x="52145" y="41331"/>
                        <a:pt x="52526" y="45708"/>
                      </a:cubicBezTo>
                      <a:cubicBezTo>
                        <a:pt x="52145" y="49705"/>
                        <a:pt x="50290" y="52845"/>
                        <a:pt x="46103" y="52941"/>
                      </a:cubicBezTo>
                      <a:close/>
                      <a:moveTo>
                        <a:pt x="587758" y="52512"/>
                      </a:moveTo>
                      <a:cubicBezTo>
                        <a:pt x="583761" y="52322"/>
                        <a:pt x="581715" y="49277"/>
                        <a:pt x="581763" y="45137"/>
                      </a:cubicBezTo>
                      <a:cubicBezTo>
                        <a:pt x="581858" y="40665"/>
                        <a:pt x="584713" y="39047"/>
                        <a:pt x="588567" y="38381"/>
                      </a:cubicBezTo>
                      <a:cubicBezTo>
                        <a:pt x="592087" y="39475"/>
                        <a:pt x="595656" y="41093"/>
                        <a:pt x="595561" y="45232"/>
                      </a:cubicBezTo>
                      <a:cubicBezTo>
                        <a:pt x="595418" y="49753"/>
                        <a:pt x="592230" y="52750"/>
                        <a:pt x="587758" y="5251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DA3332DF-5D06-40D1-9720-7E7E7C3849BA}"/>
                    </a:ext>
                  </a:extLst>
                </p:cNvPr>
                <p:cNvSpPr/>
                <p:nvPr/>
              </p:nvSpPr>
              <p:spPr>
                <a:xfrm>
                  <a:off x="5805571" y="4757367"/>
                  <a:ext cx="319091" cy="91276"/>
                </a:xfrm>
                <a:custGeom>
                  <a:avLst/>
                  <a:gdLst>
                    <a:gd name="connsiteX0" fmla="*/ 299912 w 319091"/>
                    <a:gd name="connsiteY0" fmla="*/ 22653 h 91276"/>
                    <a:gd name="connsiteX1" fmla="*/ 92224 w 319091"/>
                    <a:gd name="connsiteY1" fmla="*/ 23271 h 91276"/>
                    <a:gd name="connsiteX2" fmla="*/ 81423 w 319091"/>
                    <a:gd name="connsiteY2" fmla="*/ 16895 h 91276"/>
                    <a:gd name="connsiteX3" fmla="*/ 29704 w 319091"/>
                    <a:gd name="connsiteY3" fmla="*/ 3097 h 91276"/>
                    <a:gd name="connsiteX4" fmla="*/ 13 w 319091"/>
                    <a:gd name="connsiteY4" fmla="*/ 46348 h 91276"/>
                    <a:gd name="connsiteX5" fmla="*/ 31274 w 319091"/>
                    <a:gd name="connsiteY5" fmla="*/ 88694 h 91276"/>
                    <a:gd name="connsiteX6" fmla="*/ 82375 w 319091"/>
                    <a:gd name="connsiteY6" fmla="*/ 72945 h 91276"/>
                    <a:gd name="connsiteX7" fmla="*/ 95507 w 319091"/>
                    <a:gd name="connsiteY7" fmla="*/ 63429 h 91276"/>
                    <a:gd name="connsiteX8" fmla="*/ 281309 w 319091"/>
                    <a:gd name="connsiteY8" fmla="*/ 64238 h 91276"/>
                    <a:gd name="connsiteX9" fmla="*/ 292062 w 319091"/>
                    <a:gd name="connsiteY9" fmla="*/ 63524 h 91276"/>
                    <a:gd name="connsiteX10" fmla="*/ 318850 w 319091"/>
                    <a:gd name="connsiteY10" fmla="*/ 46538 h 91276"/>
                    <a:gd name="connsiteX11" fmla="*/ 299912 w 319091"/>
                    <a:gd name="connsiteY11" fmla="*/ 22653 h 91276"/>
                    <a:gd name="connsiteX12" fmla="*/ 45738 w 319091"/>
                    <a:gd name="connsiteY12" fmla="*/ 52771 h 91276"/>
                    <a:gd name="connsiteX13" fmla="*/ 38887 w 319091"/>
                    <a:gd name="connsiteY13" fmla="*/ 45444 h 91276"/>
                    <a:gd name="connsiteX14" fmla="*/ 46071 w 319091"/>
                    <a:gd name="connsiteY14" fmla="*/ 38973 h 91276"/>
                    <a:gd name="connsiteX15" fmla="*/ 52780 w 319091"/>
                    <a:gd name="connsiteY15" fmla="*/ 45777 h 91276"/>
                    <a:gd name="connsiteX16" fmla="*/ 45738 w 319091"/>
                    <a:gd name="connsiteY16" fmla="*/ 52771 h 91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091" h="91276">
                      <a:moveTo>
                        <a:pt x="299912" y="22653"/>
                      </a:moveTo>
                      <a:cubicBezTo>
                        <a:pt x="230683" y="22795"/>
                        <a:pt x="161454" y="22938"/>
                        <a:pt x="92224" y="23271"/>
                      </a:cubicBezTo>
                      <a:cubicBezTo>
                        <a:pt x="86848" y="23319"/>
                        <a:pt x="84469" y="20559"/>
                        <a:pt x="81423" y="16895"/>
                      </a:cubicBezTo>
                      <a:cubicBezTo>
                        <a:pt x="68482" y="1289"/>
                        <a:pt x="47927" y="-3993"/>
                        <a:pt x="29704" y="3097"/>
                      </a:cubicBezTo>
                      <a:cubicBezTo>
                        <a:pt x="11718" y="10044"/>
                        <a:pt x="-462" y="27791"/>
                        <a:pt x="13" y="46348"/>
                      </a:cubicBezTo>
                      <a:cubicBezTo>
                        <a:pt x="489" y="65237"/>
                        <a:pt x="13336" y="82651"/>
                        <a:pt x="31274" y="88694"/>
                      </a:cubicBezTo>
                      <a:cubicBezTo>
                        <a:pt x="50449" y="95165"/>
                        <a:pt x="69576" y="89313"/>
                        <a:pt x="82375" y="72945"/>
                      </a:cubicBezTo>
                      <a:cubicBezTo>
                        <a:pt x="85848" y="68520"/>
                        <a:pt x="87656" y="63334"/>
                        <a:pt x="95507" y="63429"/>
                      </a:cubicBezTo>
                      <a:cubicBezTo>
                        <a:pt x="157457" y="64048"/>
                        <a:pt x="219359" y="64048"/>
                        <a:pt x="281309" y="64238"/>
                      </a:cubicBezTo>
                      <a:cubicBezTo>
                        <a:pt x="284877" y="64000"/>
                        <a:pt x="288493" y="63572"/>
                        <a:pt x="292062" y="63524"/>
                      </a:cubicBezTo>
                      <a:cubicBezTo>
                        <a:pt x="308715" y="63144"/>
                        <a:pt x="317422" y="57957"/>
                        <a:pt x="318850" y="46538"/>
                      </a:cubicBezTo>
                      <a:cubicBezTo>
                        <a:pt x="320705" y="32454"/>
                        <a:pt x="311665" y="26316"/>
                        <a:pt x="299912" y="22653"/>
                      </a:cubicBezTo>
                      <a:close/>
                      <a:moveTo>
                        <a:pt x="45738" y="52771"/>
                      </a:moveTo>
                      <a:cubicBezTo>
                        <a:pt x="41789" y="51819"/>
                        <a:pt x="38887" y="49298"/>
                        <a:pt x="38887" y="45444"/>
                      </a:cubicBezTo>
                      <a:cubicBezTo>
                        <a:pt x="38887" y="41399"/>
                        <a:pt x="41742" y="39068"/>
                        <a:pt x="46071" y="38973"/>
                      </a:cubicBezTo>
                      <a:cubicBezTo>
                        <a:pt x="50734" y="38877"/>
                        <a:pt x="52970" y="41923"/>
                        <a:pt x="52780" y="45777"/>
                      </a:cubicBezTo>
                      <a:cubicBezTo>
                        <a:pt x="52590" y="49488"/>
                        <a:pt x="50115" y="52438"/>
                        <a:pt x="45738" y="5277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54A1127-8318-4FF0-BC57-601D7D2FA2F5}"/>
                    </a:ext>
                  </a:extLst>
                </p:cNvPr>
                <p:cNvSpPr/>
                <p:nvPr/>
              </p:nvSpPr>
              <p:spPr>
                <a:xfrm>
                  <a:off x="4685640" y="2080322"/>
                  <a:ext cx="1521049" cy="1917156"/>
                </a:xfrm>
                <a:custGeom>
                  <a:avLst/>
                  <a:gdLst>
                    <a:gd name="connsiteX0" fmla="*/ 1353566 w 1521049"/>
                    <a:gd name="connsiteY0" fmla="*/ 745584 h 1917156"/>
                    <a:gd name="connsiteX1" fmla="*/ 1342766 w 1521049"/>
                    <a:gd name="connsiteY1" fmla="*/ 745632 h 1917156"/>
                    <a:gd name="connsiteX2" fmla="*/ 1338198 w 1521049"/>
                    <a:gd name="connsiteY2" fmla="*/ 745680 h 1917156"/>
                    <a:gd name="connsiteX3" fmla="*/ 1328016 w 1521049"/>
                    <a:gd name="connsiteY3" fmla="*/ 737210 h 1917156"/>
                    <a:gd name="connsiteX4" fmla="*/ 1330109 w 1521049"/>
                    <a:gd name="connsiteY4" fmla="*/ 706378 h 1917156"/>
                    <a:gd name="connsiteX5" fmla="*/ 1332488 w 1521049"/>
                    <a:gd name="connsiteY5" fmla="*/ 704523 h 1917156"/>
                    <a:gd name="connsiteX6" fmla="*/ 1335438 w 1521049"/>
                    <a:gd name="connsiteY6" fmla="*/ 690248 h 1917156"/>
                    <a:gd name="connsiteX7" fmla="*/ 1335438 w 1521049"/>
                    <a:gd name="connsiteY7" fmla="*/ 653326 h 1917156"/>
                    <a:gd name="connsiteX8" fmla="*/ 1317025 w 1521049"/>
                    <a:gd name="connsiteY8" fmla="*/ 591139 h 1917156"/>
                    <a:gd name="connsiteX9" fmla="*/ 1193030 w 1521049"/>
                    <a:gd name="connsiteY9" fmla="*/ 524336 h 1917156"/>
                    <a:gd name="connsiteX10" fmla="*/ 1026261 w 1521049"/>
                    <a:gd name="connsiteY10" fmla="*/ 524288 h 1917156"/>
                    <a:gd name="connsiteX11" fmla="*/ 1010179 w 1521049"/>
                    <a:gd name="connsiteY11" fmla="*/ 527524 h 1917156"/>
                    <a:gd name="connsiteX12" fmla="*/ 1009513 w 1521049"/>
                    <a:gd name="connsiteY12" fmla="*/ 528856 h 1917156"/>
                    <a:gd name="connsiteX13" fmla="*/ 970449 w 1521049"/>
                    <a:gd name="connsiteY13" fmla="*/ 528190 h 1917156"/>
                    <a:gd name="connsiteX14" fmla="*/ 954081 w 1521049"/>
                    <a:gd name="connsiteY14" fmla="*/ 528808 h 1917156"/>
                    <a:gd name="connsiteX15" fmla="*/ 620638 w 1521049"/>
                    <a:gd name="connsiteY15" fmla="*/ 529237 h 1917156"/>
                    <a:gd name="connsiteX16" fmla="*/ 603938 w 1521049"/>
                    <a:gd name="connsiteY16" fmla="*/ 511679 h 1917156"/>
                    <a:gd name="connsiteX17" fmla="*/ 604128 w 1521049"/>
                    <a:gd name="connsiteY17" fmla="*/ 15654 h 1917156"/>
                    <a:gd name="connsiteX18" fmla="*/ 601987 w 1521049"/>
                    <a:gd name="connsiteY18" fmla="*/ 0 h 1917156"/>
                    <a:gd name="connsiteX19" fmla="*/ 601654 w 1521049"/>
                    <a:gd name="connsiteY19" fmla="*/ 284102 h 1917156"/>
                    <a:gd name="connsiteX20" fmla="*/ 601939 w 1521049"/>
                    <a:gd name="connsiteY20" fmla="*/ 513583 h 1917156"/>
                    <a:gd name="connsiteX21" fmla="*/ 586523 w 1521049"/>
                    <a:gd name="connsiteY21" fmla="*/ 528475 h 1917156"/>
                    <a:gd name="connsiteX22" fmla="*/ 563304 w 1521049"/>
                    <a:gd name="connsiteY22" fmla="*/ 528190 h 1917156"/>
                    <a:gd name="connsiteX23" fmla="*/ 449920 w 1521049"/>
                    <a:gd name="connsiteY23" fmla="*/ 529094 h 1917156"/>
                    <a:gd name="connsiteX24" fmla="*/ 437359 w 1521049"/>
                    <a:gd name="connsiteY24" fmla="*/ 515866 h 1917156"/>
                    <a:gd name="connsiteX25" fmla="*/ 437406 w 1521049"/>
                    <a:gd name="connsiteY25" fmla="*/ 334062 h 1917156"/>
                    <a:gd name="connsiteX26" fmla="*/ 435027 w 1521049"/>
                    <a:gd name="connsiteY26" fmla="*/ 348336 h 1917156"/>
                    <a:gd name="connsiteX27" fmla="*/ 435218 w 1521049"/>
                    <a:gd name="connsiteY27" fmla="*/ 514867 h 1917156"/>
                    <a:gd name="connsiteX28" fmla="*/ 421229 w 1521049"/>
                    <a:gd name="connsiteY28" fmla="*/ 528666 h 1917156"/>
                    <a:gd name="connsiteX29" fmla="*/ 407288 w 1521049"/>
                    <a:gd name="connsiteY29" fmla="*/ 515058 h 1917156"/>
                    <a:gd name="connsiteX30" fmla="*/ 407478 w 1521049"/>
                    <a:gd name="connsiteY30" fmla="*/ 348526 h 1917156"/>
                    <a:gd name="connsiteX31" fmla="*/ 405527 w 1521049"/>
                    <a:gd name="connsiteY31" fmla="*/ 334109 h 1917156"/>
                    <a:gd name="connsiteX32" fmla="*/ 405527 w 1521049"/>
                    <a:gd name="connsiteY32" fmla="*/ 516770 h 1917156"/>
                    <a:gd name="connsiteX33" fmla="*/ 393347 w 1521049"/>
                    <a:gd name="connsiteY33" fmla="*/ 529094 h 1917156"/>
                    <a:gd name="connsiteX34" fmla="*/ 336155 w 1521049"/>
                    <a:gd name="connsiteY34" fmla="*/ 528285 h 1917156"/>
                    <a:gd name="connsiteX35" fmla="*/ 297853 w 1521049"/>
                    <a:gd name="connsiteY35" fmla="*/ 490363 h 1917156"/>
                    <a:gd name="connsiteX36" fmla="*/ 297758 w 1521049"/>
                    <a:gd name="connsiteY36" fmla="*/ 106628 h 1917156"/>
                    <a:gd name="connsiteX37" fmla="*/ 295712 w 1521049"/>
                    <a:gd name="connsiteY37" fmla="*/ 90831 h 1917156"/>
                    <a:gd name="connsiteX38" fmla="*/ 295236 w 1521049"/>
                    <a:gd name="connsiteY38" fmla="*/ 107199 h 1917156"/>
                    <a:gd name="connsiteX39" fmla="*/ 295236 w 1521049"/>
                    <a:gd name="connsiteY39" fmla="*/ 440689 h 1917156"/>
                    <a:gd name="connsiteX40" fmla="*/ 295379 w 1521049"/>
                    <a:gd name="connsiteY40" fmla="*/ 517246 h 1917156"/>
                    <a:gd name="connsiteX41" fmla="*/ 284293 w 1521049"/>
                    <a:gd name="connsiteY41" fmla="*/ 529094 h 1917156"/>
                    <a:gd name="connsiteX42" fmla="*/ 226958 w 1521049"/>
                    <a:gd name="connsiteY42" fmla="*/ 528237 h 1917156"/>
                    <a:gd name="connsiteX43" fmla="*/ 226958 w 1521049"/>
                    <a:gd name="connsiteY43" fmla="*/ 528237 h 1917156"/>
                    <a:gd name="connsiteX44" fmla="*/ 191416 w 1521049"/>
                    <a:gd name="connsiteY44" fmla="*/ 525858 h 1917156"/>
                    <a:gd name="connsiteX45" fmla="*/ 188847 w 1521049"/>
                    <a:gd name="connsiteY45" fmla="*/ 490411 h 1917156"/>
                    <a:gd name="connsiteX46" fmla="*/ 188656 w 1521049"/>
                    <a:gd name="connsiteY46" fmla="*/ 187276 h 1917156"/>
                    <a:gd name="connsiteX47" fmla="*/ 186753 w 1521049"/>
                    <a:gd name="connsiteY47" fmla="*/ 172812 h 1917156"/>
                    <a:gd name="connsiteX48" fmla="*/ 186277 w 1521049"/>
                    <a:gd name="connsiteY48" fmla="*/ 185088 h 1917156"/>
                    <a:gd name="connsiteX49" fmla="*/ 186467 w 1521049"/>
                    <a:gd name="connsiteY49" fmla="*/ 515295 h 1917156"/>
                    <a:gd name="connsiteX50" fmla="*/ 173097 w 1521049"/>
                    <a:gd name="connsiteY50" fmla="*/ 529094 h 1917156"/>
                    <a:gd name="connsiteX51" fmla="*/ 149926 w 1521049"/>
                    <a:gd name="connsiteY51" fmla="*/ 529094 h 1917156"/>
                    <a:gd name="connsiteX52" fmla="*/ 136698 w 1521049"/>
                    <a:gd name="connsiteY52" fmla="*/ 515295 h 1917156"/>
                    <a:gd name="connsiteX53" fmla="*/ 136841 w 1521049"/>
                    <a:gd name="connsiteY53" fmla="*/ 268353 h 1917156"/>
                    <a:gd name="connsiteX54" fmla="*/ 134843 w 1521049"/>
                    <a:gd name="connsiteY54" fmla="*/ 253984 h 1917156"/>
                    <a:gd name="connsiteX55" fmla="*/ 134176 w 1521049"/>
                    <a:gd name="connsiteY55" fmla="*/ 506731 h 1917156"/>
                    <a:gd name="connsiteX56" fmla="*/ 131131 w 1521049"/>
                    <a:gd name="connsiteY56" fmla="*/ 526857 h 1917156"/>
                    <a:gd name="connsiteX57" fmla="*/ 102869 w 1521049"/>
                    <a:gd name="connsiteY57" fmla="*/ 527714 h 1917156"/>
                    <a:gd name="connsiteX58" fmla="*/ 98396 w 1521049"/>
                    <a:gd name="connsiteY58" fmla="*/ 515248 h 1917156"/>
                    <a:gd name="connsiteX59" fmla="*/ 98301 w 1521049"/>
                    <a:gd name="connsiteY59" fmla="*/ 348526 h 1917156"/>
                    <a:gd name="connsiteX60" fmla="*/ 98253 w 1521049"/>
                    <a:gd name="connsiteY60" fmla="*/ 281581 h 1917156"/>
                    <a:gd name="connsiteX61" fmla="*/ 96112 w 1521049"/>
                    <a:gd name="connsiteY61" fmla="*/ 268496 h 1917156"/>
                    <a:gd name="connsiteX62" fmla="*/ 96112 w 1521049"/>
                    <a:gd name="connsiteY62" fmla="*/ 268496 h 1917156"/>
                    <a:gd name="connsiteX63" fmla="*/ 95636 w 1521049"/>
                    <a:gd name="connsiteY63" fmla="*/ 507159 h 1917156"/>
                    <a:gd name="connsiteX64" fmla="*/ 74701 w 1521049"/>
                    <a:gd name="connsiteY64" fmla="*/ 530902 h 1917156"/>
                    <a:gd name="connsiteX65" fmla="*/ 0 w 1521049"/>
                    <a:gd name="connsiteY65" fmla="*/ 568633 h 1917156"/>
                    <a:gd name="connsiteX66" fmla="*/ 3854 w 1521049"/>
                    <a:gd name="connsiteY66" fmla="*/ 574200 h 1917156"/>
                    <a:gd name="connsiteX67" fmla="*/ 121853 w 1521049"/>
                    <a:gd name="connsiteY67" fmla="*/ 697433 h 1917156"/>
                    <a:gd name="connsiteX68" fmla="*/ 257267 w 1521049"/>
                    <a:gd name="connsiteY68" fmla="*/ 838081 h 1917156"/>
                    <a:gd name="connsiteX69" fmla="*/ 399294 w 1521049"/>
                    <a:gd name="connsiteY69" fmla="*/ 985628 h 1917156"/>
                    <a:gd name="connsiteX70" fmla="*/ 536516 w 1521049"/>
                    <a:gd name="connsiteY70" fmla="*/ 1128273 h 1917156"/>
                    <a:gd name="connsiteX71" fmla="*/ 677592 w 1521049"/>
                    <a:gd name="connsiteY71" fmla="*/ 1274821 h 1917156"/>
                    <a:gd name="connsiteX72" fmla="*/ 812911 w 1521049"/>
                    <a:gd name="connsiteY72" fmla="*/ 1415516 h 1917156"/>
                    <a:gd name="connsiteX73" fmla="*/ 953035 w 1521049"/>
                    <a:gd name="connsiteY73" fmla="*/ 1561112 h 1917156"/>
                    <a:gd name="connsiteX74" fmla="*/ 1092112 w 1521049"/>
                    <a:gd name="connsiteY74" fmla="*/ 1705757 h 1917156"/>
                    <a:gd name="connsiteX75" fmla="*/ 1210968 w 1521049"/>
                    <a:gd name="connsiteY75" fmla="*/ 1828324 h 1917156"/>
                    <a:gd name="connsiteX76" fmla="*/ 1285051 w 1521049"/>
                    <a:gd name="connsiteY76" fmla="*/ 1904833 h 1917156"/>
                    <a:gd name="connsiteX77" fmla="*/ 1293425 w 1521049"/>
                    <a:gd name="connsiteY77" fmla="*/ 1917156 h 1917156"/>
                    <a:gd name="connsiteX78" fmla="*/ 1293425 w 1521049"/>
                    <a:gd name="connsiteY78" fmla="*/ 1917156 h 1917156"/>
                    <a:gd name="connsiteX79" fmla="*/ 1331774 w 1521049"/>
                    <a:gd name="connsiteY79" fmla="*/ 1823090 h 1917156"/>
                    <a:gd name="connsiteX80" fmla="*/ 1331774 w 1521049"/>
                    <a:gd name="connsiteY80" fmla="*/ 1029211 h 1917156"/>
                    <a:gd name="connsiteX81" fmla="*/ 1331537 w 1521049"/>
                    <a:gd name="connsiteY81" fmla="*/ 758669 h 1917156"/>
                    <a:gd name="connsiteX82" fmla="*/ 1343670 w 1521049"/>
                    <a:gd name="connsiteY82" fmla="*/ 746536 h 1917156"/>
                    <a:gd name="connsiteX83" fmla="*/ 1436594 w 1521049"/>
                    <a:gd name="connsiteY83" fmla="*/ 746346 h 1917156"/>
                    <a:gd name="connsiteX84" fmla="*/ 1521049 w 1521049"/>
                    <a:gd name="connsiteY84" fmla="*/ 744871 h 1917156"/>
                    <a:gd name="connsiteX85" fmla="*/ 1353566 w 1521049"/>
                    <a:gd name="connsiteY85" fmla="*/ 745584 h 1917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1521049" h="1917156">
                      <a:moveTo>
                        <a:pt x="1353566" y="745584"/>
                      </a:moveTo>
                      <a:cubicBezTo>
                        <a:pt x="1349760" y="745965"/>
                        <a:pt x="1346096" y="746108"/>
                        <a:pt x="1342766" y="745632"/>
                      </a:cubicBezTo>
                      <a:cubicBezTo>
                        <a:pt x="1341243" y="745632"/>
                        <a:pt x="1339720" y="745632"/>
                        <a:pt x="1338198" y="745680"/>
                      </a:cubicBezTo>
                      <a:cubicBezTo>
                        <a:pt x="1331965" y="745727"/>
                        <a:pt x="1328634" y="743015"/>
                        <a:pt x="1328016" y="737210"/>
                      </a:cubicBezTo>
                      <a:cubicBezTo>
                        <a:pt x="1326921" y="726838"/>
                        <a:pt x="1325399" y="716370"/>
                        <a:pt x="1330109" y="706378"/>
                      </a:cubicBezTo>
                      <a:cubicBezTo>
                        <a:pt x="1330870" y="705665"/>
                        <a:pt x="1331680" y="705046"/>
                        <a:pt x="1332488" y="704523"/>
                      </a:cubicBezTo>
                      <a:cubicBezTo>
                        <a:pt x="1335581" y="700288"/>
                        <a:pt x="1335391" y="695197"/>
                        <a:pt x="1335438" y="690248"/>
                      </a:cubicBezTo>
                      <a:cubicBezTo>
                        <a:pt x="1335581" y="677925"/>
                        <a:pt x="1335724" y="665649"/>
                        <a:pt x="1335438" y="653326"/>
                      </a:cubicBezTo>
                      <a:cubicBezTo>
                        <a:pt x="1334867" y="631011"/>
                        <a:pt x="1328777" y="610076"/>
                        <a:pt x="1317025" y="591139"/>
                      </a:cubicBezTo>
                      <a:cubicBezTo>
                        <a:pt x="1288524" y="545319"/>
                        <a:pt x="1246082" y="524621"/>
                        <a:pt x="1193030" y="524336"/>
                      </a:cubicBezTo>
                      <a:cubicBezTo>
                        <a:pt x="1137456" y="524050"/>
                        <a:pt x="1081835" y="524241"/>
                        <a:pt x="1026261" y="524288"/>
                      </a:cubicBezTo>
                      <a:cubicBezTo>
                        <a:pt x="1020742" y="524288"/>
                        <a:pt x="1014937" y="523670"/>
                        <a:pt x="1010179" y="527524"/>
                      </a:cubicBezTo>
                      <a:cubicBezTo>
                        <a:pt x="1009941" y="527952"/>
                        <a:pt x="1009751" y="528428"/>
                        <a:pt x="1009513" y="528856"/>
                      </a:cubicBezTo>
                      <a:cubicBezTo>
                        <a:pt x="996380" y="533995"/>
                        <a:pt x="983343" y="535136"/>
                        <a:pt x="970449" y="528190"/>
                      </a:cubicBezTo>
                      <a:cubicBezTo>
                        <a:pt x="964978" y="528428"/>
                        <a:pt x="959553" y="528808"/>
                        <a:pt x="954081" y="528808"/>
                      </a:cubicBezTo>
                      <a:cubicBezTo>
                        <a:pt x="842934" y="528856"/>
                        <a:pt x="731786" y="528523"/>
                        <a:pt x="620638" y="529237"/>
                      </a:cubicBezTo>
                      <a:cubicBezTo>
                        <a:pt x="606031" y="529332"/>
                        <a:pt x="603890" y="524716"/>
                        <a:pt x="603938" y="511679"/>
                      </a:cubicBezTo>
                      <a:cubicBezTo>
                        <a:pt x="604366" y="346338"/>
                        <a:pt x="604223" y="180996"/>
                        <a:pt x="604128" y="15654"/>
                      </a:cubicBezTo>
                      <a:cubicBezTo>
                        <a:pt x="604128" y="10468"/>
                        <a:pt x="606269" y="4710"/>
                        <a:pt x="601987" y="0"/>
                      </a:cubicBezTo>
                      <a:cubicBezTo>
                        <a:pt x="601892" y="94685"/>
                        <a:pt x="601701" y="189417"/>
                        <a:pt x="601654" y="284102"/>
                      </a:cubicBezTo>
                      <a:cubicBezTo>
                        <a:pt x="601606" y="360612"/>
                        <a:pt x="601368" y="437073"/>
                        <a:pt x="601939" y="513583"/>
                      </a:cubicBezTo>
                      <a:cubicBezTo>
                        <a:pt x="602034" y="525954"/>
                        <a:pt x="598371" y="529855"/>
                        <a:pt x="586523" y="528475"/>
                      </a:cubicBezTo>
                      <a:cubicBezTo>
                        <a:pt x="578863" y="527571"/>
                        <a:pt x="571059" y="528237"/>
                        <a:pt x="563304" y="528190"/>
                      </a:cubicBezTo>
                      <a:cubicBezTo>
                        <a:pt x="525525" y="528380"/>
                        <a:pt x="487699" y="528190"/>
                        <a:pt x="449920" y="529094"/>
                      </a:cubicBezTo>
                      <a:cubicBezTo>
                        <a:pt x="439119" y="529332"/>
                        <a:pt x="437311" y="525573"/>
                        <a:pt x="437359" y="515866"/>
                      </a:cubicBezTo>
                      <a:cubicBezTo>
                        <a:pt x="437692" y="455249"/>
                        <a:pt x="437454" y="394679"/>
                        <a:pt x="437406" y="334062"/>
                      </a:cubicBezTo>
                      <a:cubicBezTo>
                        <a:pt x="433172" y="338249"/>
                        <a:pt x="435027" y="343530"/>
                        <a:pt x="435027" y="348336"/>
                      </a:cubicBezTo>
                      <a:cubicBezTo>
                        <a:pt x="434884" y="403862"/>
                        <a:pt x="434647" y="459389"/>
                        <a:pt x="435218" y="514867"/>
                      </a:cubicBezTo>
                      <a:cubicBezTo>
                        <a:pt x="435313" y="525954"/>
                        <a:pt x="431792" y="528666"/>
                        <a:pt x="421229" y="528666"/>
                      </a:cubicBezTo>
                      <a:cubicBezTo>
                        <a:pt x="410856" y="528666"/>
                        <a:pt x="407145" y="526191"/>
                        <a:pt x="407288" y="515058"/>
                      </a:cubicBezTo>
                      <a:cubicBezTo>
                        <a:pt x="407859" y="459531"/>
                        <a:pt x="407621" y="404053"/>
                        <a:pt x="407478" y="348526"/>
                      </a:cubicBezTo>
                      <a:cubicBezTo>
                        <a:pt x="407478" y="343721"/>
                        <a:pt x="409239" y="338487"/>
                        <a:pt x="405527" y="334109"/>
                      </a:cubicBezTo>
                      <a:cubicBezTo>
                        <a:pt x="405480" y="395012"/>
                        <a:pt x="405194" y="455868"/>
                        <a:pt x="405527" y="516770"/>
                      </a:cubicBezTo>
                      <a:cubicBezTo>
                        <a:pt x="405575" y="526239"/>
                        <a:pt x="403053" y="529522"/>
                        <a:pt x="393347" y="529094"/>
                      </a:cubicBezTo>
                      <a:cubicBezTo>
                        <a:pt x="374315" y="528237"/>
                        <a:pt x="355235" y="528475"/>
                        <a:pt x="336155" y="528285"/>
                      </a:cubicBezTo>
                      <a:cubicBezTo>
                        <a:pt x="297853" y="528808"/>
                        <a:pt x="297853" y="528808"/>
                        <a:pt x="297853" y="490363"/>
                      </a:cubicBezTo>
                      <a:cubicBezTo>
                        <a:pt x="297853" y="362467"/>
                        <a:pt x="297901" y="234524"/>
                        <a:pt x="297758" y="106628"/>
                      </a:cubicBezTo>
                      <a:cubicBezTo>
                        <a:pt x="297758" y="101346"/>
                        <a:pt x="299566" y="95637"/>
                        <a:pt x="295712" y="90831"/>
                      </a:cubicBezTo>
                      <a:cubicBezTo>
                        <a:pt x="295569" y="96303"/>
                        <a:pt x="295236" y="101727"/>
                        <a:pt x="295236" y="107199"/>
                      </a:cubicBezTo>
                      <a:cubicBezTo>
                        <a:pt x="295189" y="218346"/>
                        <a:pt x="295236" y="329542"/>
                        <a:pt x="295236" y="440689"/>
                      </a:cubicBezTo>
                      <a:cubicBezTo>
                        <a:pt x="295236" y="466192"/>
                        <a:pt x="294951" y="491743"/>
                        <a:pt x="295379" y="517246"/>
                      </a:cubicBezTo>
                      <a:cubicBezTo>
                        <a:pt x="295522" y="525620"/>
                        <a:pt x="293856" y="529570"/>
                        <a:pt x="284293" y="529094"/>
                      </a:cubicBezTo>
                      <a:cubicBezTo>
                        <a:pt x="265213" y="528190"/>
                        <a:pt x="246086" y="528475"/>
                        <a:pt x="226958" y="528237"/>
                      </a:cubicBezTo>
                      <a:lnTo>
                        <a:pt x="226958" y="528237"/>
                      </a:lnTo>
                      <a:cubicBezTo>
                        <a:pt x="214825" y="527666"/>
                        <a:pt x="199267" y="533471"/>
                        <a:pt x="191416" y="525858"/>
                      </a:cubicBezTo>
                      <a:cubicBezTo>
                        <a:pt x="183470" y="518198"/>
                        <a:pt x="188894" y="502544"/>
                        <a:pt x="188847" y="490411"/>
                      </a:cubicBezTo>
                      <a:cubicBezTo>
                        <a:pt x="188608" y="389350"/>
                        <a:pt x="188751" y="288337"/>
                        <a:pt x="188656" y="187276"/>
                      </a:cubicBezTo>
                      <a:cubicBezTo>
                        <a:pt x="188656" y="182423"/>
                        <a:pt x="190321" y="177237"/>
                        <a:pt x="186753" y="172812"/>
                      </a:cubicBezTo>
                      <a:cubicBezTo>
                        <a:pt x="186610" y="176904"/>
                        <a:pt x="186277" y="180996"/>
                        <a:pt x="186277" y="185088"/>
                      </a:cubicBezTo>
                      <a:cubicBezTo>
                        <a:pt x="186229" y="295141"/>
                        <a:pt x="186134" y="405242"/>
                        <a:pt x="186467" y="515295"/>
                      </a:cubicBezTo>
                      <a:cubicBezTo>
                        <a:pt x="186515" y="525620"/>
                        <a:pt x="184374" y="530474"/>
                        <a:pt x="173097" y="529094"/>
                      </a:cubicBezTo>
                      <a:cubicBezTo>
                        <a:pt x="165484" y="528190"/>
                        <a:pt x="157539" y="528142"/>
                        <a:pt x="149926" y="529094"/>
                      </a:cubicBezTo>
                      <a:cubicBezTo>
                        <a:pt x="138506" y="530521"/>
                        <a:pt x="136651" y="525478"/>
                        <a:pt x="136698" y="515295"/>
                      </a:cubicBezTo>
                      <a:cubicBezTo>
                        <a:pt x="137079" y="432981"/>
                        <a:pt x="136936" y="350667"/>
                        <a:pt x="136841" y="268353"/>
                      </a:cubicBezTo>
                      <a:cubicBezTo>
                        <a:pt x="136841" y="263548"/>
                        <a:pt x="138697" y="258314"/>
                        <a:pt x="134843" y="253984"/>
                      </a:cubicBezTo>
                      <a:cubicBezTo>
                        <a:pt x="134652" y="338249"/>
                        <a:pt x="134557" y="422514"/>
                        <a:pt x="134176" y="506731"/>
                      </a:cubicBezTo>
                      <a:cubicBezTo>
                        <a:pt x="134129" y="513678"/>
                        <a:pt x="137983" y="524145"/>
                        <a:pt x="131131" y="526857"/>
                      </a:cubicBezTo>
                      <a:cubicBezTo>
                        <a:pt x="122852" y="530141"/>
                        <a:pt x="112242" y="528808"/>
                        <a:pt x="102869" y="527714"/>
                      </a:cubicBezTo>
                      <a:cubicBezTo>
                        <a:pt x="95732" y="526905"/>
                        <a:pt x="98444" y="519720"/>
                        <a:pt x="98396" y="515248"/>
                      </a:cubicBezTo>
                      <a:cubicBezTo>
                        <a:pt x="98206" y="459674"/>
                        <a:pt x="98301" y="404100"/>
                        <a:pt x="98301" y="348526"/>
                      </a:cubicBezTo>
                      <a:cubicBezTo>
                        <a:pt x="98301" y="326211"/>
                        <a:pt x="98396" y="303896"/>
                        <a:pt x="98253" y="281581"/>
                      </a:cubicBezTo>
                      <a:cubicBezTo>
                        <a:pt x="98206" y="277156"/>
                        <a:pt x="99681" y="272398"/>
                        <a:pt x="96112" y="268496"/>
                      </a:cubicBezTo>
                      <a:lnTo>
                        <a:pt x="96112" y="268496"/>
                      </a:lnTo>
                      <a:cubicBezTo>
                        <a:pt x="95970" y="348050"/>
                        <a:pt x="95779" y="427605"/>
                        <a:pt x="95636" y="507159"/>
                      </a:cubicBezTo>
                      <a:cubicBezTo>
                        <a:pt x="95589" y="528666"/>
                        <a:pt x="95541" y="528047"/>
                        <a:pt x="74701" y="530902"/>
                      </a:cubicBezTo>
                      <a:cubicBezTo>
                        <a:pt x="45629" y="534851"/>
                        <a:pt x="20031" y="546413"/>
                        <a:pt x="0" y="568633"/>
                      </a:cubicBezTo>
                      <a:cubicBezTo>
                        <a:pt x="1284" y="570489"/>
                        <a:pt x="2284" y="572582"/>
                        <a:pt x="3854" y="574200"/>
                      </a:cubicBezTo>
                      <a:cubicBezTo>
                        <a:pt x="43108" y="615309"/>
                        <a:pt x="82123" y="656752"/>
                        <a:pt x="121853" y="697433"/>
                      </a:cubicBezTo>
                      <a:cubicBezTo>
                        <a:pt x="167340" y="743967"/>
                        <a:pt x="212161" y="791167"/>
                        <a:pt x="257267" y="838081"/>
                      </a:cubicBezTo>
                      <a:cubicBezTo>
                        <a:pt x="304562" y="887279"/>
                        <a:pt x="352000" y="936382"/>
                        <a:pt x="399294" y="985628"/>
                      </a:cubicBezTo>
                      <a:cubicBezTo>
                        <a:pt x="444971" y="1033208"/>
                        <a:pt x="490839" y="1080693"/>
                        <a:pt x="536516" y="1128273"/>
                      </a:cubicBezTo>
                      <a:cubicBezTo>
                        <a:pt x="583478" y="1177186"/>
                        <a:pt x="630630" y="1225908"/>
                        <a:pt x="677592" y="1274821"/>
                      </a:cubicBezTo>
                      <a:cubicBezTo>
                        <a:pt x="722651" y="1321783"/>
                        <a:pt x="767852" y="1368602"/>
                        <a:pt x="812911" y="1415516"/>
                      </a:cubicBezTo>
                      <a:cubicBezTo>
                        <a:pt x="859539" y="1464096"/>
                        <a:pt x="906406" y="1512485"/>
                        <a:pt x="953035" y="1561112"/>
                      </a:cubicBezTo>
                      <a:cubicBezTo>
                        <a:pt x="999330" y="1609406"/>
                        <a:pt x="1046150" y="1657177"/>
                        <a:pt x="1092112" y="1705757"/>
                      </a:cubicBezTo>
                      <a:cubicBezTo>
                        <a:pt x="1131223" y="1747104"/>
                        <a:pt x="1171952" y="1786881"/>
                        <a:pt x="1210968" y="1828324"/>
                      </a:cubicBezTo>
                      <a:cubicBezTo>
                        <a:pt x="1235329" y="1854160"/>
                        <a:pt x="1260166" y="1879520"/>
                        <a:pt x="1285051" y="1904833"/>
                      </a:cubicBezTo>
                      <a:cubicBezTo>
                        <a:pt x="1288619" y="1908449"/>
                        <a:pt x="1291664" y="1912350"/>
                        <a:pt x="1293425" y="1917156"/>
                      </a:cubicBezTo>
                      <a:cubicBezTo>
                        <a:pt x="1293425" y="1917156"/>
                        <a:pt x="1293425" y="1917156"/>
                        <a:pt x="1293425" y="1917156"/>
                      </a:cubicBezTo>
                      <a:cubicBezTo>
                        <a:pt x="1320641" y="1891701"/>
                        <a:pt x="1331774" y="1859679"/>
                        <a:pt x="1331774" y="1823090"/>
                      </a:cubicBezTo>
                      <a:cubicBezTo>
                        <a:pt x="1331774" y="1558448"/>
                        <a:pt x="1331774" y="1293853"/>
                        <a:pt x="1331774" y="1029211"/>
                      </a:cubicBezTo>
                      <a:cubicBezTo>
                        <a:pt x="1331774" y="939046"/>
                        <a:pt x="1331917" y="848834"/>
                        <a:pt x="1331537" y="758669"/>
                      </a:cubicBezTo>
                      <a:cubicBezTo>
                        <a:pt x="1331489" y="749058"/>
                        <a:pt x="1334059" y="746346"/>
                        <a:pt x="1343670" y="746536"/>
                      </a:cubicBezTo>
                      <a:cubicBezTo>
                        <a:pt x="1374644" y="747059"/>
                        <a:pt x="1405619" y="746964"/>
                        <a:pt x="1436594" y="746346"/>
                      </a:cubicBezTo>
                      <a:cubicBezTo>
                        <a:pt x="1464762" y="745775"/>
                        <a:pt x="1492977" y="748059"/>
                        <a:pt x="1521049" y="744871"/>
                      </a:cubicBezTo>
                      <a:cubicBezTo>
                        <a:pt x="1465190" y="746346"/>
                        <a:pt x="1409378" y="745347"/>
                        <a:pt x="1353566" y="745584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4FFF3A3-E260-40A5-BBCA-54ABC20CCC6A}"/>
                    </a:ext>
                  </a:extLst>
                </p:cNvPr>
                <p:cNvSpPr/>
                <p:nvPr/>
              </p:nvSpPr>
              <p:spPr>
                <a:xfrm>
                  <a:off x="6039206" y="2824383"/>
                  <a:ext cx="167387" cy="1597"/>
                </a:xfrm>
                <a:custGeom>
                  <a:avLst/>
                  <a:gdLst>
                    <a:gd name="connsiteX0" fmla="*/ 16606 w 167387"/>
                    <a:gd name="connsiteY0" fmla="*/ 2 h 1597"/>
                    <a:gd name="connsiteX1" fmla="*/ 0 w 167387"/>
                    <a:gd name="connsiteY1" fmla="*/ 1477 h 1597"/>
                    <a:gd name="connsiteX2" fmla="*/ 167388 w 167387"/>
                    <a:gd name="connsiteY2" fmla="*/ 811 h 1597"/>
                    <a:gd name="connsiteX3" fmla="*/ 167388 w 167387"/>
                    <a:gd name="connsiteY3" fmla="*/ 811 h 1597"/>
                    <a:gd name="connsiteX4" fmla="*/ 16606 w 167387"/>
                    <a:gd name="connsiteY4" fmla="*/ 2 h 1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387" h="1597">
                      <a:moveTo>
                        <a:pt x="16606" y="2"/>
                      </a:moveTo>
                      <a:cubicBezTo>
                        <a:pt x="11419" y="-46"/>
                        <a:pt x="5614" y="953"/>
                        <a:pt x="0" y="1477"/>
                      </a:cubicBezTo>
                      <a:cubicBezTo>
                        <a:pt x="55812" y="1239"/>
                        <a:pt x="111576" y="2238"/>
                        <a:pt x="167388" y="811"/>
                      </a:cubicBezTo>
                      <a:cubicBezTo>
                        <a:pt x="167388" y="811"/>
                        <a:pt x="167388" y="811"/>
                        <a:pt x="167388" y="811"/>
                      </a:cubicBezTo>
                      <a:cubicBezTo>
                        <a:pt x="117143" y="620"/>
                        <a:pt x="66898" y="573"/>
                        <a:pt x="16606" y="2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FF68E0EC-2A15-4BC3-849C-C3DC1996BA5F}"/>
                    </a:ext>
                  </a:extLst>
                </p:cNvPr>
                <p:cNvSpPr/>
                <p:nvPr/>
              </p:nvSpPr>
              <p:spPr>
                <a:xfrm>
                  <a:off x="5656042" y="2607941"/>
                  <a:ext cx="39777" cy="5521"/>
                </a:xfrm>
                <a:custGeom>
                  <a:avLst/>
                  <a:gdLst>
                    <a:gd name="connsiteX0" fmla="*/ 39111 w 39777"/>
                    <a:gd name="connsiteY0" fmla="*/ 1332 h 5521"/>
                    <a:gd name="connsiteX1" fmla="*/ 39777 w 39777"/>
                    <a:gd name="connsiteY1" fmla="*/ 0 h 5521"/>
                    <a:gd name="connsiteX2" fmla="*/ 39016 w 39777"/>
                    <a:gd name="connsiteY2" fmla="*/ 619 h 5521"/>
                    <a:gd name="connsiteX3" fmla="*/ 0 w 39777"/>
                    <a:gd name="connsiteY3" fmla="*/ 714 h 5521"/>
                    <a:gd name="connsiteX4" fmla="*/ 39111 w 39777"/>
                    <a:gd name="connsiteY4" fmla="*/ 1332 h 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777" h="5521">
                      <a:moveTo>
                        <a:pt x="39111" y="1332"/>
                      </a:moveTo>
                      <a:cubicBezTo>
                        <a:pt x="39397" y="904"/>
                        <a:pt x="39539" y="428"/>
                        <a:pt x="39777" y="0"/>
                      </a:cubicBezTo>
                      <a:cubicBezTo>
                        <a:pt x="39539" y="190"/>
                        <a:pt x="39254" y="381"/>
                        <a:pt x="39016" y="619"/>
                      </a:cubicBezTo>
                      <a:cubicBezTo>
                        <a:pt x="26027" y="666"/>
                        <a:pt x="12990" y="666"/>
                        <a:pt x="0" y="714"/>
                      </a:cubicBezTo>
                      <a:cubicBezTo>
                        <a:pt x="12942" y="7565"/>
                        <a:pt x="25979" y="6471"/>
                        <a:pt x="39111" y="1332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E710B7B7-A3AD-41EA-A288-3BDC36787048}"/>
                    </a:ext>
                  </a:extLst>
                </p:cNvPr>
                <p:cNvSpPr/>
                <p:nvPr/>
              </p:nvSpPr>
              <p:spPr>
                <a:xfrm>
                  <a:off x="6012549" y="2784845"/>
                  <a:ext cx="15903" cy="41157"/>
                </a:xfrm>
                <a:custGeom>
                  <a:avLst/>
                  <a:gdLst>
                    <a:gd name="connsiteX0" fmla="*/ 4675 w 15903"/>
                    <a:gd name="connsiteY0" fmla="*/ 1190 h 41157"/>
                    <a:gd name="connsiteX1" fmla="*/ 5627 w 15903"/>
                    <a:gd name="connsiteY1" fmla="*/ 0 h 41157"/>
                    <a:gd name="connsiteX2" fmla="*/ 3248 w 15903"/>
                    <a:gd name="connsiteY2" fmla="*/ 1856 h 41157"/>
                    <a:gd name="connsiteX3" fmla="*/ 1154 w 15903"/>
                    <a:gd name="connsiteY3" fmla="*/ 32688 h 41157"/>
                    <a:gd name="connsiteX4" fmla="*/ 11336 w 15903"/>
                    <a:gd name="connsiteY4" fmla="*/ 41157 h 41157"/>
                    <a:gd name="connsiteX5" fmla="*/ 15904 w 15903"/>
                    <a:gd name="connsiteY5" fmla="*/ 41110 h 41157"/>
                    <a:gd name="connsiteX6" fmla="*/ 6864 w 15903"/>
                    <a:gd name="connsiteY6" fmla="*/ 36732 h 41157"/>
                    <a:gd name="connsiteX7" fmla="*/ 4675 w 15903"/>
                    <a:gd name="connsiteY7" fmla="*/ 1190 h 41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03" h="41157">
                      <a:moveTo>
                        <a:pt x="4675" y="1190"/>
                      </a:moveTo>
                      <a:cubicBezTo>
                        <a:pt x="5056" y="809"/>
                        <a:pt x="5341" y="381"/>
                        <a:pt x="5627" y="0"/>
                      </a:cubicBezTo>
                      <a:cubicBezTo>
                        <a:pt x="4818" y="523"/>
                        <a:pt x="4009" y="1142"/>
                        <a:pt x="3248" y="1856"/>
                      </a:cubicBezTo>
                      <a:cubicBezTo>
                        <a:pt x="-1463" y="11848"/>
                        <a:pt x="12" y="22315"/>
                        <a:pt x="1154" y="32688"/>
                      </a:cubicBezTo>
                      <a:cubicBezTo>
                        <a:pt x="1773" y="38493"/>
                        <a:pt x="5103" y="41205"/>
                        <a:pt x="11336" y="41157"/>
                      </a:cubicBezTo>
                      <a:cubicBezTo>
                        <a:pt x="12859" y="41157"/>
                        <a:pt x="14381" y="41157"/>
                        <a:pt x="15904" y="41110"/>
                      </a:cubicBezTo>
                      <a:cubicBezTo>
                        <a:pt x="12383" y="40586"/>
                        <a:pt x="9243" y="39349"/>
                        <a:pt x="6864" y="36732"/>
                      </a:cubicBezTo>
                      <a:cubicBezTo>
                        <a:pt x="-368" y="28976"/>
                        <a:pt x="5246" y="13370"/>
                        <a:pt x="4675" y="1190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FF171ADC-C0DC-47E0-A983-EE017007142B}"/>
                    </a:ext>
                  </a:extLst>
                </p:cNvPr>
                <p:cNvSpPr/>
                <p:nvPr/>
              </p:nvSpPr>
              <p:spPr>
                <a:xfrm>
                  <a:off x="6065899" y="3307990"/>
                  <a:ext cx="419567" cy="384547"/>
                </a:xfrm>
                <a:custGeom>
                  <a:avLst/>
                  <a:gdLst>
                    <a:gd name="connsiteX0" fmla="*/ 397962 w 419567"/>
                    <a:gd name="connsiteY0" fmla="*/ 83600 h 384547"/>
                    <a:gd name="connsiteX1" fmla="*/ 417756 w 419567"/>
                    <a:gd name="connsiteY1" fmla="*/ 32784 h 384547"/>
                    <a:gd name="connsiteX2" fmla="*/ 374267 w 419567"/>
                    <a:gd name="connsiteY2" fmla="*/ 1 h 384547"/>
                    <a:gd name="connsiteX3" fmla="*/ 329780 w 419567"/>
                    <a:gd name="connsiteY3" fmla="*/ 33260 h 384547"/>
                    <a:gd name="connsiteX4" fmla="*/ 350049 w 419567"/>
                    <a:gd name="connsiteY4" fmla="*/ 83790 h 384547"/>
                    <a:gd name="connsiteX5" fmla="*/ 358709 w 419567"/>
                    <a:gd name="connsiteY5" fmla="*/ 99872 h 384547"/>
                    <a:gd name="connsiteX6" fmla="*/ 358804 w 419567"/>
                    <a:gd name="connsiteY6" fmla="*/ 310368 h 384547"/>
                    <a:gd name="connsiteX7" fmla="*/ 346385 w 419567"/>
                    <a:gd name="connsiteY7" fmla="*/ 323357 h 384547"/>
                    <a:gd name="connsiteX8" fmla="*/ 98967 w 419567"/>
                    <a:gd name="connsiteY8" fmla="*/ 323215 h 384547"/>
                    <a:gd name="connsiteX9" fmla="*/ 83884 w 419567"/>
                    <a:gd name="connsiteY9" fmla="*/ 315078 h 384547"/>
                    <a:gd name="connsiteX10" fmla="*/ 32164 w 419567"/>
                    <a:gd name="connsiteY10" fmla="*/ 295333 h 384547"/>
                    <a:gd name="connsiteX11" fmla="*/ 0 w 419567"/>
                    <a:gd name="connsiteY11" fmla="*/ 339059 h 384547"/>
                    <a:gd name="connsiteX12" fmla="*/ 32497 w 419567"/>
                    <a:gd name="connsiteY12" fmla="*/ 382833 h 384547"/>
                    <a:gd name="connsiteX13" fmla="*/ 84265 w 419567"/>
                    <a:gd name="connsiteY13" fmla="*/ 361945 h 384547"/>
                    <a:gd name="connsiteX14" fmla="*/ 99110 w 419567"/>
                    <a:gd name="connsiteY14" fmla="*/ 353619 h 384547"/>
                    <a:gd name="connsiteX15" fmla="*/ 237141 w 419567"/>
                    <a:gd name="connsiteY15" fmla="*/ 353761 h 384547"/>
                    <a:gd name="connsiteX16" fmla="*/ 376551 w 419567"/>
                    <a:gd name="connsiteY16" fmla="*/ 354047 h 384547"/>
                    <a:gd name="connsiteX17" fmla="*/ 389160 w 419567"/>
                    <a:gd name="connsiteY17" fmla="*/ 341295 h 384547"/>
                    <a:gd name="connsiteX18" fmla="*/ 388732 w 419567"/>
                    <a:gd name="connsiteY18" fmla="*/ 100776 h 384547"/>
                    <a:gd name="connsiteX19" fmla="*/ 397962 w 419567"/>
                    <a:gd name="connsiteY19" fmla="*/ 83600 h 384547"/>
                    <a:gd name="connsiteX20" fmla="*/ 45630 w 419567"/>
                    <a:gd name="connsiteY20" fmla="*/ 345339 h 384547"/>
                    <a:gd name="connsiteX21" fmla="*/ 38635 w 419567"/>
                    <a:gd name="connsiteY21" fmla="*/ 338964 h 384547"/>
                    <a:gd name="connsiteX22" fmla="*/ 45011 w 419567"/>
                    <a:gd name="connsiteY22" fmla="*/ 331779 h 384547"/>
                    <a:gd name="connsiteX23" fmla="*/ 52291 w 419567"/>
                    <a:gd name="connsiteY23" fmla="*/ 338298 h 384547"/>
                    <a:gd name="connsiteX24" fmla="*/ 45630 w 419567"/>
                    <a:gd name="connsiteY24" fmla="*/ 345339 h 384547"/>
                    <a:gd name="connsiteX25" fmla="*/ 374077 w 419567"/>
                    <a:gd name="connsiteY25" fmla="*/ 52197 h 384547"/>
                    <a:gd name="connsiteX26" fmla="*/ 367035 w 419567"/>
                    <a:gd name="connsiteY26" fmla="*/ 45678 h 384547"/>
                    <a:gd name="connsiteX27" fmla="*/ 373411 w 419567"/>
                    <a:gd name="connsiteY27" fmla="*/ 38636 h 384547"/>
                    <a:gd name="connsiteX28" fmla="*/ 380500 w 419567"/>
                    <a:gd name="connsiteY28" fmla="*/ 45155 h 384547"/>
                    <a:gd name="connsiteX29" fmla="*/ 374077 w 419567"/>
                    <a:gd name="connsiteY29" fmla="*/ 52197 h 38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9567" h="384547">
                      <a:moveTo>
                        <a:pt x="397962" y="83600"/>
                      </a:moveTo>
                      <a:cubicBezTo>
                        <a:pt x="415710" y="73180"/>
                        <a:pt x="423370" y="51911"/>
                        <a:pt x="417756" y="32784"/>
                      </a:cubicBezTo>
                      <a:cubicBezTo>
                        <a:pt x="411903" y="12943"/>
                        <a:pt x="394917" y="144"/>
                        <a:pt x="374267" y="1"/>
                      </a:cubicBezTo>
                      <a:cubicBezTo>
                        <a:pt x="352761" y="-142"/>
                        <a:pt x="335775" y="12562"/>
                        <a:pt x="329780" y="33260"/>
                      </a:cubicBezTo>
                      <a:cubicBezTo>
                        <a:pt x="324260" y="52340"/>
                        <a:pt x="332064" y="73465"/>
                        <a:pt x="350049" y="83790"/>
                      </a:cubicBezTo>
                      <a:cubicBezTo>
                        <a:pt x="357186" y="87882"/>
                        <a:pt x="358756" y="92450"/>
                        <a:pt x="358709" y="99872"/>
                      </a:cubicBezTo>
                      <a:cubicBezTo>
                        <a:pt x="358471" y="170053"/>
                        <a:pt x="358375" y="240187"/>
                        <a:pt x="358804" y="310368"/>
                      </a:cubicBezTo>
                      <a:cubicBezTo>
                        <a:pt x="358851" y="320170"/>
                        <a:pt x="357043" y="323405"/>
                        <a:pt x="346385" y="323357"/>
                      </a:cubicBezTo>
                      <a:cubicBezTo>
                        <a:pt x="263928" y="322834"/>
                        <a:pt x="181472" y="323024"/>
                        <a:pt x="98967" y="323215"/>
                      </a:cubicBezTo>
                      <a:cubicBezTo>
                        <a:pt x="91973" y="323215"/>
                        <a:pt x="87833" y="321692"/>
                        <a:pt x="83884" y="315078"/>
                      </a:cubicBezTo>
                      <a:cubicBezTo>
                        <a:pt x="72608" y="296237"/>
                        <a:pt x="52434" y="289147"/>
                        <a:pt x="32164" y="295333"/>
                      </a:cubicBezTo>
                      <a:cubicBezTo>
                        <a:pt x="11895" y="301518"/>
                        <a:pt x="0" y="317743"/>
                        <a:pt x="0" y="339059"/>
                      </a:cubicBezTo>
                      <a:cubicBezTo>
                        <a:pt x="0" y="359423"/>
                        <a:pt x="13608" y="377742"/>
                        <a:pt x="32497" y="382833"/>
                      </a:cubicBezTo>
                      <a:cubicBezTo>
                        <a:pt x="52672" y="388305"/>
                        <a:pt x="73559" y="380501"/>
                        <a:pt x="84265" y="361945"/>
                      </a:cubicBezTo>
                      <a:cubicBezTo>
                        <a:pt x="88071" y="355331"/>
                        <a:pt x="92021" y="353571"/>
                        <a:pt x="99110" y="353619"/>
                      </a:cubicBezTo>
                      <a:cubicBezTo>
                        <a:pt x="145120" y="353904"/>
                        <a:pt x="191130" y="353761"/>
                        <a:pt x="237141" y="353761"/>
                      </a:cubicBezTo>
                      <a:cubicBezTo>
                        <a:pt x="283627" y="353761"/>
                        <a:pt x="330113" y="353428"/>
                        <a:pt x="376551" y="354047"/>
                      </a:cubicBezTo>
                      <a:cubicBezTo>
                        <a:pt x="386924" y="354190"/>
                        <a:pt x="389207" y="351382"/>
                        <a:pt x="389160" y="341295"/>
                      </a:cubicBezTo>
                      <a:cubicBezTo>
                        <a:pt x="388732" y="261122"/>
                        <a:pt x="389065" y="180949"/>
                        <a:pt x="388732" y="100776"/>
                      </a:cubicBezTo>
                      <a:cubicBezTo>
                        <a:pt x="388684" y="92593"/>
                        <a:pt x="390587" y="87930"/>
                        <a:pt x="397962" y="83600"/>
                      </a:cubicBezTo>
                      <a:close/>
                      <a:moveTo>
                        <a:pt x="45630" y="345339"/>
                      </a:moveTo>
                      <a:cubicBezTo>
                        <a:pt x="41443" y="345625"/>
                        <a:pt x="38778" y="343436"/>
                        <a:pt x="38635" y="338964"/>
                      </a:cubicBezTo>
                      <a:cubicBezTo>
                        <a:pt x="38493" y="334586"/>
                        <a:pt x="41062" y="332017"/>
                        <a:pt x="45011" y="331779"/>
                      </a:cubicBezTo>
                      <a:cubicBezTo>
                        <a:pt x="49198" y="331494"/>
                        <a:pt x="51387" y="334491"/>
                        <a:pt x="52291" y="338298"/>
                      </a:cubicBezTo>
                      <a:cubicBezTo>
                        <a:pt x="52291" y="342818"/>
                        <a:pt x="49626" y="345054"/>
                        <a:pt x="45630" y="345339"/>
                      </a:cubicBezTo>
                      <a:close/>
                      <a:moveTo>
                        <a:pt x="374077" y="52197"/>
                      </a:moveTo>
                      <a:cubicBezTo>
                        <a:pt x="369842" y="52387"/>
                        <a:pt x="367321" y="49818"/>
                        <a:pt x="367035" y="45678"/>
                      </a:cubicBezTo>
                      <a:cubicBezTo>
                        <a:pt x="366750" y="41349"/>
                        <a:pt x="369319" y="39160"/>
                        <a:pt x="373411" y="38636"/>
                      </a:cubicBezTo>
                      <a:cubicBezTo>
                        <a:pt x="377693" y="38827"/>
                        <a:pt x="380358" y="40730"/>
                        <a:pt x="380500" y="45155"/>
                      </a:cubicBezTo>
                      <a:cubicBezTo>
                        <a:pt x="380643" y="49437"/>
                        <a:pt x="378216" y="52007"/>
                        <a:pt x="374077" y="52197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456125EB-FC6D-4017-9013-2A157417918A}"/>
                    </a:ext>
                  </a:extLst>
                </p:cNvPr>
                <p:cNvSpPr/>
                <p:nvPr/>
              </p:nvSpPr>
              <p:spPr>
                <a:xfrm>
                  <a:off x="6137998" y="2851744"/>
                  <a:ext cx="92016" cy="457945"/>
                </a:xfrm>
                <a:custGeom>
                  <a:avLst/>
                  <a:gdLst>
                    <a:gd name="connsiteX0" fmla="*/ 72260 w 92016"/>
                    <a:gd name="connsiteY0" fmla="*/ 82456 h 457945"/>
                    <a:gd name="connsiteX1" fmla="*/ 79920 w 92016"/>
                    <a:gd name="connsiteY1" fmla="*/ 15462 h 457945"/>
                    <a:gd name="connsiteX2" fmla="*/ 13260 w 92016"/>
                    <a:gd name="connsiteY2" fmla="*/ 13654 h 457945"/>
                    <a:gd name="connsiteX3" fmla="*/ 17209 w 92016"/>
                    <a:gd name="connsiteY3" fmla="*/ 80981 h 457945"/>
                    <a:gd name="connsiteX4" fmla="*/ 24156 w 92016"/>
                    <a:gd name="connsiteY4" fmla="*/ 95635 h 457945"/>
                    <a:gd name="connsiteX5" fmla="*/ 26154 w 92016"/>
                    <a:gd name="connsiteY5" fmla="*/ 360515 h 457945"/>
                    <a:gd name="connsiteX6" fmla="*/ 18827 w 92016"/>
                    <a:gd name="connsiteY6" fmla="*/ 376312 h 457945"/>
                    <a:gd name="connsiteX7" fmla="*/ 13403 w 92016"/>
                    <a:gd name="connsiteY7" fmla="*/ 444590 h 457945"/>
                    <a:gd name="connsiteX8" fmla="*/ 79397 w 92016"/>
                    <a:gd name="connsiteY8" fmla="*/ 443781 h 457945"/>
                    <a:gd name="connsiteX9" fmla="*/ 72593 w 92016"/>
                    <a:gd name="connsiteY9" fmla="*/ 375788 h 457945"/>
                    <a:gd name="connsiteX10" fmla="*/ 65123 w 92016"/>
                    <a:gd name="connsiteY10" fmla="*/ 360182 h 457945"/>
                    <a:gd name="connsiteX11" fmla="*/ 65217 w 92016"/>
                    <a:gd name="connsiteY11" fmla="*/ 229098 h 457945"/>
                    <a:gd name="connsiteX12" fmla="*/ 64313 w 92016"/>
                    <a:gd name="connsiteY12" fmla="*/ 229098 h 457945"/>
                    <a:gd name="connsiteX13" fmla="*/ 64123 w 92016"/>
                    <a:gd name="connsiteY13" fmla="*/ 98014 h 457945"/>
                    <a:gd name="connsiteX14" fmla="*/ 72260 w 92016"/>
                    <a:gd name="connsiteY14" fmla="*/ 82456 h 457945"/>
                    <a:gd name="connsiteX15" fmla="*/ 46614 w 92016"/>
                    <a:gd name="connsiteY15" fmla="*/ 38682 h 457945"/>
                    <a:gd name="connsiteX16" fmla="*/ 52751 w 92016"/>
                    <a:gd name="connsiteY16" fmla="*/ 46199 h 457945"/>
                    <a:gd name="connsiteX17" fmla="*/ 45519 w 92016"/>
                    <a:gd name="connsiteY17" fmla="*/ 52337 h 457945"/>
                    <a:gd name="connsiteX18" fmla="*/ 38668 w 92016"/>
                    <a:gd name="connsiteY18" fmla="*/ 45771 h 457945"/>
                    <a:gd name="connsiteX19" fmla="*/ 46614 w 92016"/>
                    <a:gd name="connsiteY19" fmla="*/ 38682 h 457945"/>
                    <a:gd name="connsiteX20" fmla="*/ 45281 w 92016"/>
                    <a:gd name="connsiteY20" fmla="*/ 419277 h 457945"/>
                    <a:gd name="connsiteX21" fmla="*/ 39191 w 92016"/>
                    <a:gd name="connsiteY21" fmla="*/ 412092 h 457945"/>
                    <a:gd name="connsiteX22" fmla="*/ 47565 w 92016"/>
                    <a:gd name="connsiteY22" fmla="*/ 405717 h 457945"/>
                    <a:gd name="connsiteX23" fmla="*/ 53418 w 92016"/>
                    <a:gd name="connsiteY23" fmla="*/ 413520 h 457945"/>
                    <a:gd name="connsiteX24" fmla="*/ 45281 w 92016"/>
                    <a:gd name="connsiteY24" fmla="*/ 419277 h 45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2016" h="457945">
                      <a:moveTo>
                        <a:pt x="72260" y="82456"/>
                      </a:moveTo>
                      <a:cubicBezTo>
                        <a:pt x="94670" y="66231"/>
                        <a:pt x="97905" y="35541"/>
                        <a:pt x="79920" y="15462"/>
                      </a:cubicBezTo>
                      <a:cubicBezTo>
                        <a:pt x="62125" y="-4426"/>
                        <a:pt x="31959" y="-5235"/>
                        <a:pt x="13260" y="13654"/>
                      </a:cubicBezTo>
                      <a:cubicBezTo>
                        <a:pt x="-5725" y="32829"/>
                        <a:pt x="-4250" y="64042"/>
                        <a:pt x="17209" y="80981"/>
                      </a:cubicBezTo>
                      <a:cubicBezTo>
                        <a:pt x="22633" y="85263"/>
                        <a:pt x="24108" y="89259"/>
                        <a:pt x="24156" y="95635"/>
                      </a:cubicBezTo>
                      <a:cubicBezTo>
                        <a:pt x="24632" y="183944"/>
                        <a:pt x="25345" y="272254"/>
                        <a:pt x="26154" y="360515"/>
                      </a:cubicBezTo>
                      <a:cubicBezTo>
                        <a:pt x="26202" y="367319"/>
                        <a:pt x="24727" y="371697"/>
                        <a:pt x="18827" y="376312"/>
                      </a:cubicBezTo>
                      <a:cubicBezTo>
                        <a:pt x="-3679" y="393917"/>
                        <a:pt x="-5677" y="425034"/>
                        <a:pt x="13403" y="444590"/>
                      </a:cubicBezTo>
                      <a:cubicBezTo>
                        <a:pt x="31055" y="462718"/>
                        <a:pt x="62030" y="462337"/>
                        <a:pt x="79397" y="443781"/>
                      </a:cubicBezTo>
                      <a:cubicBezTo>
                        <a:pt x="98381" y="423512"/>
                        <a:pt x="95812" y="393155"/>
                        <a:pt x="72593" y="375788"/>
                      </a:cubicBezTo>
                      <a:cubicBezTo>
                        <a:pt x="66502" y="371221"/>
                        <a:pt x="65123" y="366891"/>
                        <a:pt x="65123" y="360182"/>
                      </a:cubicBezTo>
                      <a:cubicBezTo>
                        <a:pt x="65313" y="316503"/>
                        <a:pt x="65217" y="272777"/>
                        <a:pt x="65217" y="229098"/>
                      </a:cubicBezTo>
                      <a:cubicBezTo>
                        <a:pt x="64932" y="229098"/>
                        <a:pt x="64647" y="229098"/>
                        <a:pt x="64313" y="229098"/>
                      </a:cubicBezTo>
                      <a:cubicBezTo>
                        <a:pt x="64313" y="185419"/>
                        <a:pt x="64504" y="141693"/>
                        <a:pt x="64123" y="98014"/>
                      </a:cubicBezTo>
                      <a:cubicBezTo>
                        <a:pt x="64123" y="90687"/>
                        <a:pt x="66502" y="86643"/>
                        <a:pt x="72260" y="82456"/>
                      </a:cubicBezTo>
                      <a:close/>
                      <a:moveTo>
                        <a:pt x="46614" y="38682"/>
                      </a:moveTo>
                      <a:cubicBezTo>
                        <a:pt x="50611" y="39205"/>
                        <a:pt x="52990" y="42345"/>
                        <a:pt x="52751" y="46199"/>
                      </a:cubicBezTo>
                      <a:cubicBezTo>
                        <a:pt x="52466" y="50053"/>
                        <a:pt x="49992" y="52718"/>
                        <a:pt x="45519" y="52337"/>
                      </a:cubicBezTo>
                      <a:cubicBezTo>
                        <a:pt x="41142" y="52337"/>
                        <a:pt x="38477" y="49435"/>
                        <a:pt x="38668" y="45771"/>
                      </a:cubicBezTo>
                      <a:cubicBezTo>
                        <a:pt x="38810" y="41584"/>
                        <a:pt x="41618" y="38015"/>
                        <a:pt x="46614" y="38682"/>
                      </a:cubicBezTo>
                      <a:close/>
                      <a:moveTo>
                        <a:pt x="45281" y="419277"/>
                      </a:moveTo>
                      <a:cubicBezTo>
                        <a:pt x="41142" y="418849"/>
                        <a:pt x="38477" y="416089"/>
                        <a:pt x="39191" y="412092"/>
                      </a:cubicBezTo>
                      <a:cubicBezTo>
                        <a:pt x="39952" y="408048"/>
                        <a:pt x="42617" y="404289"/>
                        <a:pt x="47565" y="405717"/>
                      </a:cubicBezTo>
                      <a:cubicBezTo>
                        <a:pt x="50991" y="406716"/>
                        <a:pt x="53561" y="409475"/>
                        <a:pt x="53418" y="413520"/>
                      </a:cubicBezTo>
                      <a:cubicBezTo>
                        <a:pt x="51847" y="417374"/>
                        <a:pt x="49326" y="419705"/>
                        <a:pt x="45281" y="419277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931C519E-DB7C-4809-A8F5-F2D89F21508C}"/>
                    </a:ext>
                  </a:extLst>
                </p:cNvPr>
                <p:cNvSpPr/>
                <p:nvPr/>
              </p:nvSpPr>
              <p:spPr>
                <a:xfrm>
                  <a:off x="6042593" y="3427088"/>
                  <a:ext cx="365507" cy="96027"/>
                </a:xfrm>
                <a:custGeom>
                  <a:avLst/>
                  <a:gdLst>
                    <a:gd name="connsiteX0" fmla="*/ 78642 w 365507"/>
                    <a:gd name="connsiteY0" fmla="*/ 19458 h 96027"/>
                    <a:gd name="connsiteX1" fmla="*/ 11315 w 365507"/>
                    <a:gd name="connsiteY1" fmla="*/ 20267 h 96027"/>
                    <a:gd name="connsiteX2" fmla="*/ 17739 w 365507"/>
                    <a:gd name="connsiteY2" fmla="*/ 86689 h 96027"/>
                    <a:gd name="connsiteX3" fmla="*/ 84114 w 365507"/>
                    <a:gd name="connsiteY3" fmla="*/ 74128 h 96027"/>
                    <a:gd name="connsiteX4" fmla="*/ 98197 w 365507"/>
                    <a:gd name="connsiteY4" fmla="*/ 66657 h 96027"/>
                    <a:gd name="connsiteX5" fmla="*/ 268821 w 365507"/>
                    <a:gd name="connsiteY5" fmla="*/ 66705 h 96027"/>
                    <a:gd name="connsiteX6" fmla="*/ 284475 w 365507"/>
                    <a:gd name="connsiteY6" fmla="*/ 74365 h 96027"/>
                    <a:gd name="connsiteX7" fmla="*/ 335909 w 365507"/>
                    <a:gd name="connsiteY7" fmla="*/ 88497 h 96027"/>
                    <a:gd name="connsiteX8" fmla="*/ 365504 w 365507"/>
                    <a:gd name="connsiteY8" fmla="*/ 45104 h 96027"/>
                    <a:gd name="connsiteX9" fmla="*/ 334767 w 365507"/>
                    <a:gd name="connsiteY9" fmla="*/ 2471 h 96027"/>
                    <a:gd name="connsiteX10" fmla="*/ 283713 w 365507"/>
                    <a:gd name="connsiteY10" fmla="*/ 18173 h 96027"/>
                    <a:gd name="connsiteX11" fmla="*/ 267013 w 365507"/>
                    <a:gd name="connsiteY11" fmla="*/ 26547 h 96027"/>
                    <a:gd name="connsiteX12" fmla="*/ 95009 w 365507"/>
                    <a:gd name="connsiteY12" fmla="*/ 26547 h 96027"/>
                    <a:gd name="connsiteX13" fmla="*/ 78642 w 365507"/>
                    <a:gd name="connsiteY13" fmla="*/ 19458 h 96027"/>
                    <a:gd name="connsiteX14" fmla="*/ 46240 w 365507"/>
                    <a:gd name="connsiteY14" fmla="*/ 56951 h 96027"/>
                    <a:gd name="connsiteX15" fmla="*/ 38532 w 365507"/>
                    <a:gd name="connsiteY15" fmla="*/ 51337 h 96027"/>
                    <a:gd name="connsiteX16" fmla="*/ 44241 w 365507"/>
                    <a:gd name="connsiteY16" fmla="*/ 43533 h 96027"/>
                    <a:gd name="connsiteX17" fmla="*/ 49713 w 365507"/>
                    <a:gd name="connsiteY17" fmla="*/ 51527 h 96027"/>
                    <a:gd name="connsiteX18" fmla="*/ 46240 w 365507"/>
                    <a:gd name="connsiteY18" fmla="*/ 56951 h 96027"/>
                    <a:gd name="connsiteX19" fmla="*/ 320350 w 365507"/>
                    <a:gd name="connsiteY19" fmla="*/ 38918 h 96027"/>
                    <a:gd name="connsiteX20" fmla="*/ 327059 w 365507"/>
                    <a:gd name="connsiteY20" fmla="*/ 46293 h 96027"/>
                    <a:gd name="connsiteX21" fmla="*/ 319351 w 365507"/>
                    <a:gd name="connsiteY21" fmla="*/ 52716 h 96027"/>
                    <a:gd name="connsiteX22" fmla="*/ 313261 w 365507"/>
                    <a:gd name="connsiteY22" fmla="*/ 45199 h 96027"/>
                    <a:gd name="connsiteX23" fmla="*/ 320350 w 365507"/>
                    <a:gd name="connsiteY23" fmla="*/ 38918 h 96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65507" h="96027">
                      <a:moveTo>
                        <a:pt x="78642" y="19458"/>
                      </a:moveTo>
                      <a:cubicBezTo>
                        <a:pt x="58991" y="-1049"/>
                        <a:pt x="29682" y="-431"/>
                        <a:pt x="11315" y="20267"/>
                      </a:cubicBezTo>
                      <a:cubicBezTo>
                        <a:pt x="-6051" y="39822"/>
                        <a:pt x="-3054" y="71082"/>
                        <a:pt x="17739" y="86689"/>
                      </a:cubicBezTo>
                      <a:cubicBezTo>
                        <a:pt x="39340" y="102914"/>
                        <a:pt x="69269" y="97537"/>
                        <a:pt x="84114" y="74128"/>
                      </a:cubicBezTo>
                      <a:cubicBezTo>
                        <a:pt x="87825" y="68275"/>
                        <a:pt x="91631" y="66657"/>
                        <a:pt x="98197" y="66657"/>
                      </a:cubicBezTo>
                      <a:cubicBezTo>
                        <a:pt x="155056" y="66895"/>
                        <a:pt x="211962" y="66895"/>
                        <a:pt x="268821" y="66705"/>
                      </a:cubicBezTo>
                      <a:cubicBezTo>
                        <a:pt x="275720" y="66657"/>
                        <a:pt x="280002" y="68418"/>
                        <a:pt x="284475" y="74365"/>
                      </a:cubicBezTo>
                      <a:cubicBezTo>
                        <a:pt x="296512" y="90305"/>
                        <a:pt x="317305" y="95396"/>
                        <a:pt x="335909" y="88497"/>
                      </a:cubicBezTo>
                      <a:cubicBezTo>
                        <a:pt x="353323" y="82073"/>
                        <a:pt x="365742" y="63803"/>
                        <a:pt x="365504" y="45104"/>
                      </a:cubicBezTo>
                      <a:cubicBezTo>
                        <a:pt x="365266" y="26547"/>
                        <a:pt x="352134" y="8324"/>
                        <a:pt x="334767" y="2471"/>
                      </a:cubicBezTo>
                      <a:cubicBezTo>
                        <a:pt x="316116" y="-3809"/>
                        <a:pt x="294942" y="2043"/>
                        <a:pt x="283713" y="18173"/>
                      </a:cubicBezTo>
                      <a:cubicBezTo>
                        <a:pt x="279146" y="24739"/>
                        <a:pt x="274435" y="26547"/>
                        <a:pt x="267013" y="26547"/>
                      </a:cubicBezTo>
                      <a:cubicBezTo>
                        <a:pt x="209678" y="26309"/>
                        <a:pt x="152344" y="26309"/>
                        <a:pt x="95009" y="26547"/>
                      </a:cubicBezTo>
                      <a:cubicBezTo>
                        <a:pt x="88158" y="26500"/>
                        <a:pt x="83543" y="24549"/>
                        <a:pt x="78642" y="19458"/>
                      </a:cubicBezTo>
                      <a:close/>
                      <a:moveTo>
                        <a:pt x="46240" y="56951"/>
                      </a:moveTo>
                      <a:cubicBezTo>
                        <a:pt x="42100" y="57379"/>
                        <a:pt x="39198" y="55238"/>
                        <a:pt x="38532" y="51337"/>
                      </a:cubicBezTo>
                      <a:cubicBezTo>
                        <a:pt x="37865" y="47245"/>
                        <a:pt x="40720" y="44152"/>
                        <a:pt x="44241" y="43533"/>
                      </a:cubicBezTo>
                      <a:cubicBezTo>
                        <a:pt x="51235" y="42296"/>
                        <a:pt x="47239" y="49481"/>
                        <a:pt x="49713" y="51527"/>
                      </a:cubicBezTo>
                      <a:cubicBezTo>
                        <a:pt x="51426" y="55428"/>
                        <a:pt x="49237" y="56618"/>
                        <a:pt x="46240" y="56951"/>
                      </a:cubicBezTo>
                      <a:close/>
                      <a:moveTo>
                        <a:pt x="320350" y="38918"/>
                      </a:moveTo>
                      <a:cubicBezTo>
                        <a:pt x="324061" y="39346"/>
                        <a:pt x="326964" y="41821"/>
                        <a:pt x="327059" y="46293"/>
                      </a:cubicBezTo>
                      <a:cubicBezTo>
                        <a:pt x="325727" y="49909"/>
                        <a:pt x="323395" y="52954"/>
                        <a:pt x="319351" y="52716"/>
                      </a:cubicBezTo>
                      <a:cubicBezTo>
                        <a:pt x="315212" y="52431"/>
                        <a:pt x="313070" y="49529"/>
                        <a:pt x="313261" y="45199"/>
                      </a:cubicBezTo>
                      <a:cubicBezTo>
                        <a:pt x="313403" y="40583"/>
                        <a:pt x="316448" y="38490"/>
                        <a:pt x="320350" y="38918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9594D02D-1E52-426A-AB8E-C9D8DF57816B}"/>
                    </a:ext>
                  </a:extLst>
                </p:cNvPr>
                <p:cNvSpPr/>
                <p:nvPr/>
              </p:nvSpPr>
              <p:spPr>
                <a:xfrm>
                  <a:off x="6908206" y="3439503"/>
                  <a:ext cx="91468" cy="344387"/>
                </a:xfrm>
                <a:custGeom>
                  <a:avLst/>
                  <a:gdLst>
                    <a:gd name="connsiteX0" fmla="*/ 21087 w 91468"/>
                    <a:gd name="connsiteY0" fmla="*/ 260408 h 344387"/>
                    <a:gd name="connsiteX1" fmla="*/ 2054 w 91468"/>
                    <a:gd name="connsiteY1" fmla="*/ 311224 h 344387"/>
                    <a:gd name="connsiteX2" fmla="*/ 45495 w 91468"/>
                    <a:gd name="connsiteY2" fmla="*/ 344387 h 344387"/>
                    <a:gd name="connsiteX3" fmla="*/ 89888 w 91468"/>
                    <a:gd name="connsiteY3" fmla="*/ 310367 h 344387"/>
                    <a:gd name="connsiteX4" fmla="*/ 69285 w 91468"/>
                    <a:gd name="connsiteY4" fmla="*/ 259837 h 344387"/>
                    <a:gd name="connsiteX5" fmla="*/ 60578 w 91468"/>
                    <a:gd name="connsiteY5" fmla="*/ 243755 h 344387"/>
                    <a:gd name="connsiteX6" fmla="*/ 60531 w 91468"/>
                    <a:gd name="connsiteY6" fmla="*/ 100395 h 344387"/>
                    <a:gd name="connsiteX7" fmla="*/ 70047 w 91468"/>
                    <a:gd name="connsiteY7" fmla="*/ 83504 h 344387"/>
                    <a:gd name="connsiteX8" fmla="*/ 89555 w 91468"/>
                    <a:gd name="connsiteY8" fmla="*/ 32546 h 344387"/>
                    <a:gd name="connsiteX9" fmla="*/ 45876 w 91468"/>
                    <a:gd name="connsiteY9" fmla="*/ 1 h 344387"/>
                    <a:gd name="connsiteX10" fmla="*/ 2150 w 91468"/>
                    <a:gd name="connsiteY10" fmla="*/ 32165 h 344387"/>
                    <a:gd name="connsiteX11" fmla="*/ 20849 w 91468"/>
                    <a:gd name="connsiteY11" fmla="*/ 83028 h 344387"/>
                    <a:gd name="connsiteX12" fmla="*/ 30460 w 91468"/>
                    <a:gd name="connsiteY12" fmla="*/ 101347 h 344387"/>
                    <a:gd name="connsiteX13" fmla="*/ 30460 w 91468"/>
                    <a:gd name="connsiteY13" fmla="*/ 241994 h 344387"/>
                    <a:gd name="connsiteX14" fmla="*/ 21087 w 91468"/>
                    <a:gd name="connsiteY14" fmla="*/ 260408 h 344387"/>
                    <a:gd name="connsiteX15" fmla="*/ 45067 w 91468"/>
                    <a:gd name="connsiteY15" fmla="*/ 38493 h 344387"/>
                    <a:gd name="connsiteX16" fmla="*/ 52252 w 91468"/>
                    <a:gd name="connsiteY16" fmla="*/ 45012 h 344387"/>
                    <a:gd name="connsiteX17" fmla="*/ 45781 w 91468"/>
                    <a:gd name="connsiteY17" fmla="*/ 52006 h 344387"/>
                    <a:gd name="connsiteX18" fmla="*/ 38692 w 91468"/>
                    <a:gd name="connsiteY18" fmla="*/ 45488 h 344387"/>
                    <a:gd name="connsiteX19" fmla="*/ 45067 w 91468"/>
                    <a:gd name="connsiteY19" fmla="*/ 38493 h 344387"/>
                    <a:gd name="connsiteX20" fmla="*/ 38739 w 91468"/>
                    <a:gd name="connsiteY20" fmla="*/ 297521 h 344387"/>
                    <a:gd name="connsiteX21" fmla="*/ 46019 w 91468"/>
                    <a:gd name="connsiteY21" fmla="*/ 291430 h 344387"/>
                    <a:gd name="connsiteX22" fmla="*/ 52395 w 91468"/>
                    <a:gd name="connsiteY22" fmla="*/ 298853 h 344387"/>
                    <a:gd name="connsiteX23" fmla="*/ 45686 w 91468"/>
                    <a:gd name="connsiteY23" fmla="*/ 305562 h 344387"/>
                    <a:gd name="connsiteX24" fmla="*/ 38739 w 91468"/>
                    <a:gd name="connsiteY24" fmla="*/ 297521 h 344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1468" h="344387">
                      <a:moveTo>
                        <a:pt x="21087" y="260408"/>
                      </a:moveTo>
                      <a:cubicBezTo>
                        <a:pt x="3196" y="270780"/>
                        <a:pt x="-3846" y="292144"/>
                        <a:pt x="2054" y="311224"/>
                      </a:cubicBezTo>
                      <a:cubicBezTo>
                        <a:pt x="8192" y="330922"/>
                        <a:pt x="25702" y="344292"/>
                        <a:pt x="45495" y="344387"/>
                      </a:cubicBezTo>
                      <a:cubicBezTo>
                        <a:pt x="65669" y="344483"/>
                        <a:pt x="84654" y="329923"/>
                        <a:pt x="89888" y="310367"/>
                      </a:cubicBezTo>
                      <a:cubicBezTo>
                        <a:pt x="95074" y="291002"/>
                        <a:pt x="87319" y="270210"/>
                        <a:pt x="69285" y="259837"/>
                      </a:cubicBezTo>
                      <a:cubicBezTo>
                        <a:pt x="62148" y="255698"/>
                        <a:pt x="60531" y="251225"/>
                        <a:pt x="60578" y="243755"/>
                      </a:cubicBezTo>
                      <a:cubicBezTo>
                        <a:pt x="60864" y="195984"/>
                        <a:pt x="60959" y="148166"/>
                        <a:pt x="60531" y="100395"/>
                      </a:cubicBezTo>
                      <a:cubicBezTo>
                        <a:pt x="60436" y="92164"/>
                        <a:pt x="62719" y="87786"/>
                        <a:pt x="70047" y="83504"/>
                      </a:cubicBezTo>
                      <a:cubicBezTo>
                        <a:pt x="87509" y="73227"/>
                        <a:pt x="95122" y="51483"/>
                        <a:pt x="89555" y="32546"/>
                      </a:cubicBezTo>
                      <a:cubicBezTo>
                        <a:pt x="83798" y="12942"/>
                        <a:pt x="66478" y="96"/>
                        <a:pt x="45876" y="1"/>
                      </a:cubicBezTo>
                      <a:cubicBezTo>
                        <a:pt x="24798" y="-95"/>
                        <a:pt x="8573" y="11896"/>
                        <a:pt x="2150" y="32165"/>
                      </a:cubicBezTo>
                      <a:cubicBezTo>
                        <a:pt x="-3941" y="51387"/>
                        <a:pt x="3102" y="72894"/>
                        <a:pt x="20849" y="83028"/>
                      </a:cubicBezTo>
                      <a:cubicBezTo>
                        <a:pt x="29128" y="87739"/>
                        <a:pt x="30508" y="93020"/>
                        <a:pt x="30460" y="101347"/>
                      </a:cubicBezTo>
                      <a:cubicBezTo>
                        <a:pt x="30175" y="148214"/>
                        <a:pt x="30175" y="195128"/>
                        <a:pt x="30460" y="241994"/>
                      </a:cubicBezTo>
                      <a:cubicBezTo>
                        <a:pt x="30460" y="250083"/>
                        <a:pt x="29365" y="255555"/>
                        <a:pt x="21087" y="260408"/>
                      </a:cubicBezTo>
                      <a:close/>
                      <a:moveTo>
                        <a:pt x="45067" y="38493"/>
                      </a:moveTo>
                      <a:cubicBezTo>
                        <a:pt x="49587" y="38541"/>
                        <a:pt x="52157" y="40729"/>
                        <a:pt x="52252" y="45012"/>
                      </a:cubicBezTo>
                      <a:cubicBezTo>
                        <a:pt x="52395" y="49199"/>
                        <a:pt x="50159" y="51911"/>
                        <a:pt x="45781" y="52006"/>
                      </a:cubicBezTo>
                      <a:cubicBezTo>
                        <a:pt x="41546" y="52101"/>
                        <a:pt x="38929" y="49674"/>
                        <a:pt x="38692" y="45488"/>
                      </a:cubicBezTo>
                      <a:cubicBezTo>
                        <a:pt x="38501" y="41158"/>
                        <a:pt x="41118" y="38969"/>
                        <a:pt x="45067" y="38493"/>
                      </a:cubicBezTo>
                      <a:close/>
                      <a:moveTo>
                        <a:pt x="38739" y="297521"/>
                      </a:moveTo>
                      <a:cubicBezTo>
                        <a:pt x="39310" y="293524"/>
                        <a:pt x="42403" y="291811"/>
                        <a:pt x="46019" y="291430"/>
                      </a:cubicBezTo>
                      <a:cubicBezTo>
                        <a:pt x="50253" y="292382"/>
                        <a:pt x="52585" y="294428"/>
                        <a:pt x="52395" y="298853"/>
                      </a:cubicBezTo>
                      <a:cubicBezTo>
                        <a:pt x="52204" y="303230"/>
                        <a:pt x="49350" y="305800"/>
                        <a:pt x="45686" y="305562"/>
                      </a:cubicBezTo>
                      <a:cubicBezTo>
                        <a:pt x="41499" y="305229"/>
                        <a:pt x="37978" y="302517"/>
                        <a:pt x="38739" y="29752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5FF46732-96CF-4875-9ADE-F8D9EBD4A177}"/>
                    </a:ext>
                  </a:extLst>
                </p:cNvPr>
                <p:cNvSpPr/>
                <p:nvPr/>
              </p:nvSpPr>
              <p:spPr>
                <a:xfrm>
                  <a:off x="6644902" y="3439405"/>
                  <a:ext cx="91486" cy="344177"/>
                </a:xfrm>
                <a:custGeom>
                  <a:avLst/>
                  <a:gdLst>
                    <a:gd name="connsiteX0" fmla="*/ 22175 w 91486"/>
                    <a:gd name="connsiteY0" fmla="*/ 259840 h 344177"/>
                    <a:gd name="connsiteX1" fmla="*/ 478 w 91486"/>
                    <a:gd name="connsiteY1" fmla="*/ 293099 h 344177"/>
                    <a:gd name="connsiteX2" fmla="*/ 37638 w 91486"/>
                    <a:gd name="connsiteY2" fmla="*/ 343296 h 344177"/>
                    <a:gd name="connsiteX3" fmla="*/ 87693 w 91486"/>
                    <a:gd name="connsiteY3" fmla="*/ 316603 h 344177"/>
                    <a:gd name="connsiteX4" fmla="*/ 70421 w 91486"/>
                    <a:gd name="connsiteY4" fmla="*/ 260506 h 344177"/>
                    <a:gd name="connsiteX5" fmla="*/ 61143 w 91486"/>
                    <a:gd name="connsiteY5" fmla="*/ 243425 h 344177"/>
                    <a:gd name="connsiteX6" fmla="*/ 61190 w 91486"/>
                    <a:gd name="connsiteY6" fmla="*/ 100065 h 344177"/>
                    <a:gd name="connsiteX7" fmla="*/ 69565 w 91486"/>
                    <a:gd name="connsiteY7" fmla="*/ 83840 h 344177"/>
                    <a:gd name="connsiteX8" fmla="*/ 89596 w 91486"/>
                    <a:gd name="connsiteY8" fmla="*/ 33452 h 344177"/>
                    <a:gd name="connsiteX9" fmla="*/ 46821 w 91486"/>
                    <a:gd name="connsiteY9" fmla="*/ 3 h 344177"/>
                    <a:gd name="connsiteX10" fmla="*/ 2191 w 91486"/>
                    <a:gd name="connsiteY10" fmla="*/ 31216 h 344177"/>
                    <a:gd name="connsiteX11" fmla="*/ 21318 w 91486"/>
                    <a:gd name="connsiteY11" fmla="*/ 83412 h 344177"/>
                    <a:gd name="connsiteX12" fmla="*/ 30882 w 91486"/>
                    <a:gd name="connsiteY12" fmla="*/ 101683 h 344177"/>
                    <a:gd name="connsiteX13" fmla="*/ 30929 w 91486"/>
                    <a:gd name="connsiteY13" fmla="*/ 243662 h 344177"/>
                    <a:gd name="connsiteX14" fmla="*/ 22175 w 91486"/>
                    <a:gd name="connsiteY14" fmla="*/ 259840 h 344177"/>
                    <a:gd name="connsiteX15" fmla="*/ 46678 w 91486"/>
                    <a:gd name="connsiteY15" fmla="*/ 38734 h 344177"/>
                    <a:gd name="connsiteX16" fmla="*/ 52674 w 91486"/>
                    <a:gd name="connsiteY16" fmla="*/ 46156 h 344177"/>
                    <a:gd name="connsiteX17" fmla="*/ 45346 w 91486"/>
                    <a:gd name="connsiteY17" fmla="*/ 52294 h 344177"/>
                    <a:gd name="connsiteX18" fmla="*/ 39303 w 91486"/>
                    <a:gd name="connsiteY18" fmla="*/ 44634 h 344177"/>
                    <a:gd name="connsiteX19" fmla="*/ 46678 w 91486"/>
                    <a:gd name="connsiteY19" fmla="*/ 38734 h 344177"/>
                    <a:gd name="connsiteX20" fmla="*/ 39066 w 91486"/>
                    <a:gd name="connsiteY20" fmla="*/ 297428 h 344177"/>
                    <a:gd name="connsiteX21" fmla="*/ 46488 w 91486"/>
                    <a:gd name="connsiteY21" fmla="*/ 291719 h 344177"/>
                    <a:gd name="connsiteX22" fmla="*/ 52959 w 91486"/>
                    <a:gd name="connsiteY22" fmla="*/ 299094 h 344177"/>
                    <a:gd name="connsiteX23" fmla="*/ 45584 w 91486"/>
                    <a:gd name="connsiteY23" fmla="*/ 305660 h 344177"/>
                    <a:gd name="connsiteX24" fmla="*/ 39066 w 91486"/>
                    <a:gd name="connsiteY24" fmla="*/ 297428 h 34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1486" h="344177">
                      <a:moveTo>
                        <a:pt x="22175" y="259840"/>
                      </a:moveTo>
                      <a:cubicBezTo>
                        <a:pt x="7329" y="267833"/>
                        <a:pt x="716" y="281346"/>
                        <a:pt x="478" y="293099"/>
                      </a:cubicBezTo>
                      <a:cubicBezTo>
                        <a:pt x="335" y="321219"/>
                        <a:pt x="14324" y="338252"/>
                        <a:pt x="37638" y="343296"/>
                      </a:cubicBezTo>
                      <a:cubicBezTo>
                        <a:pt x="57432" y="347578"/>
                        <a:pt x="79414" y="335873"/>
                        <a:pt x="87693" y="316603"/>
                      </a:cubicBezTo>
                      <a:cubicBezTo>
                        <a:pt x="96448" y="296191"/>
                        <a:pt x="89786" y="272163"/>
                        <a:pt x="70421" y="260506"/>
                      </a:cubicBezTo>
                      <a:cubicBezTo>
                        <a:pt x="62951" y="255986"/>
                        <a:pt x="61095" y="251466"/>
                        <a:pt x="61143" y="243425"/>
                      </a:cubicBezTo>
                      <a:cubicBezTo>
                        <a:pt x="61476" y="195654"/>
                        <a:pt x="61428" y="147836"/>
                        <a:pt x="61190" y="100065"/>
                      </a:cubicBezTo>
                      <a:cubicBezTo>
                        <a:pt x="61143" y="92833"/>
                        <a:pt x="62190" y="88027"/>
                        <a:pt x="69565" y="83840"/>
                      </a:cubicBezTo>
                      <a:cubicBezTo>
                        <a:pt x="87693" y="73420"/>
                        <a:pt x="95210" y="52675"/>
                        <a:pt x="89596" y="33452"/>
                      </a:cubicBezTo>
                      <a:cubicBezTo>
                        <a:pt x="83553" y="12803"/>
                        <a:pt x="67519" y="241"/>
                        <a:pt x="46821" y="3"/>
                      </a:cubicBezTo>
                      <a:cubicBezTo>
                        <a:pt x="25933" y="-234"/>
                        <a:pt x="8329" y="12041"/>
                        <a:pt x="2191" y="31216"/>
                      </a:cubicBezTo>
                      <a:cubicBezTo>
                        <a:pt x="-4042" y="50581"/>
                        <a:pt x="3237" y="73182"/>
                        <a:pt x="21318" y="83412"/>
                      </a:cubicBezTo>
                      <a:cubicBezTo>
                        <a:pt x="29740" y="88170"/>
                        <a:pt x="30929" y="93499"/>
                        <a:pt x="30882" y="101683"/>
                      </a:cubicBezTo>
                      <a:cubicBezTo>
                        <a:pt x="30644" y="149025"/>
                        <a:pt x="30596" y="196320"/>
                        <a:pt x="30929" y="243662"/>
                      </a:cubicBezTo>
                      <a:cubicBezTo>
                        <a:pt x="30929" y="251228"/>
                        <a:pt x="29407" y="255938"/>
                        <a:pt x="22175" y="259840"/>
                      </a:cubicBezTo>
                      <a:close/>
                      <a:moveTo>
                        <a:pt x="46678" y="38734"/>
                      </a:moveTo>
                      <a:cubicBezTo>
                        <a:pt x="50865" y="39257"/>
                        <a:pt x="53197" y="41969"/>
                        <a:pt x="52674" y="46156"/>
                      </a:cubicBezTo>
                      <a:cubicBezTo>
                        <a:pt x="52150" y="50296"/>
                        <a:pt x="49153" y="52104"/>
                        <a:pt x="45346" y="52294"/>
                      </a:cubicBezTo>
                      <a:cubicBezTo>
                        <a:pt x="40826" y="51485"/>
                        <a:pt x="38875" y="48726"/>
                        <a:pt x="39303" y="44634"/>
                      </a:cubicBezTo>
                      <a:cubicBezTo>
                        <a:pt x="39684" y="40352"/>
                        <a:pt x="42349" y="38163"/>
                        <a:pt x="46678" y="38734"/>
                      </a:cubicBezTo>
                      <a:close/>
                      <a:moveTo>
                        <a:pt x="39066" y="297428"/>
                      </a:moveTo>
                      <a:cubicBezTo>
                        <a:pt x="39541" y="293003"/>
                        <a:pt x="42634" y="291100"/>
                        <a:pt x="46488" y="291719"/>
                      </a:cubicBezTo>
                      <a:cubicBezTo>
                        <a:pt x="50152" y="292290"/>
                        <a:pt x="52911" y="294764"/>
                        <a:pt x="52959" y="299094"/>
                      </a:cubicBezTo>
                      <a:cubicBezTo>
                        <a:pt x="52055" y="303090"/>
                        <a:pt x="49295" y="305707"/>
                        <a:pt x="45584" y="305660"/>
                      </a:cubicBezTo>
                      <a:cubicBezTo>
                        <a:pt x="40874" y="305565"/>
                        <a:pt x="38495" y="302282"/>
                        <a:pt x="39066" y="297428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8C43AE17-DB6E-4BAF-B0EC-E30E39145D5C}"/>
                    </a:ext>
                  </a:extLst>
                </p:cNvPr>
                <p:cNvSpPr/>
                <p:nvPr/>
              </p:nvSpPr>
              <p:spPr>
                <a:xfrm>
                  <a:off x="6521110" y="3319696"/>
                  <a:ext cx="91485" cy="314078"/>
                </a:xfrm>
                <a:custGeom>
                  <a:avLst/>
                  <a:gdLst>
                    <a:gd name="connsiteX0" fmla="*/ 69267 w 91485"/>
                    <a:gd name="connsiteY0" fmla="*/ 84598 h 314078"/>
                    <a:gd name="connsiteX1" fmla="*/ 89156 w 91485"/>
                    <a:gd name="connsiteY1" fmla="*/ 31593 h 314078"/>
                    <a:gd name="connsiteX2" fmla="*/ 45667 w 91485"/>
                    <a:gd name="connsiteY2" fmla="*/ 0 h 314078"/>
                    <a:gd name="connsiteX3" fmla="*/ 1893 w 91485"/>
                    <a:gd name="connsiteY3" fmla="*/ 32926 h 314078"/>
                    <a:gd name="connsiteX4" fmla="*/ 22115 w 91485"/>
                    <a:gd name="connsiteY4" fmla="*/ 84598 h 314078"/>
                    <a:gd name="connsiteX5" fmla="*/ 30346 w 91485"/>
                    <a:gd name="connsiteY5" fmla="*/ 99633 h 314078"/>
                    <a:gd name="connsiteX6" fmla="*/ 30394 w 91485"/>
                    <a:gd name="connsiteY6" fmla="*/ 213017 h 314078"/>
                    <a:gd name="connsiteX7" fmla="*/ 21069 w 91485"/>
                    <a:gd name="connsiteY7" fmla="*/ 230146 h 314078"/>
                    <a:gd name="connsiteX8" fmla="*/ 2227 w 91485"/>
                    <a:gd name="connsiteY8" fmla="*/ 282437 h 314078"/>
                    <a:gd name="connsiteX9" fmla="*/ 45667 w 91485"/>
                    <a:gd name="connsiteY9" fmla="*/ 314078 h 314078"/>
                    <a:gd name="connsiteX10" fmla="*/ 89156 w 91485"/>
                    <a:gd name="connsiteY10" fmla="*/ 282532 h 314078"/>
                    <a:gd name="connsiteX11" fmla="*/ 70504 w 91485"/>
                    <a:gd name="connsiteY11" fmla="*/ 230242 h 314078"/>
                    <a:gd name="connsiteX12" fmla="*/ 61369 w 91485"/>
                    <a:gd name="connsiteY12" fmla="*/ 213113 h 314078"/>
                    <a:gd name="connsiteX13" fmla="*/ 61417 w 91485"/>
                    <a:gd name="connsiteY13" fmla="*/ 99729 h 314078"/>
                    <a:gd name="connsiteX14" fmla="*/ 69267 w 91485"/>
                    <a:gd name="connsiteY14" fmla="*/ 84598 h 314078"/>
                    <a:gd name="connsiteX15" fmla="*/ 44906 w 91485"/>
                    <a:gd name="connsiteY15" fmla="*/ 38826 h 314078"/>
                    <a:gd name="connsiteX16" fmla="*/ 52852 w 91485"/>
                    <a:gd name="connsiteY16" fmla="*/ 46153 h 314078"/>
                    <a:gd name="connsiteX17" fmla="*/ 45810 w 91485"/>
                    <a:gd name="connsiteY17" fmla="*/ 53052 h 314078"/>
                    <a:gd name="connsiteX18" fmla="*/ 38578 w 91485"/>
                    <a:gd name="connsiteY18" fmla="*/ 46391 h 314078"/>
                    <a:gd name="connsiteX19" fmla="*/ 44906 w 91485"/>
                    <a:gd name="connsiteY19" fmla="*/ 38826 h 314078"/>
                    <a:gd name="connsiteX20" fmla="*/ 46096 w 91485"/>
                    <a:gd name="connsiteY20" fmla="*/ 275253 h 314078"/>
                    <a:gd name="connsiteX21" fmla="*/ 38721 w 91485"/>
                    <a:gd name="connsiteY21" fmla="*/ 267592 h 314078"/>
                    <a:gd name="connsiteX22" fmla="*/ 46001 w 91485"/>
                    <a:gd name="connsiteY22" fmla="*/ 261549 h 314078"/>
                    <a:gd name="connsiteX23" fmla="*/ 53090 w 91485"/>
                    <a:gd name="connsiteY23" fmla="*/ 268115 h 314078"/>
                    <a:gd name="connsiteX24" fmla="*/ 46096 w 91485"/>
                    <a:gd name="connsiteY24" fmla="*/ 275253 h 314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1485" h="314078">
                      <a:moveTo>
                        <a:pt x="69267" y="84598"/>
                      </a:moveTo>
                      <a:cubicBezTo>
                        <a:pt x="88347" y="73131"/>
                        <a:pt x="95675" y="52243"/>
                        <a:pt x="89156" y="31593"/>
                      </a:cubicBezTo>
                      <a:cubicBezTo>
                        <a:pt x="83541" y="13703"/>
                        <a:pt x="64652" y="0"/>
                        <a:pt x="45667" y="0"/>
                      </a:cubicBezTo>
                      <a:cubicBezTo>
                        <a:pt x="25969" y="0"/>
                        <a:pt x="7032" y="14227"/>
                        <a:pt x="1893" y="32926"/>
                      </a:cubicBezTo>
                      <a:cubicBezTo>
                        <a:pt x="-3816" y="53528"/>
                        <a:pt x="3559" y="73702"/>
                        <a:pt x="22115" y="84598"/>
                      </a:cubicBezTo>
                      <a:cubicBezTo>
                        <a:pt x="28586" y="88404"/>
                        <a:pt x="30394" y="92544"/>
                        <a:pt x="30346" y="99633"/>
                      </a:cubicBezTo>
                      <a:cubicBezTo>
                        <a:pt x="30013" y="137412"/>
                        <a:pt x="29966" y="175239"/>
                        <a:pt x="30394" y="213017"/>
                      </a:cubicBezTo>
                      <a:cubicBezTo>
                        <a:pt x="30489" y="221106"/>
                        <a:pt x="28538" y="225769"/>
                        <a:pt x="21069" y="230146"/>
                      </a:cubicBezTo>
                      <a:cubicBezTo>
                        <a:pt x="3178" y="240614"/>
                        <a:pt x="-4054" y="262453"/>
                        <a:pt x="2227" y="282437"/>
                      </a:cubicBezTo>
                      <a:cubicBezTo>
                        <a:pt x="7841" y="300375"/>
                        <a:pt x="26588" y="314030"/>
                        <a:pt x="45667" y="314078"/>
                      </a:cubicBezTo>
                      <a:cubicBezTo>
                        <a:pt x="64700" y="314126"/>
                        <a:pt x="83589" y="300423"/>
                        <a:pt x="89156" y="282532"/>
                      </a:cubicBezTo>
                      <a:cubicBezTo>
                        <a:pt x="95436" y="262406"/>
                        <a:pt x="88442" y="240566"/>
                        <a:pt x="70504" y="230242"/>
                      </a:cubicBezTo>
                      <a:cubicBezTo>
                        <a:pt x="62892" y="225817"/>
                        <a:pt x="61274" y="221059"/>
                        <a:pt x="61369" y="213113"/>
                      </a:cubicBezTo>
                      <a:cubicBezTo>
                        <a:pt x="61750" y="175334"/>
                        <a:pt x="61702" y="137507"/>
                        <a:pt x="61417" y="99729"/>
                      </a:cubicBezTo>
                      <a:cubicBezTo>
                        <a:pt x="61321" y="92829"/>
                        <a:pt x="62749" y="88547"/>
                        <a:pt x="69267" y="84598"/>
                      </a:cubicBezTo>
                      <a:close/>
                      <a:moveTo>
                        <a:pt x="44906" y="38826"/>
                      </a:moveTo>
                      <a:cubicBezTo>
                        <a:pt x="49521" y="38302"/>
                        <a:pt x="52709" y="41680"/>
                        <a:pt x="52852" y="46153"/>
                      </a:cubicBezTo>
                      <a:cubicBezTo>
                        <a:pt x="52995" y="50150"/>
                        <a:pt x="49807" y="52386"/>
                        <a:pt x="45810" y="53052"/>
                      </a:cubicBezTo>
                      <a:cubicBezTo>
                        <a:pt x="41671" y="52719"/>
                        <a:pt x="38911" y="50388"/>
                        <a:pt x="38578" y="46391"/>
                      </a:cubicBezTo>
                      <a:cubicBezTo>
                        <a:pt x="38245" y="42251"/>
                        <a:pt x="41290" y="39254"/>
                        <a:pt x="44906" y="38826"/>
                      </a:cubicBezTo>
                      <a:close/>
                      <a:moveTo>
                        <a:pt x="46096" y="275253"/>
                      </a:moveTo>
                      <a:cubicBezTo>
                        <a:pt x="41385" y="275443"/>
                        <a:pt x="38626" y="271969"/>
                        <a:pt x="38721" y="267592"/>
                      </a:cubicBezTo>
                      <a:cubicBezTo>
                        <a:pt x="38768" y="263548"/>
                        <a:pt x="41718" y="261407"/>
                        <a:pt x="46001" y="261549"/>
                      </a:cubicBezTo>
                      <a:cubicBezTo>
                        <a:pt x="50283" y="261692"/>
                        <a:pt x="52281" y="264214"/>
                        <a:pt x="53090" y="268115"/>
                      </a:cubicBezTo>
                      <a:cubicBezTo>
                        <a:pt x="51996" y="271827"/>
                        <a:pt x="50045" y="275110"/>
                        <a:pt x="46096" y="27525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48EB576E-7842-4C96-83C9-347A83BEEC81}"/>
                    </a:ext>
                  </a:extLst>
                </p:cNvPr>
                <p:cNvSpPr/>
                <p:nvPr/>
              </p:nvSpPr>
              <p:spPr>
                <a:xfrm>
                  <a:off x="6771192" y="3318823"/>
                  <a:ext cx="92127" cy="325943"/>
                </a:xfrm>
                <a:custGeom>
                  <a:avLst/>
                  <a:gdLst>
                    <a:gd name="connsiteX0" fmla="*/ 23449 w 92127"/>
                    <a:gd name="connsiteY0" fmla="*/ 241011 h 325943"/>
                    <a:gd name="connsiteX1" fmla="*/ 2513 w 92127"/>
                    <a:gd name="connsiteY1" fmla="*/ 292160 h 325943"/>
                    <a:gd name="connsiteX2" fmla="*/ 46668 w 92127"/>
                    <a:gd name="connsiteY2" fmla="*/ 325942 h 325943"/>
                    <a:gd name="connsiteX3" fmla="*/ 90346 w 92127"/>
                    <a:gd name="connsiteY3" fmla="*/ 292921 h 325943"/>
                    <a:gd name="connsiteX4" fmla="*/ 69554 w 92127"/>
                    <a:gd name="connsiteY4" fmla="*/ 241201 h 325943"/>
                    <a:gd name="connsiteX5" fmla="*/ 61179 w 92127"/>
                    <a:gd name="connsiteY5" fmla="*/ 226261 h 325943"/>
                    <a:gd name="connsiteX6" fmla="*/ 61132 w 92127"/>
                    <a:gd name="connsiteY6" fmla="*/ 103456 h 325943"/>
                    <a:gd name="connsiteX7" fmla="*/ 71743 w 92127"/>
                    <a:gd name="connsiteY7" fmla="*/ 82997 h 325943"/>
                    <a:gd name="connsiteX8" fmla="*/ 82067 w 92127"/>
                    <a:gd name="connsiteY8" fmla="*/ 17336 h 325943"/>
                    <a:gd name="connsiteX9" fmla="*/ 15502 w 92127"/>
                    <a:gd name="connsiteY9" fmla="*/ 11816 h 325943"/>
                    <a:gd name="connsiteX10" fmla="*/ 15074 w 92127"/>
                    <a:gd name="connsiteY10" fmla="*/ 77810 h 325943"/>
                    <a:gd name="connsiteX11" fmla="*/ 30775 w 92127"/>
                    <a:gd name="connsiteY11" fmla="*/ 116636 h 325943"/>
                    <a:gd name="connsiteX12" fmla="*/ 30633 w 92127"/>
                    <a:gd name="connsiteY12" fmla="*/ 163027 h 325943"/>
                    <a:gd name="connsiteX13" fmla="*/ 30775 w 92127"/>
                    <a:gd name="connsiteY13" fmla="*/ 227165 h 325943"/>
                    <a:gd name="connsiteX14" fmla="*/ 23449 w 92127"/>
                    <a:gd name="connsiteY14" fmla="*/ 241011 h 325943"/>
                    <a:gd name="connsiteX15" fmla="*/ 46382 w 92127"/>
                    <a:gd name="connsiteY15" fmla="*/ 38890 h 325943"/>
                    <a:gd name="connsiteX16" fmla="*/ 52805 w 92127"/>
                    <a:gd name="connsiteY16" fmla="*/ 45931 h 325943"/>
                    <a:gd name="connsiteX17" fmla="*/ 45668 w 92127"/>
                    <a:gd name="connsiteY17" fmla="*/ 52498 h 325943"/>
                    <a:gd name="connsiteX18" fmla="*/ 39245 w 92127"/>
                    <a:gd name="connsiteY18" fmla="*/ 45313 h 325943"/>
                    <a:gd name="connsiteX19" fmla="*/ 46382 w 92127"/>
                    <a:gd name="connsiteY19" fmla="*/ 38890 h 325943"/>
                    <a:gd name="connsiteX20" fmla="*/ 45574 w 92127"/>
                    <a:gd name="connsiteY20" fmla="*/ 273651 h 325943"/>
                    <a:gd name="connsiteX21" fmla="*/ 52900 w 92127"/>
                    <a:gd name="connsiteY21" fmla="*/ 279218 h 325943"/>
                    <a:gd name="connsiteX22" fmla="*/ 46715 w 92127"/>
                    <a:gd name="connsiteY22" fmla="*/ 287212 h 325943"/>
                    <a:gd name="connsiteX23" fmla="*/ 39293 w 92127"/>
                    <a:gd name="connsiteY23" fmla="*/ 280836 h 325943"/>
                    <a:gd name="connsiteX24" fmla="*/ 45574 w 92127"/>
                    <a:gd name="connsiteY24" fmla="*/ 273651 h 32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2127" h="325943">
                      <a:moveTo>
                        <a:pt x="23449" y="241011"/>
                      </a:moveTo>
                      <a:cubicBezTo>
                        <a:pt x="4273" y="252288"/>
                        <a:pt x="-3435" y="272319"/>
                        <a:pt x="2513" y="292160"/>
                      </a:cubicBezTo>
                      <a:cubicBezTo>
                        <a:pt x="8651" y="312715"/>
                        <a:pt x="26113" y="326085"/>
                        <a:pt x="46668" y="325942"/>
                      </a:cubicBezTo>
                      <a:cubicBezTo>
                        <a:pt x="66461" y="325752"/>
                        <a:pt x="84970" y="311716"/>
                        <a:pt x="90346" y="292921"/>
                      </a:cubicBezTo>
                      <a:cubicBezTo>
                        <a:pt x="95961" y="273175"/>
                        <a:pt x="88110" y="252288"/>
                        <a:pt x="69554" y="241201"/>
                      </a:cubicBezTo>
                      <a:cubicBezTo>
                        <a:pt x="63083" y="237347"/>
                        <a:pt x="61132" y="233446"/>
                        <a:pt x="61179" y="226261"/>
                      </a:cubicBezTo>
                      <a:cubicBezTo>
                        <a:pt x="61513" y="185342"/>
                        <a:pt x="61608" y="144375"/>
                        <a:pt x="61132" y="103456"/>
                      </a:cubicBezTo>
                      <a:cubicBezTo>
                        <a:pt x="61037" y="94083"/>
                        <a:pt x="63035" y="88468"/>
                        <a:pt x="71743" y="82997"/>
                      </a:cubicBezTo>
                      <a:cubicBezTo>
                        <a:pt x="94153" y="68960"/>
                        <a:pt x="98388" y="37510"/>
                        <a:pt x="82067" y="17336"/>
                      </a:cubicBezTo>
                      <a:cubicBezTo>
                        <a:pt x="65319" y="-3362"/>
                        <a:pt x="34868" y="-5931"/>
                        <a:pt x="15502" y="11816"/>
                      </a:cubicBezTo>
                      <a:cubicBezTo>
                        <a:pt x="-4005" y="29659"/>
                        <a:pt x="-6146" y="62823"/>
                        <a:pt x="15074" y="77810"/>
                      </a:cubicBezTo>
                      <a:cubicBezTo>
                        <a:pt x="30775" y="88897"/>
                        <a:pt x="31394" y="101172"/>
                        <a:pt x="30775" y="116636"/>
                      </a:cubicBezTo>
                      <a:cubicBezTo>
                        <a:pt x="30205" y="132100"/>
                        <a:pt x="30633" y="147563"/>
                        <a:pt x="30633" y="163027"/>
                      </a:cubicBezTo>
                      <a:cubicBezTo>
                        <a:pt x="30633" y="184390"/>
                        <a:pt x="30443" y="205802"/>
                        <a:pt x="30775" y="227165"/>
                      </a:cubicBezTo>
                      <a:cubicBezTo>
                        <a:pt x="30871" y="233493"/>
                        <a:pt x="29586" y="237395"/>
                        <a:pt x="23449" y="241011"/>
                      </a:cubicBezTo>
                      <a:close/>
                      <a:moveTo>
                        <a:pt x="46382" y="38890"/>
                      </a:moveTo>
                      <a:cubicBezTo>
                        <a:pt x="50855" y="39032"/>
                        <a:pt x="52948" y="41840"/>
                        <a:pt x="52805" y="45931"/>
                      </a:cubicBezTo>
                      <a:cubicBezTo>
                        <a:pt x="52615" y="50023"/>
                        <a:pt x="50189" y="52498"/>
                        <a:pt x="45668" y="52498"/>
                      </a:cubicBezTo>
                      <a:cubicBezTo>
                        <a:pt x="41767" y="51736"/>
                        <a:pt x="38960" y="49500"/>
                        <a:pt x="39245" y="45313"/>
                      </a:cubicBezTo>
                      <a:cubicBezTo>
                        <a:pt x="39483" y="41173"/>
                        <a:pt x="42005" y="38699"/>
                        <a:pt x="46382" y="38890"/>
                      </a:cubicBezTo>
                      <a:close/>
                      <a:moveTo>
                        <a:pt x="45574" y="273651"/>
                      </a:moveTo>
                      <a:cubicBezTo>
                        <a:pt x="49855" y="273128"/>
                        <a:pt x="52377" y="275316"/>
                        <a:pt x="52900" y="279218"/>
                      </a:cubicBezTo>
                      <a:cubicBezTo>
                        <a:pt x="52948" y="283976"/>
                        <a:pt x="50855" y="286831"/>
                        <a:pt x="46715" y="287212"/>
                      </a:cubicBezTo>
                      <a:cubicBezTo>
                        <a:pt x="42481" y="287592"/>
                        <a:pt x="39911" y="284737"/>
                        <a:pt x="39293" y="280836"/>
                      </a:cubicBezTo>
                      <a:cubicBezTo>
                        <a:pt x="38531" y="276316"/>
                        <a:pt x="41576" y="274175"/>
                        <a:pt x="45574" y="27365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BC469B62-15AB-420A-BE11-E0F970D01748}"/>
                    </a:ext>
                  </a:extLst>
                </p:cNvPr>
                <p:cNvSpPr/>
                <p:nvPr/>
              </p:nvSpPr>
              <p:spPr>
                <a:xfrm>
                  <a:off x="3036588" y="3696580"/>
                  <a:ext cx="664423" cy="207973"/>
                </a:xfrm>
                <a:custGeom>
                  <a:avLst/>
                  <a:gdLst>
                    <a:gd name="connsiteX0" fmla="*/ 25610 w 664423"/>
                    <a:gd name="connsiteY0" fmla="*/ 4425 h 207973"/>
                    <a:gd name="connsiteX1" fmla="*/ 773 w 664423"/>
                    <a:gd name="connsiteY1" fmla="*/ 0 h 207973"/>
                    <a:gd name="connsiteX2" fmla="*/ 773 w 664423"/>
                    <a:gd name="connsiteY2" fmla="*/ 100775 h 207973"/>
                    <a:gd name="connsiteX3" fmla="*/ 51065 w 664423"/>
                    <a:gd name="connsiteY3" fmla="*/ 167816 h 207973"/>
                    <a:gd name="connsiteX4" fmla="*/ 80089 w 664423"/>
                    <a:gd name="connsiteY4" fmla="*/ 207974 h 207973"/>
                    <a:gd name="connsiteX5" fmla="*/ 82231 w 664423"/>
                    <a:gd name="connsiteY5" fmla="*/ 181424 h 207973"/>
                    <a:gd name="connsiteX6" fmla="*/ 86703 w 664423"/>
                    <a:gd name="connsiteY6" fmla="*/ 173002 h 207973"/>
                    <a:gd name="connsiteX7" fmla="*/ 126385 w 664423"/>
                    <a:gd name="connsiteY7" fmla="*/ 175334 h 207973"/>
                    <a:gd name="connsiteX8" fmla="*/ 126385 w 664423"/>
                    <a:gd name="connsiteY8" fmla="*/ 175334 h 207973"/>
                    <a:gd name="connsiteX9" fmla="*/ 161642 w 664423"/>
                    <a:gd name="connsiteY9" fmla="*/ 175143 h 207973"/>
                    <a:gd name="connsiteX10" fmla="*/ 208271 w 664423"/>
                    <a:gd name="connsiteY10" fmla="*/ 175143 h 207973"/>
                    <a:gd name="connsiteX11" fmla="*/ 208271 w 664423"/>
                    <a:gd name="connsiteY11" fmla="*/ 175143 h 207973"/>
                    <a:gd name="connsiteX12" fmla="*/ 238342 w 664423"/>
                    <a:gd name="connsiteY12" fmla="*/ 175001 h 207973"/>
                    <a:gd name="connsiteX13" fmla="*/ 284875 w 664423"/>
                    <a:gd name="connsiteY13" fmla="*/ 175191 h 207973"/>
                    <a:gd name="connsiteX14" fmla="*/ 314899 w 664423"/>
                    <a:gd name="connsiteY14" fmla="*/ 175001 h 207973"/>
                    <a:gd name="connsiteX15" fmla="*/ 361432 w 664423"/>
                    <a:gd name="connsiteY15" fmla="*/ 175191 h 207973"/>
                    <a:gd name="connsiteX16" fmla="*/ 361432 w 664423"/>
                    <a:gd name="connsiteY16" fmla="*/ 175191 h 207973"/>
                    <a:gd name="connsiteX17" fmla="*/ 379084 w 664423"/>
                    <a:gd name="connsiteY17" fmla="*/ 174287 h 207973"/>
                    <a:gd name="connsiteX18" fmla="*/ 391455 w 664423"/>
                    <a:gd name="connsiteY18" fmla="*/ 186134 h 207973"/>
                    <a:gd name="connsiteX19" fmla="*/ 391836 w 664423"/>
                    <a:gd name="connsiteY19" fmla="*/ 207926 h 207973"/>
                    <a:gd name="connsiteX20" fmla="*/ 393739 w 664423"/>
                    <a:gd name="connsiteY20" fmla="*/ 182756 h 207973"/>
                    <a:gd name="connsiteX21" fmla="*/ 403731 w 664423"/>
                    <a:gd name="connsiteY21" fmla="*/ 172431 h 207973"/>
                    <a:gd name="connsiteX22" fmla="*/ 437989 w 664423"/>
                    <a:gd name="connsiteY22" fmla="*/ 175238 h 207973"/>
                    <a:gd name="connsiteX23" fmla="*/ 437989 w 664423"/>
                    <a:gd name="connsiteY23" fmla="*/ 175238 h 207973"/>
                    <a:gd name="connsiteX24" fmla="*/ 455641 w 664423"/>
                    <a:gd name="connsiteY24" fmla="*/ 174287 h 207973"/>
                    <a:gd name="connsiteX25" fmla="*/ 467965 w 664423"/>
                    <a:gd name="connsiteY25" fmla="*/ 186134 h 207973"/>
                    <a:gd name="connsiteX26" fmla="*/ 468345 w 664423"/>
                    <a:gd name="connsiteY26" fmla="*/ 207926 h 207973"/>
                    <a:gd name="connsiteX27" fmla="*/ 470248 w 664423"/>
                    <a:gd name="connsiteY27" fmla="*/ 182709 h 207973"/>
                    <a:gd name="connsiteX28" fmla="*/ 480240 w 664423"/>
                    <a:gd name="connsiteY28" fmla="*/ 172384 h 207973"/>
                    <a:gd name="connsiteX29" fmla="*/ 514546 w 664423"/>
                    <a:gd name="connsiteY29" fmla="*/ 175238 h 207973"/>
                    <a:gd name="connsiteX30" fmla="*/ 514546 w 664423"/>
                    <a:gd name="connsiteY30" fmla="*/ 175238 h 207973"/>
                    <a:gd name="connsiteX31" fmla="*/ 547091 w 664423"/>
                    <a:gd name="connsiteY31" fmla="*/ 175143 h 207973"/>
                    <a:gd name="connsiteX32" fmla="*/ 594290 w 664423"/>
                    <a:gd name="connsiteY32" fmla="*/ 172479 h 207973"/>
                    <a:gd name="connsiteX33" fmla="*/ 594290 w 664423"/>
                    <a:gd name="connsiteY33" fmla="*/ 172479 h 207973"/>
                    <a:gd name="connsiteX34" fmla="*/ 594290 w 664423"/>
                    <a:gd name="connsiteY34" fmla="*/ 172479 h 207973"/>
                    <a:gd name="connsiteX35" fmla="*/ 634496 w 664423"/>
                    <a:gd name="connsiteY35" fmla="*/ 155112 h 207973"/>
                    <a:gd name="connsiteX36" fmla="*/ 661759 w 664423"/>
                    <a:gd name="connsiteY36" fmla="*/ 112575 h 207973"/>
                    <a:gd name="connsiteX37" fmla="*/ 664424 w 664423"/>
                    <a:gd name="connsiteY37" fmla="*/ 84503 h 207973"/>
                    <a:gd name="connsiteX38" fmla="*/ 662140 w 664423"/>
                    <a:gd name="connsiteY38" fmla="*/ 74606 h 207973"/>
                    <a:gd name="connsiteX39" fmla="*/ 662140 w 664423"/>
                    <a:gd name="connsiteY39" fmla="*/ 9088 h 207973"/>
                    <a:gd name="connsiteX40" fmla="*/ 632831 w 664423"/>
                    <a:gd name="connsiteY40" fmla="*/ 4568 h 207973"/>
                    <a:gd name="connsiteX41" fmla="*/ 25610 w 664423"/>
                    <a:gd name="connsiteY41" fmla="*/ 4425 h 20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664423" h="207973">
                      <a:moveTo>
                        <a:pt x="25610" y="4425"/>
                      </a:moveTo>
                      <a:cubicBezTo>
                        <a:pt x="17188" y="4425"/>
                        <a:pt x="8148" y="6423"/>
                        <a:pt x="773" y="0"/>
                      </a:cubicBezTo>
                      <a:cubicBezTo>
                        <a:pt x="630" y="33592"/>
                        <a:pt x="-892" y="67279"/>
                        <a:pt x="773" y="100775"/>
                      </a:cubicBezTo>
                      <a:cubicBezTo>
                        <a:pt x="2391" y="133511"/>
                        <a:pt x="19377" y="161012"/>
                        <a:pt x="51065" y="167816"/>
                      </a:cubicBezTo>
                      <a:cubicBezTo>
                        <a:pt x="77853" y="173573"/>
                        <a:pt x="82659" y="185706"/>
                        <a:pt x="80089" y="207974"/>
                      </a:cubicBezTo>
                      <a:cubicBezTo>
                        <a:pt x="84419" y="199409"/>
                        <a:pt x="81231" y="190226"/>
                        <a:pt x="82231" y="181424"/>
                      </a:cubicBezTo>
                      <a:cubicBezTo>
                        <a:pt x="82611" y="177903"/>
                        <a:pt x="81802" y="172907"/>
                        <a:pt x="86703" y="173002"/>
                      </a:cubicBezTo>
                      <a:cubicBezTo>
                        <a:pt x="99930" y="173240"/>
                        <a:pt x="113538" y="169148"/>
                        <a:pt x="126385" y="175334"/>
                      </a:cubicBezTo>
                      <a:lnTo>
                        <a:pt x="126385" y="175334"/>
                      </a:lnTo>
                      <a:cubicBezTo>
                        <a:pt x="138137" y="173763"/>
                        <a:pt x="149890" y="173954"/>
                        <a:pt x="161642" y="175143"/>
                      </a:cubicBezTo>
                      <a:cubicBezTo>
                        <a:pt x="177201" y="170766"/>
                        <a:pt x="192712" y="170671"/>
                        <a:pt x="208271" y="175143"/>
                      </a:cubicBezTo>
                      <a:cubicBezTo>
                        <a:pt x="208271" y="175143"/>
                        <a:pt x="208271" y="175143"/>
                        <a:pt x="208271" y="175143"/>
                      </a:cubicBezTo>
                      <a:cubicBezTo>
                        <a:pt x="218263" y="173811"/>
                        <a:pt x="228302" y="174001"/>
                        <a:pt x="238342" y="175001"/>
                      </a:cubicBezTo>
                      <a:cubicBezTo>
                        <a:pt x="253853" y="171004"/>
                        <a:pt x="269364" y="170480"/>
                        <a:pt x="284875" y="175191"/>
                      </a:cubicBezTo>
                      <a:cubicBezTo>
                        <a:pt x="294867" y="173811"/>
                        <a:pt x="304907" y="174049"/>
                        <a:pt x="314899" y="175001"/>
                      </a:cubicBezTo>
                      <a:cubicBezTo>
                        <a:pt x="330410" y="171051"/>
                        <a:pt x="345921" y="170480"/>
                        <a:pt x="361432" y="175191"/>
                      </a:cubicBezTo>
                      <a:cubicBezTo>
                        <a:pt x="361432" y="175191"/>
                        <a:pt x="361432" y="175191"/>
                        <a:pt x="361432" y="175191"/>
                      </a:cubicBezTo>
                      <a:cubicBezTo>
                        <a:pt x="367332" y="174905"/>
                        <a:pt x="373280" y="175001"/>
                        <a:pt x="379084" y="174287"/>
                      </a:cubicBezTo>
                      <a:cubicBezTo>
                        <a:pt x="388410" y="173145"/>
                        <a:pt x="392407" y="176238"/>
                        <a:pt x="391455" y="186134"/>
                      </a:cubicBezTo>
                      <a:cubicBezTo>
                        <a:pt x="390742" y="193319"/>
                        <a:pt x="391646" y="200646"/>
                        <a:pt x="391836" y="207926"/>
                      </a:cubicBezTo>
                      <a:cubicBezTo>
                        <a:pt x="396213" y="199838"/>
                        <a:pt x="393596" y="191130"/>
                        <a:pt x="393739" y="182756"/>
                      </a:cubicBezTo>
                      <a:cubicBezTo>
                        <a:pt x="393882" y="175429"/>
                        <a:pt x="395880" y="171432"/>
                        <a:pt x="403731" y="172431"/>
                      </a:cubicBezTo>
                      <a:cubicBezTo>
                        <a:pt x="415103" y="173859"/>
                        <a:pt x="426998" y="169148"/>
                        <a:pt x="437989" y="175238"/>
                      </a:cubicBezTo>
                      <a:cubicBezTo>
                        <a:pt x="437989" y="175238"/>
                        <a:pt x="437989" y="175238"/>
                        <a:pt x="437989" y="175238"/>
                      </a:cubicBezTo>
                      <a:cubicBezTo>
                        <a:pt x="443889" y="174953"/>
                        <a:pt x="449836" y="175001"/>
                        <a:pt x="455641" y="174287"/>
                      </a:cubicBezTo>
                      <a:cubicBezTo>
                        <a:pt x="464967" y="173097"/>
                        <a:pt x="468916" y="176285"/>
                        <a:pt x="467965" y="186134"/>
                      </a:cubicBezTo>
                      <a:cubicBezTo>
                        <a:pt x="467251" y="193319"/>
                        <a:pt x="468155" y="200646"/>
                        <a:pt x="468345" y="207926"/>
                      </a:cubicBezTo>
                      <a:cubicBezTo>
                        <a:pt x="472675" y="199838"/>
                        <a:pt x="470058" y="191130"/>
                        <a:pt x="470248" y="182709"/>
                      </a:cubicBezTo>
                      <a:cubicBezTo>
                        <a:pt x="470391" y="175381"/>
                        <a:pt x="472390" y="171384"/>
                        <a:pt x="480240" y="172384"/>
                      </a:cubicBezTo>
                      <a:cubicBezTo>
                        <a:pt x="491612" y="173811"/>
                        <a:pt x="503507" y="169053"/>
                        <a:pt x="514546" y="175238"/>
                      </a:cubicBezTo>
                      <a:cubicBezTo>
                        <a:pt x="514546" y="175238"/>
                        <a:pt x="514546" y="175238"/>
                        <a:pt x="514546" y="175238"/>
                      </a:cubicBezTo>
                      <a:cubicBezTo>
                        <a:pt x="525394" y="173811"/>
                        <a:pt x="536242" y="173859"/>
                        <a:pt x="547091" y="175143"/>
                      </a:cubicBezTo>
                      <a:cubicBezTo>
                        <a:pt x="562507" y="168958"/>
                        <a:pt x="578589" y="173954"/>
                        <a:pt x="594290" y="172479"/>
                      </a:cubicBezTo>
                      <a:lnTo>
                        <a:pt x="594290" y="172479"/>
                      </a:lnTo>
                      <a:lnTo>
                        <a:pt x="594290" y="172479"/>
                      </a:lnTo>
                      <a:cubicBezTo>
                        <a:pt x="609944" y="171908"/>
                        <a:pt x="622744" y="164723"/>
                        <a:pt x="634496" y="155112"/>
                      </a:cubicBezTo>
                      <a:cubicBezTo>
                        <a:pt x="648247" y="143883"/>
                        <a:pt x="655098" y="128324"/>
                        <a:pt x="661759" y="112575"/>
                      </a:cubicBezTo>
                      <a:cubicBezTo>
                        <a:pt x="662759" y="103249"/>
                        <a:pt x="660284" y="93543"/>
                        <a:pt x="664424" y="84503"/>
                      </a:cubicBezTo>
                      <a:cubicBezTo>
                        <a:pt x="660380" y="81981"/>
                        <a:pt x="662140" y="77937"/>
                        <a:pt x="662140" y="74606"/>
                      </a:cubicBezTo>
                      <a:cubicBezTo>
                        <a:pt x="661997" y="52767"/>
                        <a:pt x="662140" y="30927"/>
                        <a:pt x="662140" y="9088"/>
                      </a:cubicBezTo>
                      <a:cubicBezTo>
                        <a:pt x="652862" y="4472"/>
                        <a:pt x="642870" y="4520"/>
                        <a:pt x="632831" y="4568"/>
                      </a:cubicBezTo>
                      <a:cubicBezTo>
                        <a:pt x="430471" y="4568"/>
                        <a:pt x="228064" y="4568"/>
                        <a:pt x="25610" y="4425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D80C7E9C-9FAE-4412-826E-7D2C5E1C2896}"/>
                    </a:ext>
                  </a:extLst>
                </p:cNvPr>
                <p:cNvSpPr/>
                <p:nvPr/>
              </p:nvSpPr>
              <p:spPr>
                <a:xfrm>
                  <a:off x="3037408" y="3696289"/>
                  <a:ext cx="661425" cy="9284"/>
                </a:xfrm>
                <a:custGeom>
                  <a:avLst/>
                  <a:gdLst>
                    <a:gd name="connsiteX0" fmla="*/ 645951 w 661425"/>
                    <a:gd name="connsiteY0" fmla="*/ 529 h 9284"/>
                    <a:gd name="connsiteX1" fmla="*/ 0 w 661425"/>
                    <a:gd name="connsiteY1" fmla="*/ 292 h 9284"/>
                    <a:gd name="connsiteX2" fmla="*/ 24837 w 661425"/>
                    <a:gd name="connsiteY2" fmla="*/ 4717 h 9284"/>
                    <a:gd name="connsiteX3" fmla="*/ 632105 w 661425"/>
                    <a:gd name="connsiteY3" fmla="*/ 4764 h 9284"/>
                    <a:gd name="connsiteX4" fmla="*/ 661415 w 661425"/>
                    <a:gd name="connsiteY4" fmla="*/ 9284 h 9284"/>
                    <a:gd name="connsiteX5" fmla="*/ 645951 w 661425"/>
                    <a:gd name="connsiteY5" fmla="*/ 529 h 9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1425" h="9284">
                      <a:moveTo>
                        <a:pt x="645951" y="529"/>
                      </a:moveTo>
                      <a:cubicBezTo>
                        <a:pt x="430650" y="339"/>
                        <a:pt x="215301" y="339"/>
                        <a:pt x="0" y="292"/>
                      </a:cubicBezTo>
                      <a:cubicBezTo>
                        <a:pt x="7375" y="6762"/>
                        <a:pt x="16415" y="4717"/>
                        <a:pt x="24837" y="4717"/>
                      </a:cubicBezTo>
                      <a:cubicBezTo>
                        <a:pt x="227244" y="4812"/>
                        <a:pt x="429698" y="4812"/>
                        <a:pt x="632105" y="4764"/>
                      </a:cubicBezTo>
                      <a:cubicBezTo>
                        <a:pt x="642145" y="4764"/>
                        <a:pt x="652137" y="4669"/>
                        <a:pt x="661415" y="9284"/>
                      </a:cubicBezTo>
                      <a:cubicBezTo>
                        <a:pt x="661795" y="-3229"/>
                        <a:pt x="652279" y="529"/>
                        <a:pt x="645951" y="529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7BEA460A-D298-493B-A294-72EEE8CB5945}"/>
                    </a:ext>
                  </a:extLst>
                </p:cNvPr>
                <p:cNvSpPr/>
                <p:nvPr/>
              </p:nvSpPr>
              <p:spPr>
                <a:xfrm>
                  <a:off x="4233686" y="3882418"/>
                  <a:ext cx="153931" cy="549782"/>
                </a:xfrm>
                <a:custGeom>
                  <a:avLst/>
                  <a:gdLst>
                    <a:gd name="connsiteX0" fmla="*/ 15975 w 153931"/>
                    <a:gd name="connsiteY0" fmla="*/ 135092 h 549782"/>
                    <a:gd name="connsiteX1" fmla="*/ 607 w 153931"/>
                    <a:gd name="connsiteY1" fmla="*/ 152173 h 549782"/>
                    <a:gd name="connsiteX2" fmla="*/ 607 w 153931"/>
                    <a:gd name="connsiteY2" fmla="*/ 160357 h 549782"/>
                    <a:gd name="connsiteX3" fmla="*/ 12835 w 153931"/>
                    <a:gd name="connsiteY3" fmla="*/ 173014 h 549782"/>
                    <a:gd name="connsiteX4" fmla="*/ 25348 w 153931"/>
                    <a:gd name="connsiteY4" fmla="*/ 185956 h 549782"/>
                    <a:gd name="connsiteX5" fmla="*/ 13358 w 153931"/>
                    <a:gd name="connsiteY5" fmla="*/ 199373 h 549782"/>
                    <a:gd name="connsiteX6" fmla="*/ 607 w 153931"/>
                    <a:gd name="connsiteY6" fmla="*/ 211506 h 549782"/>
                    <a:gd name="connsiteX7" fmla="*/ 607 w 153931"/>
                    <a:gd name="connsiteY7" fmla="*/ 223782 h 549782"/>
                    <a:gd name="connsiteX8" fmla="*/ 14072 w 153931"/>
                    <a:gd name="connsiteY8" fmla="*/ 236866 h 549782"/>
                    <a:gd name="connsiteX9" fmla="*/ 25396 w 153931"/>
                    <a:gd name="connsiteY9" fmla="*/ 249523 h 549782"/>
                    <a:gd name="connsiteX10" fmla="*/ 14738 w 153931"/>
                    <a:gd name="connsiteY10" fmla="*/ 262560 h 549782"/>
                    <a:gd name="connsiteX11" fmla="*/ 702 w 153931"/>
                    <a:gd name="connsiteY11" fmla="*/ 276263 h 549782"/>
                    <a:gd name="connsiteX12" fmla="*/ 702 w 153931"/>
                    <a:gd name="connsiteY12" fmla="*/ 288539 h 549782"/>
                    <a:gd name="connsiteX13" fmla="*/ 13549 w 153931"/>
                    <a:gd name="connsiteY13" fmla="*/ 300767 h 549782"/>
                    <a:gd name="connsiteX14" fmla="*/ 25586 w 153931"/>
                    <a:gd name="connsiteY14" fmla="*/ 312519 h 549782"/>
                    <a:gd name="connsiteX15" fmla="*/ 13644 w 153931"/>
                    <a:gd name="connsiteY15" fmla="*/ 325794 h 549782"/>
                    <a:gd name="connsiteX16" fmla="*/ 749 w 153931"/>
                    <a:gd name="connsiteY16" fmla="*/ 339355 h 549782"/>
                    <a:gd name="connsiteX17" fmla="*/ 749 w 153931"/>
                    <a:gd name="connsiteY17" fmla="*/ 348918 h 549782"/>
                    <a:gd name="connsiteX18" fmla="*/ 14881 w 153931"/>
                    <a:gd name="connsiteY18" fmla="*/ 363906 h 549782"/>
                    <a:gd name="connsiteX19" fmla="*/ 25444 w 153931"/>
                    <a:gd name="connsiteY19" fmla="*/ 375516 h 549782"/>
                    <a:gd name="connsiteX20" fmla="*/ 15737 w 153931"/>
                    <a:gd name="connsiteY20" fmla="*/ 389504 h 549782"/>
                    <a:gd name="connsiteX21" fmla="*/ 845 w 153931"/>
                    <a:gd name="connsiteY21" fmla="*/ 405634 h 549782"/>
                    <a:gd name="connsiteX22" fmla="*/ 845 w 153931"/>
                    <a:gd name="connsiteY22" fmla="*/ 413818 h 549782"/>
                    <a:gd name="connsiteX23" fmla="*/ 13786 w 153931"/>
                    <a:gd name="connsiteY23" fmla="*/ 427236 h 549782"/>
                    <a:gd name="connsiteX24" fmla="*/ 25586 w 153931"/>
                    <a:gd name="connsiteY24" fmla="*/ 439226 h 549782"/>
                    <a:gd name="connsiteX25" fmla="*/ 25539 w 153931"/>
                    <a:gd name="connsiteY25" fmla="*/ 488424 h 549782"/>
                    <a:gd name="connsiteX26" fmla="*/ 73500 w 153931"/>
                    <a:gd name="connsiteY26" fmla="*/ 547233 h 549782"/>
                    <a:gd name="connsiteX27" fmla="*/ 126552 w 153931"/>
                    <a:gd name="connsiteY27" fmla="*/ 549327 h 549782"/>
                    <a:gd name="connsiteX28" fmla="*/ 135592 w 153931"/>
                    <a:gd name="connsiteY28" fmla="*/ 547281 h 549782"/>
                    <a:gd name="connsiteX29" fmla="*/ 153911 w 153931"/>
                    <a:gd name="connsiteY29" fmla="*/ 528962 h 549782"/>
                    <a:gd name="connsiteX30" fmla="*/ 153863 w 153931"/>
                    <a:gd name="connsiteY30" fmla="*/ 487 h 549782"/>
                    <a:gd name="connsiteX31" fmla="*/ 153863 w 153931"/>
                    <a:gd name="connsiteY31" fmla="*/ 487 h 549782"/>
                    <a:gd name="connsiteX32" fmla="*/ 80066 w 153931"/>
                    <a:gd name="connsiteY32" fmla="*/ 344 h 549782"/>
                    <a:gd name="connsiteX33" fmla="*/ 25396 w 153931"/>
                    <a:gd name="connsiteY33" fmla="*/ 53492 h 549782"/>
                    <a:gd name="connsiteX34" fmla="*/ 9932 w 153931"/>
                    <a:gd name="connsiteY34" fmla="*/ 68242 h 549782"/>
                    <a:gd name="connsiteX35" fmla="*/ 274 w 153931"/>
                    <a:gd name="connsiteY35" fmla="*/ 77948 h 549782"/>
                    <a:gd name="connsiteX36" fmla="*/ 321 w 153931"/>
                    <a:gd name="connsiteY36" fmla="*/ 90224 h 549782"/>
                    <a:gd name="connsiteX37" fmla="*/ 15357 w 153931"/>
                    <a:gd name="connsiteY37" fmla="*/ 105973 h 549782"/>
                    <a:gd name="connsiteX38" fmla="*/ 24540 w 153931"/>
                    <a:gd name="connsiteY38" fmla="*/ 116203 h 549782"/>
                    <a:gd name="connsiteX39" fmla="*/ 15975 w 153931"/>
                    <a:gd name="connsiteY39" fmla="*/ 135092 h 549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53931" h="549782">
                      <a:moveTo>
                        <a:pt x="15975" y="135092"/>
                      </a:moveTo>
                      <a:cubicBezTo>
                        <a:pt x="2510" y="134331"/>
                        <a:pt x="-1725" y="139660"/>
                        <a:pt x="607" y="152173"/>
                      </a:cubicBezTo>
                      <a:cubicBezTo>
                        <a:pt x="1083" y="154838"/>
                        <a:pt x="1035" y="157693"/>
                        <a:pt x="607" y="160357"/>
                      </a:cubicBezTo>
                      <a:cubicBezTo>
                        <a:pt x="-916" y="170159"/>
                        <a:pt x="2177" y="175107"/>
                        <a:pt x="12835" y="173014"/>
                      </a:cubicBezTo>
                      <a:cubicBezTo>
                        <a:pt x="23683" y="170873"/>
                        <a:pt x="25634" y="176249"/>
                        <a:pt x="25348" y="185956"/>
                      </a:cubicBezTo>
                      <a:cubicBezTo>
                        <a:pt x="25063" y="194758"/>
                        <a:pt x="25016" y="201562"/>
                        <a:pt x="13358" y="199373"/>
                      </a:cubicBezTo>
                      <a:cubicBezTo>
                        <a:pt x="3652" y="197565"/>
                        <a:pt x="-1296" y="200705"/>
                        <a:pt x="607" y="211506"/>
                      </a:cubicBezTo>
                      <a:cubicBezTo>
                        <a:pt x="1320" y="215503"/>
                        <a:pt x="1273" y="219785"/>
                        <a:pt x="607" y="223782"/>
                      </a:cubicBezTo>
                      <a:cubicBezTo>
                        <a:pt x="-1201" y="234916"/>
                        <a:pt x="3604" y="238675"/>
                        <a:pt x="14072" y="236866"/>
                      </a:cubicBezTo>
                      <a:cubicBezTo>
                        <a:pt x="24778" y="235011"/>
                        <a:pt x="25729" y="241006"/>
                        <a:pt x="25396" y="249523"/>
                      </a:cubicBezTo>
                      <a:cubicBezTo>
                        <a:pt x="25111" y="257136"/>
                        <a:pt x="26348" y="264749"/>
                        <a:pt x="14738" y="262560"/>
                      </a:cubicBezTo>
                      <a:cubicBezTo>
                        <a:pt x="3557" y="260466"/>
                        <a:pt x="-1249" y="264654"/>
                        <a:pt x="702" y="276263"/>
                      </a:cubicBezTo>
                      <a:cubicBezTo>
                        <a:pt x="1368" y="280260"/>
                        <a:pt x="1368" y="284542"/>
                        <a:pt x="702" y="288539"/>
                      </a:cubicBezTo>
                      <a:cubicBezTo>
                        <a:pt x="-1059" y="299292"/>
                        <a:pt x="3795" y="302528"/>
                        <a:pt x="13549" y="300767"/>
                      </a:cubicBezTo>
                      <a:cubicBezTo>
                        <a:pt x="23112" y="299054"/>
                        <a:pt x="26062" y="302813"/>
                        <a:pt x="25586" y="312519"/>
                      </a:cubicBezTo>
                      <a:cubicBezTo>
                        <a:pt x="25158" y="321179"/>
                        <a:pt x="25396" y="328173"/>
                        <a:pt x="13644" y="325794"/>
                      </a:cubicBezTo>
                      <a:cubicBezTo>
                        <a:pt x="2272" y="323463"/>
                        <a:pt x="-678" y="329220"/>
                        <a:pt x="749" y="339355"/>
                      </a:cubicBezTo>
                      <a:cubicBezTo>
                        <a:pt x="1178" y="342495"/>
                        <a:pt x="1178" y="345778"/>
                        <a:pt x="749" y="348918"/>
                      </a:cubicBezTo>
                      <a:cubicBezTo>
                        <a:pt x="-773" y="359957"/>
                        <a:pt x="1796" y="366666"/>
                        <a:pt x="14881" y="363906"/>
                      </a:cubicBezTo>
                      <a:cubicBezTo>
                        <a:pt x="24825" y="361813"/>
                        <a:pt x="26252" y="367522"/>
                        <a:pt x="25444" y="375516"/>
                      </a:cubicBezTo>
                      <a:cubicBezTo>
                        <a:pt x="24778" y="382082"/>
                        <a:pt x="28394" y="391598"/>
                        <a:pt x="15737" y="389504"/>
                      </a:cubicBezTo>
                      <a:cubicBezTo>
                        <a:pt x="2224" y="387221"/>
                        <a:pt x="-725" y="394120"/>
                        <a:pt x="845" y="405634"/>
                      </a:cubicBezTo>
                      <a:cubicBezTo>
                        <a:pt x="1225" y="408299"/>
                        <a:pt x="1225" y="411153"/>
                        <a:pt x="845" y="413818"/>
                      </a:cubicBezTo>
                      <a:cubicBezTo>
                        <a:pt x="-630" y="424000"/>
                        <a:pt x="2510" y="429424"/>
                        <a:pt x="13786" y="427236"/>
                      </a:cubicBezTo>
                      <a:cubicBezTo>
                        <a:pt x="23731" y="425285"/>
                        <a:pt x="25967" y="429995"/>
                        <a:pt x="25586" y="439226"/>
                      </a:cubicBezTo>
                      <a:cubicBezTo>
                        <a:pt x="24873" y="455594"/>
                        <a:pt x="25111" y="472009"/>
                        <a:pt x="25539" y="488424"/>
                      </a:cubicBezTo>
                      <a:cubicBezTo>
                        <a:pt x="26300" y="517305"/>
                        <a:pt x="45475" y="540382"/>
                        <a:pt x="73500" y="547233"/>
                      </a:cubicBezTo>
                      <a:cubicBezTo>
                        <a:pt x="91057" y="551516"/>
                        <a:pt x="108852" y="549042"/>
                        <a:pt x="126552" y="549327"/>
                      </a:cubicBezTo>
                      <a:cubicBezTo>
                        <a:pt x="129169" y="546900"/>
                        <a:pt x="132452" y="547281"/>
                        <a:pt x="135592" y="547281"/>
                      </a:cubicBezTo>
                      <a:cubicBezTo>
                        <a:pt x="155290" y="547424"/>
                        <a:pt x="153911" y="549517"/>
                        <a:pt x="153911" y="528962"/>
                      </a:cubicBezTo>
                      <a:cubicBezTo>
                        <a:pt x="153911" y="352820"/>
                        <a:pt x="153863" y="176677"/>
                        <a:pt x="153863" y="487"/>
                      </a:cubicBezTo>
                      <a:lnTo>
                        <a:pt x="153863" y="487"/>
                      </a:lnTo>
                      <a:cubicBezTo>
                        <a:pt x="129264" y="392"/>
                        <a:pt x="104665" y="-464"/>
                        <a:pt x="80066" y="344"/>
                      </a:cubicBezTo>
                      <a:cubicBezTo>
                        <a:pt x="51946" y="1296"/>
                        <a:pt x="26823" y="25562"/>
                        <a:pt x="25396" y="53492"/>
                      </a:cubicBezTo>
                      <a:cubicBezTo>
                        <a:pt x="24778" y="64959"/>
                        <a:pt x="22256" y="70668"/>
                        <a:pt x="9932" y="68242"/>
                      </a:cubicBezTo>
                      <a:cubicBezTo>
                        <a:pt x="2082" y="66719"/>
                        <a:pt x="-630" y="70383"/>
                        <a:pt x="274" y="77948"/>
                      </a:cubicBezTo>
                      <a:cubicBezTo>
                        <a:pt x="749" y="81992"/>
                        <a:pt x="797" y="86179"/>
                        <a:pt x="321" y="90224"/>
                      </a:cubicBezTo>
                      <a:cubicBezTo>
                        <a:pt x="-1059" y="101786"/>
                        <a:pt x="1939" y="108495"/>
                        <a:pt x="15357" y="105973"/>
                      </a:cubicBezTo>
                      <a:cubicBezTo>
                        <a:pt x="23636" y="104403"/>
                        <a:pt x="26633" y="109303"/>
                        <a:pt x="24540" y="116203"/>
                      </a:cubicBezTo>
                      <a:cubicBezTo>
                        <a:pt x="22541" y="122769"/>
                        <a:pt x="32390" y="135996"/>
                        <a:pt x="15975" y="135092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FFEB6A7F-CF10-4F12-AF08-0C8D18475556}"/>
                    </a:ext>
                  </a:extLst>
                </p:cNvPr>
                <p:cNvSpPr/>
                <p:nvPr/>
              </p:nvSpPr>
              <p:spPr>
                <a:xfrm>
                  <a:off x="4360286" y="3882514"/>
                  <a:ext cx="188950" cy="549630"/>
                </a:xfrm>
                <a:custGeom>
                  <a:avLst/>
                  <a:gdLst>
                    <a:gd name="connsiteX0" fmla="*/ 31736 w 188950"/>
                    <a:gd name="connsiteY0" fmla="*/ 21136 h 549630"/>
                    <a:gd name="connsiteX1" fmla="*/ 31784 w 188950"/>
                    <a:gd name="connsiteY1" fmla="*/ 525155 h 549630"/>
                    <a:gd name="connsiteX2" fmla="*/ 9421 w 188950"/>
                    <a:gd name="connsiteY2" fmla="*/ 548184 h 549630"/>
                    <a:gd name="connsiteX3" fmla="*/ 0 w 188950"/>
                    <a:gd name="connsiteY3" fmla="*/ 549135 h 549630"/>
                    <a:gd name="connsiteX4" fmla="*/ 96493 w 188950"/>
                    <a:gd name="connsiteY4" fmla="*/ 548850 h 549630"/>
                    <a:gd name="connsiteX5" fmla="*/ 155397 w 188950"/>
                    <a:gd name="connsiteY5" fmla="*/ 486329 h 549630"/>
                    <a:gd name="connsiteX6" fmla="*/ 155873 w 188950"/>
                    <a:gd name="connsiteY6" fmla="*/ 426521 h 549630"/>
                    <a:gd name="connsiteX7" fmla="*/ 155873 w 188950"/>
                    <a:gd name="connsiteY7" fmla="*/ 426521 h 549630"/>
                    <a:gd name="connsiteX8" fmla="*/ 155873 w 188950"/>
                    <a:gd name="connsiteY8" fmla="*/ 426521 h 549630"/>
                    <a:gd name="connsiteX9" fmla="*/ 155873 w 188950"/>
                    <a:gd name="connsiteY9" fmla="*/ 388456 h 549630"/>
                    <a:gd name="connsiteX10" fmla="*/ 155873 w 188950"/>
                    <a:gd name="connsiteY10" fmla="*/ 388456 h 549630"/>
                    <a:gd name="connsiteX11" fmla="*/ 176428 w 188950"/>
                    <a:gd name="connsiteY11" fmla="*/ 363667 h 549630"/>
                    <a:gd name="connsiteX12" fmla="*/ 183232 w 188950"/>
                    <a:gd name="connsiteY12" fmla="*/ 363572 h 549630"/>
                    <a:gd name="connsiteX13" fmla="*/ 188466 w 188950"/>
                    <a:gd name="connsiteY13" fmla="*/ 358576 h 549630"/>
                    <a:gd name="connsiteX14" fmla="*/ 185897 w 188950"/>
                    <a:gd name="connsiteY14" fmla="*/ 325698 h 549630"/>
                    <a:gd name="connsiteX15" fmla="*/ 185992 w 188950"/>
                    <a:gd name="connsiteY15" fmla="*/ 342018 h 549630"/>
                    <a:gd name="connsiteX16" fmla="*/ 161773 w 188950"/>
                    <a:gd name="connsiteY16" fmla="*/ 361050 h 549630"/>
                    <a:gd name="connsiteX17" fmla="*/ 155730 w 188950"/>
                    <a:gd name="connsiteY17" fmla="*/ 352343 h 549630"/>
                    <a:gd name="connsiteX18" fmla="*/ 153209 w 188950"/>
                    <a:gd name="connsiteY18" fmla="*/ 324128 h 549630"/>
                    <a:gd name="connsiteX19" fmla="*/ 153209 w 188950"/>
                    <a:gd name="connsiteY19" fmla="*/ 324128 h 549630"/>
                    <a:gd name="connsiteX20" fmla="*/ 153209 w 188950"/>
                    <a:gd name="connsiteY20" fmla="*/ 324128 h 549630"/>
                    <a:gd name="connsiteX21" fmla="*/ 178712 w 188950"/>
                    <a:gd name="connsiteY21" fmla="*/ 299529 h 549630"/>
                    <a:gd name="connsiteX22" fmla="*/ 181186 w 188950"/>
                    <a:gd name="connsiteY22" fmla="*/ 298624 h 549630"/>
                    <a:gd name="connsiteX23" fmla="*/ 177189 w 188950"/>
                    <a:gd name="connsiteY23" fmla="*/ 297959 h 549630"/>
                    <a:gd name="connsiteX24" fmla="*/ 154826 w 188950"/>
                    <a:gd name="connsiteY24" fmla="*/ 294580 h 549630"/>
                    <a:gd name="connsiteX25" fmla="*/ 156301 w 188950"/>
                    <a:gd name="connsiteY25" fmla="*/ 262083 h 549630"/>
                    <a:gd name="connsiteX26" fmla="*/ 156301 w 188950"/>
                    <a:gd name="connsiteY26" fmla="*/ 262083 h 549630"/>
                    <a:gd name="connsiteX27" fmla="*/ 153304 w 188950"/>
                    <a:gd name="connsiteY27" fmla="*/ 236342 h 549630"/>
                    <a:gd name="connsiteX28" fmla="*/ 153256 w 188950"/>
                    <a:gd name="connsiteY28" fmla="*/ 233677 h 549630"/>
                    <a:gd name="connsiteX29" fmla="*/ 186229 w 188950"/>
                    <a:gd name="connsiteY29" fmla="*/ 199515 h 549630"/>
                    <a:gd name="connsiteX30" fmla="*/ 177713 w 188950"/>
                    <a:gd name="connsiteY30" fmla="*/ 197183 h 549630"/>
                    <a:gd name="connsiteX31" fmla="*/ 153256 w 188950"/>
                    <a:gd name="connsiteY31" fmla="*/ 172870 h 549630"/>
                    <a:gd name="connsiteX32" fmla="*/ 153209 w 188950"/>
                    <a:gd name="connsiteY32" fmla="*/ 133759 h 549630"/>
                    <a:gd name="connsiteX33" fmla="*/ 153209 w 188950"/>
                    <a:gd name="connsiteY33" fmla="*/ 133759 h 549630"/>
                    <a:gd name="connsiteX34" fmla="*/ 153209 w 188950"/>
                    <a:gd name="connsiteY34" fmla="*/ 133759 h 549630"/>
                    <a:gd name="connsiteX35" fmla="*/ 153304 w 188950"/>
                    <a:gd name="connsiteY35" fmla="*/ 104782 h 549630"/>
                    <a:gd name="connsiteX36" fmla="*/ 153209 w 188950"/>
                    <a:gd name="connsiteY36" fmla="*/ 102070 h 549630"/>
                    <a:gd name="connsiteX37" fmla="*/ 185754 w 188950"/>
                    <a:gd name="connsiteY37" fmla="*/ 68383 h 549630"/>
                    <a:gd name="connsiteX38" fmla="*/ 185754 w 188950"/>
                    <a:gd name="connsiteY38" fmla="*/ 68383 h 549630"/>
                    <a:gd name="connsiteX39" fmla="*/ 163819 w 188950"/>
                    <a:gd name="connsiteY39" fmla="*/ 66099 h 549630"/>
                    <a:gd name="connsiteX40" fmla="*/ 152971 w 188950"/>
                    <a:gd name="connsiteY40" fmla="*/ 56726 h 549630"/>
                    <a:gd name="connsiteX41" fmla="*/ 91354 w 188950"/>
                    <a:gd name="connsiteY41" fmla="*/ 58 h 549630"/>
                    <a:gd name="connsiteX42" fmla="*/ 27311 w 188950"/>
                    <a:gd name="connsiteY42" fmla="*/ 296 h 549630"/>
                    <a:gd name="connsiteX43" fmla="*/ 27311 w 188950"/>
                    <a:gd name="connsiteY43" fmla="*/ 296 h 549630"/>
                    <a:gd name="connsiteX44" fmla="*/ 31736 w 188950"/>
                    <a:gd name="connsiteY44" fmla="*/ 21136 h 549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88950" h="549630">
                      <a:moveTo>
                        <a:pt x="31736" y="21136"/>
                      </a:moveTo>
                      <a:cubicBezTo>
                        <a:pt x="31831" y="189142"/>
                        <a:pt x="31831" y="357149"/>
                        <a:pt x="31784" y="525155"/>
                      </a:cubicBezTo>
                      <a:cubicBezTo>
                        <a:pt x="31784" y="547898"/>
                        <a:pt x="31641" y="547898"/>
                        <a:pt x="9421" y="548184"/>
                      </a:cubicBezTo>
                      <a:cubicBezTo>
                        <a:pt x="6233" y="548231"/>
                        <a:pt x="3045" y="547756"/>
                        <a:pt x="0" y="549135"/>
                      </a:cubicBezTo>
                      <a:cubicBezTo>
                        <a:pt x="32164" y="549135"/>
                        <a:pt x="64424" y="550420"/>
                        <a:pt x="96493" y="548850"/>
                      </a:cubicBezTo>
                      <a:cubicBezTo>
                        <a:pt x="131179" y="547184"/>
                        <a:pt x="154636" y="521063"/>
                        <a:pt x="155397" y="486329"/>
                      </a:cubicBezTo>
                      <a:cubicBezTo>
                        <a:pt x="155826" y="466393"/>
                        <a:pt x="155730" y="446457"/>
                        <a:pt x="155873" y="426521"/>
                      </a:cubicBezTo>
                      <a:lnTo>
                        <a:pt x="155873" y="426521"/>
                      </a:lnTo>
                      <a:lnTo>
                        <a:pt x="155873" y="426521"/>
                      </a:lnTo>
                      <a:cubicBezTo>
                        <a:pt x="155873" y="413817"/>
                        <a:pt x="155873" y="401113"/>
                        <a:pt x="155873" y="388456"/>
                      </a:cubicBezTo>
                      <a:lnTo>
                        <a:pt x="155873" y="388456"/>
                      </a:lnTo>
                      <a:cubicBezTo>
                        <a:pt x="153256" y="364000"/>
                        <a:pt x="153256" y="364000"/>
                        <a:pt x="176428" y="363667"/>
                      </a:cubicBezTo>
                      <a:cubicBezTo>
                        <a:pt x="178712" y="363619"/>
                        <a:pt x="180996" y="363714"/>
                        <a:pt x="183232" y="363572"/>
                      </a:cubicBezTo>
                      <a:cubicBezTo>
                        <a:pt x="186372" y="363429"/>
                        <a:pt x="188799" y="361764"/>
                        <a:pt x="188466" y="358576"/>
                      </a:cubicBezTo>
                      <a:cubicBezTo>
                        <a:pt x="187276" y="347632"/>
                        <a:pt x="191654" y="336261"/>
                        <a:pt x="185897" y="325698"/>
                      </a:cubicBezTo>
                      <a:cubicBezTo>
                        <a:pt x="185944" y="331122"/>
                        <a:pt x="185992" y="336594"/>
                        <a:pt x="185992" y="342018"/>
                      </a:cubicBezTo>
                      <a:cubicBezTo>
                        <a:pt x="185992" y="361193"/>
                        <a:pt x="181043" y="364857"/>
                        <a:pt x="161773" y="361050"/>
                      </a:cubicBezTo>
                      <a:cubicBezTo>
                        <a:pt x="156111" y="359908"/>
                        <a:pt x="155873" y="356625"/>
                        <a:pt x="155730" y="352343"/>
                      </a:cubicBezTo>
                      <a:cubicBezTo>
                        <a:pt x="155350" y="342874"/>
                        <a:pt x="157158" y="333263"/>
                        <a:pt x="153209" y="324128"/>
                      </a:cubicBezTo>
                      <a:cubicBezTo>
                        <a:pt x="153209" y="324128"/>
                        <a:pt x="153209" y="324128"/>
                        <a:pt x="153209" y="324128"/>
                      </a:cubicBezTo>
                      <a:cubicBezTo>
                        <a:pt x="153209" y="324128"/>
                        <a:pt x="153209" y="324128"/>
                        <a:pt x="153209" y="324128"/>
                      </a:cubicBezTo>
                      <a:cubicBezTo>
                        <a:pt x="155112" y="301813"/>
                        <a:pt x="155112" y="301813"/>
                        <a:pt x="178712" y="299529"/>
                      </a:cubicBezTo>
                      <a:cubicBezTo>
                        <a:pt x="179568" y="299434"/>
                        <a:pt x="180377" y="298910"/>
                        <a:pt x="181186" y="298624"/>
                      </a:cubicBezTo>
                      <a:cubicBezTo>
                        <a:pt x="179854" y="298434"/>
                        <a:pt x="178521" y="298244"/>
                        <a:pt x="177189" y="297959"/>
                      </a:cubicBezTo>
                      <a:cubicBezTo>
                        <a:pt x="169529" y="296341"/>
                        <a:pt x="157586" y="302288"/>
                        <a:pt x="154826" y="294580"/>
                      </a:cubicBezTo>
                      <a:cubicBezTo>
                        <a:pt x="151353" y="284874"/>
                        <a:pt x="150211" y="272646"/>
                        <a:pt x="156301" y="262083"/>
                      </a:cubicBezTo>
                      <a:cubicBezTo>
                        <a:pt x="156301" y="262083"/>
                        <a:pt x="156301" y="262083"/>
                        <a:pt x="156301" y="262083"/>
                      </a:cubicBezTo>
                      <a:cubicBezTo>
                        <a:pt x="151353" y="253947"/>
                        <a:pt x="155255" y="244811"/>
                        <a:pt x="153304" y="236342"/>
                      </a:cubicBezTo>
                      <a:cubicBezTo>
                        <a:pt x="153304" y="235438"/>
                        <a:pt x="153256" y="234534"/>
                        <a:pt x="153256" y="233677"/>
                      </a:cubicBezTo>
                      <a:cubicBezTo>
                        <a:pt x="153351" y="200133"/>
                        <a:pt x="153351" y="200133"/>
                        <a:pt x="186229" y="199515"/>
                      </a:cubicBezTo>
                      <a:cubicBezTo>
                        <a:pt x="184183" y="195851"/>
                        <a:pt x="180663" y="197278"/>
                        <a:pt x="177713" y="197183"/>
                      </a:cubicBezTo>
                      <a:cubicBezTo>
                        <a:pt x="154208" y="196470"/>
                        <a:pt x="154208" y="196517"/>
                        <a:pt x="153256" y="172870"/>
                      </a:cubicBezTo>
                      <a:cubicBezTo>
                        <a:pt x="153256" y="159833"/>
                        <a:pt x="153209" y="146796"/>
                        <a:pt x="153209" y="133759"/>
                      </a:cubicBezTo>
                      <a:lnTo>
                        <a:pt x="153209" y="133759"/>
                      </a:lnTo>
                      <a:lnTo>
                        <a:pt x="153209" y="133759"/>
                      </a:lnTo>
                      <a:cubicBezTo>
                        <a:pt x="153256" y="124100"/>
                        <a:pt x="153304" y="114441"/>
                        <a:pt x="153304" y="104782"/>
                      </a:cubicBezTo>
                      <a:cubicBezTo>
                        <a:pt x="153256" y="103878"/>
                        <a:pt x="153209" y="102974"/>
                        <a:pt x="153209" y="102070"/>
                      </a:cubicBezTo>
                      <a:cubicBezTo>
                        <a:pt x="152923" y="68573"/>
                        <a:pt x="152923" y="68573"/>
                        <a:pt x="185754" y="68383"/>
                      </a:cubicBezTo>
                      <a:cubicBezTo>
                        <a:pt x="185754" y="68383"/>
                        <a:pt x="185754" y="68383"/>
                        <a:pt x="185754" y="68383"/>
                      </a:cubicBezTo>
                      <a:cubicBezTo>
                        <a:pt x="178902" y="63244"/>
                        <a:pt x="171099" y="66432"/>
                        <a:pt x="163819" y="66099"/>
                      </a:cubicBezTo>
                      <a:cubicBezTo>
                        <a:pt x="157063" y="65814"/>
                        <a:pt x="153589" y="65243"/>
                        <a:pt x="152971" y="56726"/>
                      </a:cubicBezTo>
                      <a:cubicBezTo>
                        <a:pt x="150639" y="23800"/>
                        <a:pt x="124708" y="343"/>
                        <a:pt x="91354" y="58"/>
                      </a:cubicBezTo>
                      <a:cubicBezTo>
                        <a:pt x="69991" y="-133"/>
                        <a:pt x="48627" y="200"/>
                        <a:pt x="27311" y="296"/>
                      </a:cubicBezTo>
                      <a:lnTo>
                        <a:pt x="27311" y="296"/>
                      </a:lnTo>
                      <a:cubicBezTo>
                        <a:pt x="32783" y="6434"/>
                        <a:pt x="31688" y="13999"/>
                        <a:pt x="31736" y="21136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A6547940-7634-42BC-AF42-9BE332843D3B}"/>
                    </a:ext>
                  </a:extLst>
                </p:cNvPr>
                <p:cNvSpPr/>
                <p:nvPr/>
              </p:nvSpPr>
              <p:spPr>
                <a:xfrm>
                  <a:off x="4360286" y="3882905"/>
                  <a:ext cx="31824" cy="548792"/>
                </a:xfrm>
                <a:custGeom>
                  <a:avLst/>
                  <a:gdLst>
                    <a:gd name="connsiteX0" fmla="*/ 27359 w 31824"/>
                    <a:gd name="connsiteY0" fmla="*/ 528428 h 548792"/>
                    <a:gd name="connsiteX1" fmla="*/ 9040 w 31824"/>
                    <a:gd name="connsiteY1" fmla="*/ 546746 h 548792"/>
                    <a:gd name="connsiteX2" fmla="*/ 0 w 31824"/>
                    <a:gd name="connsiteY2" fmla="*/ 548792 h 548792"/>
                    <a:gd name="connsiteX3" fmla="*/ 9421 w 31824"/>
                    <a:gd name="connsiteY3" fmla="*/ 547841 h 548792"/>
                    <a:gd name="connsiteX4" fmla="*/ 31784 w 31824"/>
                    <a:gd name="connsiteY4" fmla="*/ 524811 h 548792"/>
                    <a:gd name="connsiteX5" fmla="*/ 31736 w 31824"/>
                    <a:gd name="connsiteY5" fmla="*/ 20793 h 548792"/>
                    <a:gd name="connsiteX6" fmla="*/ 27311 w 31824"/>
                    <a:gd name="connsiteY6" fmla="*/ 0 h 548792"/>
                    <a:gd name="connsiteX7" fmla="*/ 27311 w 31824"/>
                    <a:gd name="connsiteY7" fmla="*/ 0 h 548792"/>
                    <a:gd name="connsiteX8" fmla="*/ 27311 w 31824"/>
                    <a:gd name="connsiteY8" fmla="*/ 0 h 548792"/>
                    <a:gd name="connsiteX9" fmla="*/ 27359 w 31824"/>
                    <a:gd name="connsiteY9" fmla="*/ 528428 h 548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824" h="548792">
                      <a:moveTo>
                        <a:pt x="27359" y="528428"/>
                      </a:moveTo>
                      <a:cubicBezTo>
                        <a:pt x="27359" y="548982"/>
                        <a:pt x="28691" y="546889"/>
                        <a:pt x="9040" y="546746"/>
                      </a:cubicBezTo>
                      <a:cubicBezTo>
                        <a:pt x="5900" y="546699"/>
                        <a:pt x="2617" y="546366"/>
                        <a:pt x="0" y="548792"/>
                      </a:cubicBezTo>
                      <a:cubicBezTo>
                        <a:pt x="3045" y="547412"/>
                        <a:pt x="6281" y="547888"/>
                        <a:pt x="9421" y="547841"/>
                      </a:cubicBezTo>
                      <a:cubicBezTo>
                        <a:pt x="31641" y="547555"/>
                        <a:pt x="31784" y="547603"/>
                        <a:pt x="31784" y="524811"/>
                      </a:cubicBezTo>
                      <a:cubicBezTo>
                        <a:pt x="31831" y="356805"/>
                        <a:pt x="31831" y="188799"/>
                        <a:pt x="31736" y="20793"/>
                      </a:cubicBezTo>
                      <a:cubicBezTo>
                        <a:pt x="31736" y="13608"/>
                        <a:pt x="32830" y="6043"/>
                        <a:pt x="27311" y="0"/>
                      </a:cubicBezTo>
                      <a:lnTo>
                        <a:pt x="27311" y="0"/>
                      </a:lnTo>
                      <a:lnTo>
                        <a:pt x="27311" y="0"/>
                      </a:lnTo>
                      <a:cubicBezTo>
                        <a:pt x="27311" y="176095"/>
                        <a:pt x="27359" y="352238"/>
                        <a:pt x="27359" y="528428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97AF2827-43AE-4E45-81B0-14C2A69C333A}"/>
                    </a:ext>
                  </a:extLst>
                </p:cNvPr>
                <p:cNvSpPr/>
                <p:nvPr/>
              </p:nvSpPr>
              <p:spPr>
                <a:xfrm>
                  <a:off x="2827676" y="3991630"/>
                  <a:ext cx="1319546" cy="331050"/>
                </a:xfrm>
                <a:custGeom>
                  <a:avLst/>
                  <a:gdLst>
                    <a:gd name="connsiteX0" fmla="*/ 9657 w 1319546"/>
                    <a:gd name="connsiteY0" fmla="*/ 17982 h 331050"/>
                    <a:gd name="connsiteX1" fmla="*/ 18983 w 1319546"/>
                    <a:gd name="connsiteY1" fmla="*/ 83072 h 331050"/>
                    <a:gd name="connsiteX2" fmla="*/ 83359 w 1319546"/>
                    <a:gd name="connsiteY2" fmla="*/ 70748 h 331050"/>
                    <a:gd name="connsiteX3" fmla="*/ 102819 w 1319546"/>
                    <a:gd name="connsiteY3" fmla="*/ 60661 h 331050"/>
                    <a:gd name="connsiteX4" fmla="*/ 120567 w 1319546"/>
                    <a:gd name="connsiteY4" fmla="*/ 60614 h 331050"/>
                    <a:gd name="connsiteX5" fmla="*/ 139742 w 1319546"/>
                    <a:gd name="connsiteY5" fmla="*/ 70130 h 331050"/>
                    <a:gd name="connsiteX6" fmla="*/ 200740 w 1319546"/>
                    <a:gd name="connsiteY6" fmla="*/ 148923 h 331050"/>
                    <a:gd name="connsiteX7" fmla="*/ 223721 w 1319546"/>
                    <a:gd name="connsiteY7" fmla="*/ 159486 h 331050"/>
                    <a:gd name="connsiteX8" fmla="*/ 953651 w 1319546"/>
                    <a:gd name="connsiteY8" fmla="*/ 159105 h 331050"/>
                    <a:gd name="connsiteX9" fmla="*/ 975443 w 1319546"/>
                    <a:gd name="connsiteY9" fmla="*/ 167432 h 331050"/>
                    <a:gd name="connsiteX10" fmla="*/ 1110334 w 1319546"/>
                    <a:gd name="connsiteY10" fmla="*/ 293282 h 331050"/>
                    <a:gd name="connsiteX11" fmla="*/ 1129461 w 1319546"/>
                    <a:gd name="connsiteY11" fmla="*/ 300990 h 331050"/>
                    <a:gd name="connsiteX12" fmla="*/ 1218293 w 1319546"/>
                    <a:gd name="connsiteY12" fmla="*/ 300657 h 331050"/>
                    <a:gd name="connsiteX13" fmla="*/ 1236612 w 1319546"/>
                    <a:gd name="connsiteY13" fmla="*/ 310458 h 331050"/>
                    <a:gd name="connsiteX14" fmla="*/ 1286238 w 1319546"/>
                    <a:gd name="connsiteY14" fmla="*/ 329157 h 331050"/>
                    <a:gd name="connsiteX15" fmla="*/ 1319544 w 1319546"/>
                    <a:gd name="connsiteY15" fmla="*/ 286287 h 331050"/>
                    <a:gd name="connsiteX16" fmla="*/ 1291710 w 1319546"/>
                    <a:gd name="connsiteY16" fmla="*/ 243465 h 331050"/>
                    <a:gd name="connsiteX17" fmla="*/ 1242655 w 1319546"/>
                    <a:gd name="connsiteY17" fmla="*/ 252981 h 331050"/>
                    <a:gd name="connsiteX18" fmla="*/ 1225050 w 1319546"/>
                    <a:gd name="connsiteY18" fmla="*/ 260404 h 331050"/>
                    <a:gd name="connsiteX19" fmla="*/ 1143021 w 1319546"/>
                    <a:gd name="connsiteY19" fmla="*/ 260404 h 331050"/>
                    <a:gd name="connsiteX20" fmla="*/ 1126130 w 1319546"/>
                    <a:gd name="connsiteY20" fmla="*/ 253647 h 331050"/>
                    <a:gd name="connsiteX21" fmla="*/ 993476 w 1319546"/>
                    <a:gd name="connsiteY21" fmla="*/ 129415 h 331050"/>
                    <a:gd name="connsiteX22" fmla="*/ 969400 w 1319546"/>
                    <a:gd name="connsiteY22" fmla="*/ 119946 h 331050"/>
                    <a:gd name="connsiteX23" fmla="*/ 242182 w 1319546"/>
                    <a:gd name="connsiteY23" fmla="*/ 120327 h 331050"/>
                    <a:gd name="connsiteX24" fmla="*/ 221722 w 1319546"/>
                    <a:gd name="connsiteY24" fmla="*/ 110763 h 331050"/>
                    <a:gd name="connsiteX25" fmla="*/ 183230 w 1319546"/>
                    <a:gd name="connsiteY25" fmla="*/ 61185 h 331050"/>
                    <a:gd name="connsiteX26" fmla="*/ 152017 w 1319546"/>
                    <a:gd name="connsiteY26" fmla="*/ 23977 h 331050"/>
                    <a:gd name="connsiteX27" fmla="*/ 102296 w 1319546"/>
                    <a:gd name="connsiteY27" fmla="*/ 21931 h 331050"/>
                    <a:gd name="connsiteX28" fmla="*/ 74747 w 1319546"/>
                    <a:gd name="connsiteY28" fmla="*/ 11749 h 331050"/>
                    <a:gd name="connsiteX29" fmla="*/ 9657 w 1319546"/>
                    <a:gd name="connsiteY29" fmla="*/ 17982 h 331050"/>
                    <a:gd name="connsiteX30" fmla="*/ 1274391 w 1319546"/>
                    <a:gd name="connsiteY30" fmla="*/ 278770 h 331050"/>
                    <a:gd name="connsiteX31" fmla="*/ 1280957 w 1319546"/>
                    <a:gd name="connsiteY31" fmla="*/ 285764 h 331050"/>
                    <a:gd name="connsiteX32" fmla="*/ 1273963 w 1319546"/>
                    <a:gd name="connsiteY32" fmla="*/ 292425 h 331050"/>
                    <a:gd name="connsiteX33" fmla="*/ 1267444 w 1319546"/>
                    <a:gd name="connsiteY33" fmla="*/ 285383 h 331050"/>
                    <a:gd name="connsiteX34" fmla="*/ 1274391 w 1319546"/>
                    <a:gd name="connsiteY34" fmla="*/ 278770 h 331050"/>
                    <a:gd name="connsiteX35" fmla="*/ 52860 w 1319546"/>
                    <a:gd name="connsiteY35" fmla="*/ 45911 h 331050"/>
                    <a:gd name="connsiteX36" fmla="*/ 45628 w 1319546"/>
                    <a:gd name="connsiteY36" fmla="*/ 52668 h 331050"/>
                    <a:gd name="connsiteX37" fmla="*/ 38681 w 1319546"/>
                    <a:gd name="connsiteY37" fmla="*/ 46054 h 331050"/>
                    <a:gd name="connsiteX38" fmla="*/ 45485 w 1319546"/>
                    <a:gd name="connsiteY38" fmla="*/ 38965 h 331050"/>
                    <a:gd name="connsiteX39" fmla="*/ 52860 w 1319546"/>
                    <a:gd name="connsiteY39" fmla="*/ 45911 h 33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319546" h="331050">
                      <a:moveTo>
                        <a:pt x="9657" y="17982"/>
                      </a:moveTo>
                      <a:cubicBezTo>
                        <a:pt x="-6330" y="37918"/>
                        <a:pt x="-1953" y="68417"/>
                        <a:pt x="18983" y="83072"/>
                      </a:cubicBezTo>
                      <a:cubicBezTo>
                        <a:pt x="40489" y="98107"/>
                        <a:pt x="70417" y="93016"/>
                        <a:pt x="83359" y="70748"/>
                      </a:cubicBezTo>
                      <a:cubicBezTo>
                        <a:pt x="88402" y="62041"/>
                        <a:pt x="94017" y="59900"/>
                        <a:pt x="102819" y="60661"/>
                      </a:cubicBezTo>
                      <a:cubicBezTo>
                        <a:pt x="108719" y="61185"/>
                        <a:pt x="114714" y="61375"/>
                        <a:pt x="120567" y="60614"/>
                      </a:cubicBezTo>
                      <a:cubicBezTo>
                        <a:pt x="129369" y="59519"/>
                        <a:pt x="134508" y="63183"/>
                        <a:pt x="139742" y="70130"/>
                      </a:cubicBezTo>
                      <a:cubicBezTo>
                        <a:pt x="159725" y="96632"/>
                        <a:pt x="180803" y="122373"/>
                        <a:pt x="200740" y="148923"/>
                      </a:cubicBezTo>
                      <a:cubicBezTo>
                        <a:pt x="206925" y="157154"/>
                        <a:pt x="213729" y="159486"/>
                        <a:pt x="223721" y="159486"/>
                      </a:cubicBezTo>
                      <a:cubicBezTo>
                        <a:pt x="467047" y="159200"/>
                        <a:pt x="710325" y="159295"/>
                        <a:pt x="953651" y="159105"/>
                      </a:cubicBezTo>
                      <a:cubicBezTo>
                        <a:pt x="962454" y="159105"/>
                        <a:pt x="968972" y="161389"/>
                        <a:pt x="975443" y="167432"/>
                      </a:cubicBezTo>
                      <a:cubicBezTo>
                        <a:pt x="1020264" y="209540"/>
                        <a:pt x="1065560" y="251173"/>
                        <a:pt x="1110334" y="293282"/>
                      </a:cubicBezTo>
                      <a:cubicBezTo>
                        <a:pt x="1116091" y="298706"/>
                        <a:pt x="1121610" y="301085"/>
                        <a:pt x="1129461" y="300990"/>
                      </a:cubicBezTo>
                      <a:cubicBezTo>
                        <a:pt x="1159056" y="300562"/>
                        <a:pt x="1188698" y="301085"/>
                        <a:pt x="1218293" y="300657"/>
                      </a:cubicBezTo>
                      <a:cubicBezTo>
                        <a:pt x="1226763" y="300514"/>
                        <a:pt x="1231901" y="302417"/>
                        <a:pt x="1236612" y="310458"/>
                      </a:cubicBezTo>
                      <a:cubicBezTo>
                        <a:pt x="1246699" y="327873"/>
                        <a:pt x="1267159" y="334724"/>
                        <a:pt x="1286238" y="329157"/>
                      </a:cubicBezTo>
                      <a:cubicBezTo>
                        <a:pt x="1306841" y="323115"/>
                        <a:pt x="1319354" y="307032"/>
                        <a:pt x="1319544" y="286287"/>
                      </a:cubicBezTo>
                      <a:cubicBezTo>
                        <a:pt x="1319735" y="266922"/>
                        <a:pt x="1309362" y="250079"/>
                        <a:pt x="1291710" y="243465"/>
                      </a:cubicBezTo>
                      <a:cubicBezTo>
                        <a:pt x="1273772" y="236756"/>
                        <a:pt x="1256500" y="238659"/>
                        <a:pt x="1242655" y="252981"/>
                      </a:cubicBezTo>
                      <a:cubicBezTo>
                        <a:pt x="1237421" y="258358"/>
                        <a:pt x="1232377" y="260499"/>
                        <a:pt x="1225050" y="260404"/>
                      </a:cubicBezTo>
                      <a:cubicBezTo>
                        <a:pt x="1197739" y="260023"/>
                        <a:pt x="1170380" y="260023"/>
                        <a:pt x="1143021" y="260404"/>
                      </a:cubicBezTo>
                      <a:cubicBezTo>
                        <a:pt x="1136075" y="260499"/>
                        <a:pt x="1131126" y="258310"/>
                        <a:pt x="1126130" y="253647"/>
                      </a:cubicBezTo>
                      <a:cubicBezTo>
                        <a:pt x="1081976" y="212157"/>
                        <a:pt x="1037488" y="171048"/>
                        <a:pt x="993476" y="129415"/>
                      </a:cubicBezTo>
                      <a:cubicBezTo>
                        <a:pt x="986339" y="122658"/>
                        <a:pt x="979297" y="119899"/>
                        <a:pt x="969400" y="119946"/>
                      </a:cubicBezTo>
                      <a:cubicBezTo>
                        <a:pt x="726979" y="120232"/>
                        <a:pt x="484604" y="120137"/>
                        <a:pt x="242182" y="120327"/>
                      </a:cubicBezTo>
                      <a:cubicBezTo>
                        <a:pt x="233332" y="120327"/>
                        <a:pt x="227242" y="118614"/>
                        <a:pt x="221722" y="110763"/>
                      </a:cubicBezTo>
                      <a:cubicBezTo>
                        <a:pt x="209637" y="93682"/>
                        <a:pt x="196172" y="77600"/>
                        <a:pt x="183230" y="61185"/>
                      </a:cubicBezTo>
                      <a:cubicBezTo>
                        <a:pt x="173095" y="48338"/>
                        <a:pt x="165245" y="31304"/>
                        <a:pt x="152017" y="23977"/>
                      </a:cubicBezTo>
                      <a:cubicBezTo>
                        <a:pt x="138171" y="16316"/>
                        <a:pt x="119044" y="21693"/>
                        <a:pt x="102296" y="21931"/>
                      </a:cubicBezTo>
                      <a:cubicBezTo>
                        <a:pt x="91352" y="22121"/>
                        <a:pt x="83216" y="19980"/>
                        <a:pt x="74747" y="11749"/>
                      </a:cubicBezTo>
                      <a:cubicBezTo>
                        <a:pt x="55905" y="-6475"/>
                        <a:pt x="26310" y="-2811"/>
                        <a:pt x="9657" y="17982"/>
                      </a:cubicBezTo>
                      <a:close/>
                      <a:moveTo>
                        <a:pt x="1274391" y="278770"/>
                      </a:moveTo>
                      <a:cubicBezTo>
                        <a:pt x="1278387" y="279388"/>
                        <a:pt x="1281242" y="281339"/>
                        <a:pt x="1280957" y="285764"/>
                      </a:cubicBezTo>
                      <a:cubicBezTo>
                        <a:pt x="1280719" y="289999"/>
                        <a:pt x="1278007" y="292568"/>
                        <a:pt x="1273963" y="292425"/>
                      </a:cubicBezTo>
                      <a:cubicBezTo>
                        <a:pt x="1270013" y="292283"/>
                        <a:pt x="1267396" y="289761"/>
                        <a:pt x="1267444" y="285383"/>
                      </a:cubicBezTo>
                      <a:cubicBezTo>
                        <a:pt x="1267491" y="280863"/>
                        <a:pt x="1270346" y="279198"/>
                        <a:pt x="1274391" y="278770"/>
                      </a:cubicBezTo>
                      <a:close/>
                      <a:moveTo>
                        <a:pt x="52860" y="45911"/>
                      </a:moveTo>
                      <a:cubicBezTo>
                        <a:pt x="52003" y="49908"/>
                        <a:pt x="50100" y="52525"/>
                        <a:pt x="45628" y="52668"/>
                      </a:cubicBezTo>
                      <a:cubicBezTo>
                        <a:pt x="40965" y="52811"/>
                        <a:pt x="38586" y="49956"/>
                        <a:pt x="38681" y="46054"/>
                      </a:cubicBezTo>
                      <a:cubicBezTo>
                        <a:pt x="38776" y="42343"/>
                        <a:pt x="41107" y="38917"/>
                        <a:pt x="45485" y="38965"/>
                      </a:cubicBezTo>
                      <a:cubicBezTo>
                        <a:pt x="49767" y="39012"/>
                        <a:pt x="51575" y="42343"/>
                        <a:pt x="52860" y="45911"/>
                      </a:cubicBezTo>
                      <a:close/>
                    </a:path>
                  </a:pathLst>
                </a:custGeom>
                <a:solidFill>
                  <a:srgbClr val="1C97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AD07C4FF-0A53-45D1-A5E9-513F16EF1837}"/>
                    </a:ext>
                  </a:extLst>
                </p:cNvPr>
                <p:cNvSpPr/>
                <p:nvPr/>
              </p:nvSpPr>
              <p:spPr>
                <a:xfrm>
                  <a:off x="2700015" y="4111508"/>
                  <a:ext cx="1263872" cy="307144"/>
                </a:xfrm>
                <a:custGeom>
                  <a:avLst/>
                  <a:gdLst>
                    <a:gd name="connsiteX0" fmla="*/ 12182 w 1263872"/>
                    <a:gd name="connsiteY0" fmla="*/ 14913 h 307144"/>
                    <a:gd name="connsiteX1" fmla="*/ 17035 w 1263872"/>
                    <a:gd name="connsiteY1" fmla="*/ 81525 h 307144"/>
                    <a:gd name="connsiteX2" fmla="*/ 83695 w 1263872"/>
                    <a:gd name="connsiteY2" fmla="*/ 70439 h 307144"/>
                    <a:gd name="connsiteX3" fmla="*/ 95400 w 1263872"/>
                    <a:gd name="connsiteY3" fmla="*/ 63207 h 307144"/>
                    <a:gd name="connsiteX4" fmla="*/ 206072 w 1263872"/>
                    <a:gd name="connsiteY4" fmla="*/ 60828 h 307144"/>
                    <a:gd name="connsiteX5" fmla="*/ 219109 w 1263872"/>
                    <a:gd name="connsiteY5" fmla="*/ 69821 h 307144"/>
                    <a:gd name="connsiteX6" fmla="*/ 245944 w 1263872"/>
                    <a:gd name="connsiteY6" fmla="*/ 126298 h 307144"/>
                    <a:gd name="connsiteX7" fmla="*/ 264310 w 1263872"/>
                    <a:gd name="connsiteY7" fmla="*/ 137860 h 307144"/>
                    <a:gd name="connsiteX8" fmla="*/ 656658 w 1263872"/>
                    <a:gd name="connsiteY8" fmla="*/ 137623 h 307144"/>
                    <a:gd name="connsiteX9" fmla="*/ 1047626 w 1263872"/>
                    <a:gd name="connsiteY9" fmla="*/ 137432 h 307144"/>
                    <a:gd name="connsiteX10" fmla="*/ 1072891 w 1263872"/>
                    <a:gd name="connsiteY10" fmla="*/ 147234 h 307144"/>
                    <a:gd name="connsiteX11" fmla="*/ 1167053 w 1263872"/>
                    <a:gd name="connsiteY11" fmla="*/ 234639 h 307144"/>
                    <a:gd name="connsiteX12" fmla="*/ 1173999 w 1263872"/>
                    <a:gd name="connsiteY12" fmla="*/ 252624 h 307144"/>
                    <a:gd name="connsiteX13" fmla="*/ 1214205 w 1263872"/>
                    <a:gd name="connsiteY13" fmla="*/ 306961 h 307144"/>
                    <a:gd name="connsiteX14" fmla="*/ 1263831 w 1263872"/>
                    <a:gd name="connsiteY14" fmla="*/ 263568 h 307144"/>
                    <a:gd name="connsiteX15" fmla="*/ 1214585 w 1263872"/>
                    <a:gd name="connsiteY15" fmla="*/ 216463 h 307144"/>
                    <a:gd name="connsiteX16" fmla="*/ 1198075 w 1263872"/>
                    <a:gd name="connsiteY16" fmla="*/ 209326 h 307144"/>
                    <a:gd name="connsiteX17" fmla="*/ 1088926 w 1263872"/>
                    <a:gd name="connsiteY17" fmla="*/ 107980 h 307144"/>
                    <a:gd name="connsiteX18" fmla="*/ 1063660 w 1263872"/>
                    <a:gd name="connsiteY18" fmla="*/ 98274 h 307144"/>
                    <a:gd name="connsiteX19" fmla="*/ 289956 w 1263872"/>
                    <a:gd name="connsiteY19" fmla="*/ 98654 h 307144"/>
                    <a:gd name="connsiteX20" fmla="*/ 271400 w 1263872"/>
                    <a:gd name="connsiteY20" fmla="*/ 87330 h 307144"/>
                    <a:gd name="connsiteX21" fmla="*/ 244659 w 1263872"/>
                    <a:gd name="connsiteY21" fmla="*/ 30852 h 307144"/>
                    <a:gd name="connsiteX22" fmla="*/ 228387 w 1263872"/>
                    <a:gd name="connsiteY22" fmla="*/ 20575 h 307144"/>
                    <a:gd name="connsiteX23" fmla="*/ 94448 w 1263872"/>
                    <a:gd name="connsiteY23" fmla="*/ 22906 h 307144"/>
                    <a:gd name="connsiteX24" fmla="*/ 80507 w 1263872"/>
                    <a:gd name="connsiteY24" fmla="*/ 16911 h 307144"/>
                    <a:gd name="connsiteX25" fmla="*/ 12182 w 1263872"/>
                    <a:gd name="connsiteY25" fmla="*/ 14913 h 307144"/>
                    <a:gd name="connsiteX26" fmla="*/ 1218725 w 1263872"/>
                    <a:gd name="connsiteY26" fmla="*/ 254718 h 307144"/>
                    <a:gd name="connsiteX27" fmla="*/ 1225481 w 1263872"/>
                    <a:gd name="connsiteY27" fmla="*/ 261189 h 307144"/>
                    <a:gd name="connsiteX28" fmla="*/ 1218106 w 1263872"/>
                    <a:gd name="connsiteY28" fmla="*/ 268278 h 307144"/>
                    <a:gd name="connsiteX29" fmla="*/ 1211683 w 1263872"/>
                    <a:gd name="connsiteY29" fmla="*/ 261093 h 307144"/>
                    <a:gd name="connsiteX30" fmla="*/ 1218725 w 1263872"/>
                    <a:gd name="connsiteY30" fmla="*/ 254718 h 307144"/>
                    <a:gd name="connsiteX31" fmla="*/ 52435 w 1263872"/>
                    <a:gd name="connsiteY31" fmla="*/ 46078 h 307144"/>
                    <a:gd name="connsiteX32" fmla="*/ 46107 w 1263872"/>
                    <a:gd name="connsiteY32" fmla="*/ 52691 h 307144"/>
                    <a:gd name="connsiteX33" fmla="*/ 38922 w 1263872"/>
                    <a:gd name="connsiteY33" fmla="*/ 45554 h 307144"/>
                    <a:gd name="connsiteX34" fmla="*/ 45916 w 1263872"/>
                    <a:gd name="connsiteY34" fmla="*/ 39131 h 307144"/>
                    <a:gd name="connsiteX35" fmla="*/ 52435 w 1263872"/>
                    <a:gd name="connsiteY35" fmla="*/ 46078 h 30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63872" h="307144">
                      <a:moveTo>
                        <a:pt x="12182" y="14913"/>
                      </a:moveTo>
                      <a:cubicBezTo>
                        <a:pt x="-5804" y="34040"/>
                        <a:pt x="-3615" y="64444"/>
                        <a:pt x="17035" y="81525"/>
                      </a:cubicBezTo>
                      <a:cubicBezTo>
                        <a:pt x="37495" y="98464"/>
                        <a:pt x="67613" y="93611"/>
                        <a:pt x="83695" y="70439"/>
                      </a:cubicBezTo>
                      <a:cubicBezTo>
                        <a:pt x="86788" y="66014"/>
                        <a:pt x="89452" y="63302"/>
                        <a:pt x="95400" y="63207"/>
                      </a:cubicBezTo>
                      <a:cubicBezTo>
                        <a:pt x="132275" y="62731"/>
                        <a:pt x="169197" y="62017"/>
                        <a:pt x="206072" y="60828"/>
                      </a:cubicBezTo>
                      <a:cubicBezTo>
                        <a:pt x="213447" y="60590"/>
                        <a:pt x="216349" y="63873"/>
                        <a:pt x="219109" y="69821"/>
                      </a:cubicBezTo>
                      <a:cubicBezTo>
                        <a:pt x="227911" y="88710"/>
                        <a:pt x="237760" y="107123"/>
                        <a:pt x="245944" y="126298"/>
                      </a:cubicBezTo>
                      <a:cubicBezTo>
                        <a:pt x="249798" y="135339"/>
                        <a:pt x="254794" y="137860"/>
                        <a:pt x="264310" y="137860"/>
                      </a:cubicBezTo>
                      <a:cubicBezTo>
                        <a:pt x="395109" y="137527"/>
                        <a:pt x="525860" y="137623"/>
                        <a:pt x="656658" y="137623"/>
                      </a:cubicBezTo>
                      <a:cubicBezTo>
                        <a:pt x="786981" y="137623"/>
                        <a:pt x="917303" y="137718"/>
                        <a:pt x="1047626" y="137432"/>
                      </a:cubicBezTo>
                      <a:cubicBezTo>
                        <a:pt x="1057856" y="137432"/>
                        <a:pt x="1065326" y="140097"/>
                        <a:pt x="1072891" y="147234"/>
                      </a:cubicBezTo>
                      <a:cubicBezTo>
                        <a:pt x="1103913" y="176781"/>
                        <a:pt x="1135507" y="205662"/>
                        <a:pt x="1167053" y="234639"/>
                      </a:cubicBezTo>
                      <a:cubicBezTo>
                        <a:pt x="1172524" y="239635"/>
                        <a:pt x="1175760" y="243394"/>
                        <a:pt x="1173999" y="252624"/>
                      </a:cubicBezTo>
                      <a:cubicBezTo>
                        <a:pt x="1168766" y="280554"/>
                        <a:pt x="1187512" y="304534"/>
                        <a:pt x="1214205" y="306961"/>
                      </a:cubicBezTo>
                      <a:cubicBezTo>
                        <a:pt x="1239851" y="309292"/>
                        <a:pt x="1262832" y="289166"/>
                        <a:pt x="1263831" y="263568"/>
                      </a:cubicBezTo>
                      <a:cubicBezTo>
                        <a:pt x="1264925" y="235543"/>
                        <a:pt x="1244085" y="215131"/>
                        <a:pt x="1214585" y="216463"/>
                      </a:cubicBezTo>
                      <a:cubicBezTo>
                        <a:pt x="1207115" y="216796"/>
                        <a:pt x="1202833" y="213704"/>
                        <a:pt x="1198075" y="209326"/>
                      </a:cubicBezTo>
                      <a:cubicBezTo>
                        <a:pt x="1161676" y="175544"/>
                        <a:pt x="1124992" y="142095"/>
                        <a:pt x="1088926" y="107980"/>
                      </a:cubicBezTo>
                      <a:cubicBezTo>
                        <a:pt x="1081360" y="100843"/>
                        <a:pt x="1073843" y="98274"/>
                        <a:pt x="1063660" y="98274"/>
                      </a:cubicBezTo>
                      <a:cubicBezTo>
                        <a:pt x="805775" y="98511"/>
                        <a:pt x="547842" y="98416"/>
                        <a:pt x="289956" y="98654"/>
                      </a:cubicBezTo>
                      <a:cubicBezTo>
                        <a:pt x="280583" y="98654"/>
                        <a:pt x="275349" y="96370"/>
                        <a:pt x="271400" y="87330"/>
                      </a:cubicBezTo>
                      <a:cubicBezTo>
                        <a:pt x="263168" y="68203"/>
                        <a:pt x="253081" y="49884"/>
                        <a:pt x="244659" y="30852"/>
                      </a:cubicBezTo>
                      <a:cubicBezTo>
                        <a:pt x="241186" y="23049"/>
                        <a:pt x="237047" y="20384"/>
                        <a:pt x="228387" y="20575"/>
                      </a:cubicBezTo>
                      <a:cubicBezTo>
                        <a:pt x="183757" y="21717"/>
                        <a:pt x="139126" y="22097"/>
                        <a:pt x="94448" y="22906"/>
                      </a:cubicBezTo>
                      <a:cubicBezTo>
                        <a:pt x="88691" y="23001"/>
                        <a:pt x="84742" y="21717"/>
                        <a:pt x="80507" y="16911"/>
                      </a:cubicBezTo>
                      <a:cubicBezTo>
                        <a:pt x="61190" y="-5024"/>
                        <a:pt x="31452" y="-5547"/>
                        <a:pt x="12182" y="14913"/>
                      </a:cubicBezTo>
                      <a:close/>
                      <a:moveTo>
                        <a:pt x="1218725" y="254718"/>
                      </a:moveTo>
                      <a:cubicBezTo>
                        <a:pt x="1222912" y="254908"/>
                        <a:pt x="1225101" y="257525"/>
                        <a:pt x="1225481" y="261189"/>
                      </a:cubicBezTo>
                      <a:cubicBezTo>
                        <a:pt x="1224530" y="265614"/>
                        <a:pt x="1222293" y="268516"/>
                        <a:pt x="1218106" y="268278"/>
                      </a:cubicBezTo>
                      <a:cubicBezTo>
                        <a:pt x="1214062" y="268040"/>
                        <a:pt x="1211588" y="265423"/>
                        <a:pt x="1211683" y="261093"/>
                      </a:cubicBezTo>
                      <a:cubicBezTo>
                        <a:pt x="1211873" y="256669"/>
                        <a:pt x="1214490" y="254528"/>
                        <a:pt x="1218725" y="254718"/>
                      </a:cubicBezTo>
                      <a:close/>
                      <a:moveTo>
                        <a:pt x="52435" y="46078"/>
                      </a:moveTo>
                      <a:cubicBezTo>
                        <a:pt x="52340" y="50455"/>
                        <a:pt x="49390" y="52216"/>
                        <a:pt x="46107" y="52691"/>
                      </a:cubicBezTo>
                      <a:cubicBezTo>
                        <a:pt x="41063" y="52216"/>
                        <a:pt x="38779" y="49789"/>
                        <a:pt x="38922" y="45554"/>
                      </a:cubicBezTo>
                      <a:cubicBezTo>
                        <a:pt x="39065" y="41320"/>
                        <a:pt x="41586" y="38941"/>
                        <a:pt x="45916" y="39131"/>
                      </a:cubicBezTo>
                      <a:cubicBezTo>
                        <a:pt x="50199" y="39321"/>
                        <a:pt x="52578" y="41843"/>
                        <a:pt x="52435" y="46078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AC3870FE-0205-4781-B583-2E8846691A1F}"/>
                    </a:ext>
                  </a:extLst>
                </p:cNvPr>
                <p:cNvSpPr/>
                <p:nvPr/>
              </p:nvSpPr>
              <p:spPr>
                <a:xfrm>
                  <a:off x="2898752" y="3744902"/>
                  <a:ext cx="1128575" cy="402658"/>
                </a:xfrm>
                <a:custGeom>
                  <a:avLst/>
                  <a:gdLst>
                    <a:gd name="connsiteX0" fmla="*/ 79229 w 1128575"/>
                    <a:gd name="connsiteY0" fmla="*/ 76243 h 402658"/>
                    <a:gd name="connsiteX1" fmla="*/ 77944 w 1128575"/>
                    <a:gd name="connsiteY1" fmla="*/ 12866 h 402658"/>
                    <a:gd name="connsiteX2" fmla="*/ 15090 w 1128575"/>
                    <a:gd name="connsiteY2" fmla="*/ 12295 h 402658"/>
                    <a:gd name="connsiteX3" fmla="*/ 12188 w 1128575"/>
                    <a:gd name="connsiteY3" fmla="*/ 74388 h 402658"/>
                    <a:gd name="connsiteX4" fmla="*/ 26890 w 1128575"/>
                    <a:gd name="connsiteY4" fmla="*/ 117353 h 402658"/>
                    <a:gd name="connsiteX5" fmla="*/ 26748 w 1128575"/>
                    <a:gd name="connsiteY5" fmla="*/ 137860 h 402658"/>
                    <a:gd name="connsiteX6" fmla="*/ 34931 w 1128575"/>
                    <a:gd name="connsiteY6" fmla="*/ 155132 h 402658"/>
                    <a:gd name="connsiteX7" fmla="*/ 187902 w 1128575"/>
                    <a:gd name="connsiteY7" fmla="*/ 285121 h 402658"/>
                    <a:gd name="connsiteX8" fmla="*/ 213548 w 1128575"/>
                    <a:gd name="connsiteY8" fmla="*/ 294399 h 402658"/>
                    <a:gd name="connsiteX9" fmla="*/ 593477 w 1128575"/>
                    <a:gd name="connsiteY9" fmla="*/ 294209 h 402658"/>
                    <a:gd name="connsiteX10" fmla="*/ 931060 w 1128575"/>
                    <a:gd name="connsiteY10" fmla="*/ 293305 h 402658"/>
                    <a:gd name="connsiteX11" fmla="*/ 1028790 w 1128575"/>
                    <a:gd name="connsiteY11" fmla="*/ 331702 h 402658"/>
                    <a:gd name="connsiteX12" fmla="*/ 1032835 w 1128575"/>
                    <a:gd name="connsiteY12" fmla="*/ 335366 h 402658"/>
                    <a:gd name="connsiteX13" fmla="*/ 1038354 w 1128575"/>
                    <a:gd name="connsiteY13" fmla="*/ 350116 h 402658"/>
                    <a:gd name="connsiteX14" fmla="*/ 1080082 w 1128575"/>
                    <a:gd name="connsiteY14" fmla="*/ 402454 h 402658"/>
                    <a:gd name="connsiteX15" fmla="*/ 1128233 w 1128575"/>
                    <a:gd name="connsiteY15" fmla="*/ 363534 h 402658"/>
                    <a:gd name="connsiteX16" fmla="*/ 1086981 w 1128575"/>
                    <a:gd name="connsiteY16" fmla="*/ 312242 h 402658"/>
                    <a:gd name="connsiteX17" fmla="*/ 1045634 w 1128575"/>
                    <a:gd name="connsiteY17" fmla="*/ 292734 h 402658"/>
                    <a:gd name="connsiteX18" fmla="*/ 1015706 w 1128575"/>
                    <a:gd name="connsiteY18" fmla="*/ 264709 h 402658"/>
                    <a:gd name="connsiteX19" fmla="*/ 990393 w 1128575"/>
                    <a:gd name="connsiteY19" fmla="*/ 254765 h 402658"/>
                    <a:gd name="connsiteX20" fmla="*/ 226395 w 1128575"/>
                    <a:gd name="connsiteY20" fmla="*/ 255051 h 402658"/>
                    <a:gd name="connsiteX21" fmla="*/ 206554 w 1128575"/>
                    <a:gd name="connsiteY21" fmla="*/ 248675 h 402658"/>
                    <a:gd name="connsiteX22" fmla="*/ 84748 w 1128575"/>
                    <a:gd name="connsiteY22" fmla="*/ 145282 h 402658"/>
                    <a:gd name="connsiteX23" fmla="*/ 66668 w 1128575"/>
                    <a:gd name="connsiteY23" fmla="*/ 107742 h 402658"/>
                    <a:gd name="connsiteX24" fmla="*/ 79229 w 1128575"/>
                    <a:gd name="connsiteY24" fmla="*/ 76243 h 402658"/>
                    <a:gd name="connsiteX25" fmla="*/ 1083888 w 1128575"/>
                    <a:gd name="connsiteY25" fmla="*/ 349735 h 402658"/>
                    <a:gd name="connsiteX26" fmla="*/ 1090074 w 1128575"/>
                    <a:gd name="connsiteY26" fmla="*/ 356920 h 402658"/>
                    <a:gd name="connsiteX27" fmla="*/ 1083793 w 1128575"/>
                    <a:gd name="connsiteY27" fmla="*/ 364105 h 402658"/>
                    <a:gd name="connsiteX28" fmla="*/ 1076323 w 1128575"/>
                    <a:gd name="connsiteY28" fmla="*/ 357110 h 402658"/>
                    <a:gd name="connsiteX29" fmla="*/ 1083888 w 1128575"/>
                    <a:gd name="connsiteY29" fmla="*/ 349735 h 402658"/>
                    <a:gd name="connsiteX30" fmla="*/ 46351 w 1128575"/>
                    <a:gd name="connsiteY30" fmla="*/ 52596 h 402658"/>
                    <a:gd name="connsiteX31" fmla="*/ 39642 w 1128575"/>
                    <a:gd name="connsiteY31" fmla="*/ 45697 h 402658"/>
                    <a:gd name="connsiteX32" fmla="*/ 46398 w 1128575"/>
                    <a:gd name="connsiteY32" fmla="*/ 38988 h 402658"/>
                    <a:gd name="connsiteX33" fmla="*/ 53488 w 1128575"/>
                    <a:gd name="connsiteY33" fmla="*/ 45221 h 402658"/>
                    <a:gd name="connsiteX34" fmla="*/ 46351 w 1128575"/>
                    <a:gd name="connsiteY34" fmla="*/ 52596 h 402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128575" h="402658">
                      <a:moveTo>
                        <a:pt x="79229" y="76243"/>
                      </a:moveTo>
                      <a:cubicBezTo>
                        <a:pt x="97833" y="59733"/>
                        <a:pt x="95882" y="30566"/>
                        <a:pt x="77944" y="12866"/>
                      </a:cubicBezTo>
                      <a:cubicBezTo>
                        <a:pt x="60815" y="-4072"/>
                        <a:pt x="32505" y="-4310"/>
                        <a:pt x="15090" y="12295"/>
                      </a:cubicBezTo>
                      <a:cubicBezTo>
                        <a:pt x="-2514" y="29044"/>
                        <a:pt x="-6273" y="59781"/>
                        <a:pt x="12188" y="74388"/>
                      </a:cubicBezTo>
                      <a:cubicBezTo>
                        <a:pt x="28413" y="87234"/>
                        <a:pt x="26795" y="101509"/>
                        <a:pt x="26890" y="117353"/>
                      </a:cubicBezTo>
                      <a:cubicBezTo>
                        <a:pt x="26938" y="124204"/>
                        <a:pt x="27366" y="131056"/>
                        <a:pt x="26748" y="137860"/>
                      </a:cubicBezTo>
                      <a:cubicBezTo>
                        <a:pt x="26082" y="145520"/>
                        <a:pt x="29127" y="150231"/>
                        <a:pt x="34931" y="155132"/>
                      </a:cubicBezTo>
                      <a:cubicBezTo>
                        <a:pt x="86176" y="198192"/>
                        <a:pt x="137277" y="241395"/>
                        <a:pt x="187902" y="285121"/>
                      </a:cubicBezTo>
                      <a:cubicBezTo>
                        <a:pt x="195801" y="291925"/>
                        <a:pt x="203414" y="294399"/>
                        <a:pt x="213548" y="294399"/>
                      </a:cubicBezTo>
                      <a:cubicBezTo>
                        <a:pt x="340207" y="294114"/>
                        <a:pt x="466866" y="294209"/>
                        <a:pt x="593477" y="294209"/>
                      </a:cubicBezTo>
                      <a:cubicBezTo>
                        <a:pt x="706005" y="294209"/>
                        <a:pt x="818580" y="295874"/>
                        <a:pt x="931060" y="293305"/>
                      </a:cubicBezTo>
                      <a:cubicBezTo>
                        <a:pt x="971028" y="292401"/>
                        <a:pt x="1004239" y="298349"/>
                        <a:pt x="1028790" y="331702"/>
                      </a:cubicBezTo>
                      <a:cubicBezTo>
                        <a:pt x="1029837" y="333130"/>
                        <a:pt x="1031360" y="334272"/>
                        <a:pt x="1032835" y="335366"/>
                      </a:cubicBezTo>
                      <a:cubicBezTo>
                        <a:pt x="1037973" y="339125"/>
                        <a:pt x="1039543" y="342836"/>
                        <a:pt x="1038354" y="350116"/>
                      </a:cubicBezTo>
                      <a:cubicBezTo>
                        <a:pt x="1034167" y="376381"/>
                        <a:pt x="1053437" y="399600"/>
                        <a:pt x="1080082" y="402454"/>
                      </a:cubicBezTo>
                      <a:cubicBezTo>
                        <a:pt x="1102683" y="404833"/>
                        <a:pt x="1125854" y="386087"/>
                        <a:pt x="1128233" y="363534"/>
                      </a:cubicBezTo>
                      <a:cubicBezTo>
                        <a:pt x="1131231" y="335461"/>
                        <a:pt x="1114292" y="310958"/>
                        <a:pt x="1086981" y="312242"/>
                      </a:cubicBezTo>
                      <a:cubicBezTo>
                        <a:pt x="1067283" y="313194"/>
                        <a:pt x="1057243" y="303868"/>
                        <a:pt x="1045634" y="292734"/>
                      </a:cubicBezTo>
                      <a:cubicBezTo>
                        <a:pt x="1035737" y="283313"/>
                        <a:pt x="1025174" y="274558"/>
                        <a:pt x="1015706" y="264709"/>
                      </a:cubicBezTo>
                      <a:cubicBezTo>
                        <a:pt x="1008521" y="257287"/>
                        <a:pt x="1000718" y="254765"/>
                        <a:pt x="990393" y="254765"/>
                      </a:cubicBezTo>
                      <a:cubicBezTo>
                        <a:pt x="735743" y="255051"/>
                        <a:pt x="481045" y="254955"/>
                        <a:pt x="226395" y="255051"/>
                      </a:cubicBezTo>
                      <a:cubicBezTo>
                        <a:pt x="218877" y="255051"/>
                        <a:pt x="212692" y="254004"/>
                        <a:pt x="206554" y="248675"/>
                      </a:cubicBezTo>
                      <a:cubicBezTo>
                        <a:pt x="166253" y="213893"/>
                        <a:pt x="125858" y="179112"/>
                        <a:pt x="84748" y="145282"/>
                      </a:cubicBezTo>
                      <a:cubicBezTo>
                        <a:pt x="72282" y="135005"/>
                        <a:pt x="65002" y="124823"/>
                        <a:pt x="66668" y="107742"/>
                      </a:cubicBezTo>
                      <a:cubicBezTo>
                        <a:pt x="67905" y="95561"/>
                        <a:pt x="68476" y="85807"/>
                        <a:pt x="79229" y="76243"/>
                      </a:cubicBezTo>
                      <a:close/>
                      <a:moveTo>
                        <a:pt x="1083888" y="349735"/>
                      </a:moveTo>
                      <a:cubicBezTo>
                        <a:pt x="1087838" y="349831"/>
                        <a:pt x="1090121" y="352495"/>
                        <a:pt x="1090074" y="356920"/>
                      </a:cubicBezTo>
                      <a:cubicBezTo>
                        <a:pt x="1090026" y="361488"/>
                        <a:pt x="1087029" y="362868"/>
                        <a:pt x="1083793" y="364105"/>
                      </a:cubicBezTo>
                      <a:cubicBezTo>
                        <a:pt x="1079844" y="362963"/>
                        <a:pt x="1076513" y="361202"/>
                        <a:pt x="1076323" y="357110"/>
                      </a:cubicBezTo>
                      <a:cubicBezTo>
                        <a:pt x="1076085" y="352257"/>
                        <a:pt x="1079511" y="349640"/>
                        <a:pt x="1083888" y="349735"/>
                      </a:cubicBezTo>
                      <a:close/>
                      <a:moveTo>
                        <a:pt x="46351" y="52596"/>
                      </a:moveTo>
                      <a:cubicBezTo>
                        <a:pt x="42306" y="52548"/>
                        <a:pt x="39642" y="49979"/>
                        <a:pt x="39642" y="45697"/>
                      </a:cubicBezTo>
                      <a:cubicBezTo>
                        <a:pt x="39594" y="41319"/>
                        <a:pt x="42116" y="38893"/>
                        <a:pt x="46398" y="38988"/>
                      </a:cubicBezTo>
                      <a:cubicBezTo>
                        <a:pt x="50490" y="39083"/>
                        <a:pt x="52917" y="41510"/>
                        <a:pt x="53488" y="45221"/>
                      </a:cubicBezTo>
                      <a:cubicBezTo>
                        <a:pt x="52726" y="49694"/>
                        <a:pt x="50490" y="52596"/>
                        <a:pt x="46351" y="5259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A1C67CDF-2EB7-40EA-9DFC-2B8842DE7C5D}"/>
                    </a:ext>
                  </a:extLst>
                </p:cNvPr>
                <p:cNvSpPr/>
                <p:nvPr/>
              </p:nvSpPr>
              <p:spPr>
                <a:xfrm>
                  <a:off x="2093821" y="3162871"/>
                  <a:ext cx="178633" cy="976352"/>
                </a:xfrm>
                <a:custGeom>
                  <a:avLst/>
                  <a:gdLst>
                    <a:gd name="connsiteX0" fmla="*/ 18149 w 178633"/>
                    <a:gd name="connsiteY0" fmla="*/ 80887 h 976352"/>
                    <a:gd name="connsiteX1" fmla="*/ 27332 w 178633"/>
                    <a:gd name="connsiteY1" fmla="*/ 99729 h 976352"/>
                    <a:gd name="connsiteX2" fmla="*/ 26999 w 178633"/>
                    <a:gd name="connsiteY2" fmla="*/ 435884 h 976352"/>
                    <a:gd name="connsiteX3" fmla="*/ 36420 w 178633"/>
                    <a:gd name="connsiteY3" fmla="*/ 454916 h 976352"/>
                    <a:gd name="connsiteX4" fmla="*/ 102128 w 178633"/>
                    <a:gd name="connsiteY4" fmla="*/ 503638 h 976352"/>
                    <a:gd name="connsiteX5" fmla="*/ 112310 w 178633"/>
                    <a:gd name="connsiteY5" fmla="*/ 523765 h 976352"/>
                    <a:gd name="connsiteX6" fmla="*/ 112263 w 178633"/>
                    <a:gd name="connsiteY6" fmla="*/ 869484 h 976352"/>
                    <a:gd name="connsiteX7" fmla="*/ 100368 w 178633"/>
                    <a:gd name="connsiteY7" fmla="*/ 899935 h 976352"/>
                    <a:gd name="connsiteX8" fmla="*/ 102223 w 178633"/>
                    <a:gd name="connsiteY8" fmla="*/ 964216 h 976352"/>
                    <a:gd name="connsiteX9" fmla="*/ 167979 w 178633"/>
                    <a:gd name="connsiteY9" fmla="*/ 960315 h 976352"/>
                    <a:gd name="connsiteX10" fmla="*/ 162079 w 178633"/>
                    <a:gd name="connsiteY10" fmla="*/ 895748 h 976352"/>
                    <a:gd name="connsiteX11" fmla="*/ 152421 w 178633"/>
                    <a:gd name="connsiteY11" fmla="*/ 875479 h 976352"/>
                    <a:gd name="connsiteX12" fmla="*/ 152801 w 178633"/>
                    <a:gd name="connsiteY12" fmla="*/ 505161 h 976352"/>
                    <a:gd name="connsiteX13" fmla="*/ 142096 w 178633"/>
                    <a:gd name="connsiteY13" fmla="*/ 483750 h 976352"/>
                    <a:gd name="connsiteX14" fmla="*/ 77434 w 178633"/>
                    <a:gd name="connsiteY14" fmla="*/ 435836 h 976352"/>
                    <a:gd name="connsiteX15" fmla="*/ 67061 w 178633"/>
                    <a:gd name="connsiteY15" fmla="*/ 414378 h 976352"/>
                    <a:gd name="connsiteX16" fmla="*/ 67109 w 178633"/>
                    <a:gd name="connsiteY16" fmla="*/ 101442 h 976352"/>
                    <a:gd name="connsiteX17" fmla="*/ 76768 w 178633"/>
                    <a:gd name="connsiteY17" fmla="*/ 78032 h 976352"/>
                    <a:gd name="connsiteX18" fmla="*/ 88044 w 178633"/>
                    <a:gd name="connsiteY18" fmla="*/ 28263 h 976352"/>
                    <a:gd name="connsiteX19" fmla="*/ 45507 w 178633"/>
                    <a:gd name="connsiteY19" fmla="*/ 0 h 976352"/>
                    <a:gd name="connsiteX20" fmla="*/ 2685 w 178633"/>
                    <a:gd name="connsiteY20" fmla="*/ 29928 h 976352"/>
                    <a:gd name="connsiteX21" fmla="*/ 18149 w 178633"/>
                    <a:gd name="connsiteY21" fmla="*/ 80887 h 976352"/>
                    <a:gd name="connsiteX22" fmla="*/ 133293 w 178633"/>
                    <a:gd name="connsiteY22" fmla="*/ 924106 h 976352"/>
                    <a:gd name="connsiteX23" fmla="*/ 139669 w 178633"/>
                    <a:gd name="connsiteY23" fmla="*/ 931291 h 976352"/>
                    <a:gd name="connsiteX24" fmla="*/ 132627 w 178633"/>
                    <a:gd name="connsiteY24" fmla="*/ 937667 h 976352"/>
                    <a:gd name="connsiteX25" fmla="*/ 126061 w 178633"/>
                    <a:gd name="connsiteY25" fmla="*/ 930292 h 976352"/>
                    <a:gd name="connsiteX26" fmla="*/ 133293 w 178633"/>
                    <a:gd name="connsiteY26" fmla="*/ 924106 h 976352"/>
                    <a:gd name="connsiteX27" fmla="*/ 45603 w 178633"/>
                    <a:gd name="connsiteY27" fmla="*/ 38588 h 976352"/>
                    <a:gd name="connsiteX28" fmla="*/ 52502 w 178633"/>
                    <a:gd name="connsiteY28" fmla="*/ 45725 h 976352"/>
                    <a:gd name="connsiteX29" fmla="*/ 45793 w 178633"/>
                    <a:gd name="connsiteY29" fmla="*/ 52291 h 976352"/>
                    <a:gd name="connsiteX30" fmla="*/ 38656 w 178633"/>
                    <a:gd name="connsiteY30" fmla="*/ 45392 h 976352"/>
                    <a:gd name="connsiteX31" fmla="*/ 45603 w 178633"/>
                    <a:gd name="connsiteY31" fmla="*/ 38588 h 976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78633" h="976352">
                      <a:moveTo>
                        <a:pt x="18149" y="80887"/>
                      </a:moveTo>
                      <a:cubicBezTo>
                        <a:pt x="25619" y="86073"/>
                        <a:pt x="27332" y="91450"/>
                        <a:pt x="27332" y="99729"/>
                      </a:cubicBezTo>
                      <a:cubicBezTo>
                        <a:pt x="27094" y="211780"/>
                        <a:pt x="27284" y="323832"/>
                        <a:pt x="26999" y="435884"/>
                      </a:cubicBezTo>
                      <a:cubicBezTo>
                        <a:pt x="26999" y="444401"/>
                        <a:pt x="29092" y="449777"/>
                        <a:pt x="36420" y="454916"/>
                      </a:cubicBezTo>
                      <a:cubicBezTo>
                        <a:pt x="58687" y="470618"/>
                        <a:pt x="80098" y="487556"/>
                        <a:pt x="102128" y="503638"/>
                      </a:cubicBezTo>
                      <a:cubicBezTo>
                        <a:pt x="109265" y="508872"/>
                        <a:pt x="112358" y="514439"/>
                        <a:pt x="112310" y="523765"/>
                      </a:cubicBezTo>
                      <a:cubicBezTo>
                        <a:pt x="111930" y="639005"/>
                        <a:pt x="111930" y="754244"/>
                        <a:pt x="112263" y="869484"/>
                      </a:cubicBezTo>
                      <a:cubicBezTo>
                        <a:pt x="112310" y="881760"/>
                        <a:pt x="110455" y="890800"/>
                        <a:pt x="100368" y="899935"/>
                      </a:cubicBezTo>
                      <a:cubicBezTo>
                        <a:pt x="81335" y="917159"/>
                        <a:pt x="83239" y="946659"/>
                        <a:pt x="102223" y="964216"/>
                      </a:cubicBezTo>
                      <a:cubicBezTo>
                        <a:pt x="121255" y="981821"/>
                        <a:pt x="151136" y="980061"/>
                        <a:pt x="167979" y="960315"/>
                      </a:cubicBezTo>
                      <a:cubicBezTo>
                        <a:pt x="184014" y="941521"/>
                        <a:pt x="181873" y="910355"/>
                        <a:pt x="162079" y="895748"/>
                      </a:cubicBezTo>
                      <a:cubicBezTo>
                        <a:pt x="154276" y="889991"/>
                        <a:pt x="152421" y="884234"/>
                        <a:pt x="152421" y="875479"/>
                      </a:cubicBezTo>
                      <a:cubicBezTo>
                        <a:pt x="152611" y="752056"/>
                        <a:pt x="152421" y="628584"/>
                        <a:pt x="152801" y="505161"/>
                      </a:cubicBezTo>
                      <a:cubicBezTo>
                        <a:pt x="152849" y="495407"/>
                        <a:pt x="149899" y="489364"/>
                        <a:pt x="142096" y="483750"/>
                      </a:cubicBezTo>
                      <a:cubicBezTo>
                        <a:pt x="120304" y="468096"/>
                        <a:pt x="99416" y="451205"/>
                        <a:pt x="77434" y="435836"/>
                      </a:cubicBezTo>
                      <a:cubicBezTo>
                        <a:pt x="69202" y="430079"/>
                        <a:pt x="67061" y="423846"/>
                        <a:pt x="67061" y="414378"/>
                      </a:cubicBezTo>
                      <a:cubicBezTo>
                        <a:pt x="67347" y="310082"/>
                        <a:pt x="67347" y="205785"/>
                        <a:pt x="67109" y="101442"/>
                      </a:cubicBezTo>
                      <a:cubicBezTo>
                        <a:pt x="67109" y="91830"/>
                        <a:pt x="68822" y="84741"/>
                        <a:pt x="76768" y="78032"/>
                      </a:cubicBezTo>
                      <a:cubicBezTo>
                        <a:pt x="91280" y="65709"/>
                        <a:pt x="94991" y="45630"/>
                        <a:pt x="88044" y="28263"/>
                      </a:cubicBezTo>
                      <a:cubicBezTo>
                        <a:pt x="80860" y="10278"/>
                        <a:pt x="65301" y="-47"/>
                        <a:pt x="45507" y="0"/>
                      </a:cubicBezTo>
                      <a:cubicBezTo>
                        <a:pt x="25619" y="48"/>
                        <a:pt x="9013" y="11657"/>
                        <a:pt x="2685" y="29928"/>
                      </a:cubicBezTo>
                      <a:cubicBezTo>
                        <a:pt x="-3833" y="48913"/>
                        <a:pt x="1591" y="69420"/>
                        <a:pt x="18149" y="80887"/>
                      </a:cubicBezTo>
                      <a:close/>
                      <a:moveTo>
                        <a:pt x="133293" y="924106"/>
                      </a:moveTo>
                      <a:cubicBezTo>
                        <a:pt x="137956" y="924487"/>
                        <a:pt x="140050" y="926961"/>
                        <a:pt x="139669" y="931291"/>
                      </a:cubicBezTo>
                      <a:cubicBezTo>
                        <a:pt x="139288" y="935430"/>
                        <a:pt x="136767" y="938190"/>
                        <a:pt x="132627" y="937667"/>
                      </a:cubicBezTo>
                      <a:cubicBezTo>
                        <a:pt x="128868" y="937191"/>
                        <a:pt x="125918" y="934383"/>
                        <a:pt x="126061" y="930292"/>
                      </a:cubicBezTo>
                      <a:cubicBezTo>
                        <a:pt x="126251" y="926010"/>
                        <a:pt x="129630" y="924535"/>
                        <a:pt x="133293" y="924106"/>
                      </a:cubicBezTo>
                      <a:close/>
                      <a:moveTo>
                        <a:pt x="45603" y="38588"/>
                      </a:moveTo>
                      <a:cubicBezTo>
                        <a:pt x="49980" y="38398"/>
                        <a:pt x="52311" y="40777"/>
                        <a:pt x="52502" y="45725"/>
                      </a:cubicBezTo>
                      <a:cubicBezTo>
                        <a:pt x="51931" y="49151"/>
                        <a:pt x="50123" y="52386"/>
                        <a:pt x="45793" y="52291"/>
                      </a:cubicBezTo>
                      <a:cubicBezTo>
                        <a:pt x="41749" y="52196"/>
                        <a:pt x="38799" y="49293"/>
                        <a:pt x="38656" y="45392"/>
                      </a:cubicBezTo>
                      <a:cubicBezTo>
                        <a:pt x="38466" y="41348"/>
                        <a:pt x="41416" y="38778"/>
                        <a:pt x="45603" y="38588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3D021DF2-F3D4-40B4-8957-A560044D363C}"/>
                    </a:ext>
                  </a:extLst>
                </p:cNvPr>
                <p:cNvSpPr/>
                <p:nvPr/>
              </p:nvSpPr>
              <p:spPr>
                <a:xfrm>
                  <a:off x="2253052" y="3289862"/>
                  <a:ext cx="259242" cy="753935"/>
                </a:xfrm>
                <a:custGeom>
                  <a:avLst/>
                  <a:gdLst>
                    <a:gd name="connsiteX0" fmla="*/ 206350 w 259242"/>
                    <a:gd name="connsiteY0" fmla="*/ 663890 h 753935"/>
                    <a:gd name="connsiteX1" fmla="*/ 165764 w 259242"/>
                    <a:gd name="connsiteY1" fmla="*/ 657086 h 753935"/>
                    <a:gd name="connsiteX2" fmla="*/ 134932 w 259242"/>
                    <a:gd name="connsiteY2" fmla="*/ 642764 h 753935"/>
                    <a:gd name="connsiteX3" fmla="*/ 125321 w 259242"/>
                    <a:gd name="connsiteY3" fmla="*/ 627491 h 753935"/>
                    <a:gd name="connsiteX4" fmla="*/ 125511 w 259242"/>
                    <a:gd name="connsiteY4" fmla="*/ 468953 h 753935"/>
                    <a:gd name="connsiteX5" fmla="*/ 125749 w 259242"/>
                    <a:gd name="connsiteY5" fmla="*/ 311795 h 753935"/>
                    <a:gd name="connsiteX6" fmla="*/ 113521 w 259242"/>
                    <a:gd name="connsiteY6" fmla="*/ 298948 h 753935"/>
                    <a:gd name="connsiteX7" fmla="*/ 79405 w 259242"/>
                    <a:gd name="connsiteY7" fmla="*/ 299424 h 753935"/>
                    <a:gd name="connsiteX8" fmla="*/ 67463 w 259242"/>
                    <a:gd name="connsiteY8" fmla="*/ 287196 h 753935"/>
                    <a:gd name="connsiteX9" fmla="*/ 67463 w 259242"/>
                    <a:gd name="connsiteY9" fmla="*/ 97208 h 753935"/>
                    <a:gd name="connsiteX10" fmla="*/ 75409 w 259242"/>
                    <a:gd name="connsiteY10" fmla="*/ 80221 h 753935"/>
                    <a:gd name="connsiteX11" fmla="*/ 78121 w 259242"/>
                    <a:gd name="connsiteY11" fmla="*/ 13799 h 753935"/>
                    <a:gd name="connsiteX12" fmla="*/ 11508 w 259242"/>
                    <a:gd name="connsiteY12" fmla="*/ 15750 h 753935"/>
                    <a:gd name="connsiteX13" fmla="*/ 18360 w 259242"/>
                    <a:gd name="connsiteY13" fmla="*/ 81887 h 753935"/>
                    <a:gd name="connsiteX14" fmla="*/ 27257 w 259242"/>
                    <a:gd name="connsiteY14" fmla="*/ 101062 h 753935"/>
                    <a:gd name="connsiteX15" fmla="*/ 27115 w 259242"/>
                    <a:gd name="connsiteY15" fmla="*/ 326593 h 753935"/>
                    <a:gd name="connsiteX16" fmla="*/ 39105 w 259242"/>
                    <a:gd name="connsiteY16" fmla="*/ 338773 h 753935"/>
                    <a:gd name="connsiteX17" fmla="*/ 71888 w 259242"/>
                    <a:gd name="connsiteY17" fmla="*/ 338345 h 753935"/>
                    <a:gd name="connsiteX18" fmla="*/ 86780 w 259242"/>
                    <a:gd name="connsiteY18" fmla="*/ 353142 h 753935"/>
                    <a:gd name="connsiteX19" fmla="*/ 86209 w 259242"/>
                    <a:gd name="connsiteY19" fmla="*/ 649711 h 753935"/>
                    <a:gd name="connsiteX20" fmla="*/ 98818 w 259242"/>
                    <a:gd name="connsiteY20" fmla="*/ 670075 h 753935"/>
                    <a:gd name="connsiteX21" fmla="*/ 159388 w 259242"/>
                    <a:gd name="connsiteY21" fmla="*/ 697815 h 753935"/>
                    <a:gd name="connsiteX22" fmla="*/ 168476 w 259242"/>
                    <a:gd name="connsiteY22" fmla="*/ 710756 h 753935"/>
                    <a:gd name="connsiteX23" fmla="*/ 216722 w 259242"/>
                    <a:gd name="connsiteY23" fmla="*/ 753722 h 753935"/>
                    <a:gd name="connsiteX24" fmla="*/ 258926 w 259242"/>
                    <a:gd name="connsiteY24" fmla="*/ 702668 h 753935"/>
                    <a:gd name="connsiteX25" fmla="*/ 206350 w 259242"/>
                    <a:gd name="connsiteY25" fmla="*/ 663890 h 753935"/>
                    <a:gd name="connsiteX26" fmla="*/ 45481 w 259242"/>
                    <a:gd name="connsiteY26" fmla="*/ 52863 h 753935"/>
                    <a:gd name="connsiteX27" fmla="*/ 38629 w 259242"/>
                    <a:gd name="connsiteY27" fmla="*/ 45916 h 753935"/>
                    <a:gd name="connsiteX28" fmla="*/ 46670 w 259242"/>
                    <a:gd name="connsiteY28" fmla="*/ 38731 h 753935"/>
                    <a:gd name="connsiteX29" fmla="*/ 53094 w 259242"/>
                    <a:gd name="connsiteY29" fmla="*/ 46344 h 753935"/>
                    <a:gd name="connsiteX30" fmla="*/ 45481 w 259242"/>
                    <a:gd name="connsiteY30" fmla="*/ 52863 h 753935"/>
                    <a:gd name="connsiteX31" fmla="*/ 213297 w 259242"/>
                    <a:gd name="connsiteY31" fmla="*/ 714991 h 753935"/>
                    <a:gd name="connsiteX32" fmla="*/ 206683 w 259242"/>
                    <a:gd name="connsiteY32" fmla="*/ 708092 h 753935"/>
                    <a:gd name="connsiteX33" fmla="*/ 213344 w 259242"/>
                    <a:gd name="connsiteY33" fmla="*/ 701431 h 753935"/>
                    <a:gd name="connsiteX34" fmla="*/ 220576 w 259242"/>
                    <a:gd name="connsiteY34" fmla="*/ 707664 h 753935"/>
                    <a:gd name="connsiteX35" fmla="*/ 213297 w 259242"/>
                    <a:gd name="connsiteY35" fmla="*/ 714991 h 753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59242" h="753935">
                      <a:moveTo>
                        <a:pt x="206350" y="663890"/>
                      </a:moveTo>
                      <a:cubicBezTo>
                        <a:pt x="190458" y="667839"/>
                        <a:pt x="178611" y="663319"/>
                        <a:pt x="165764" y="657086"/>
                      </a:cubicBezTo>
                      <a:cubicBezTo>
                        <a:pt x="155534" y="652137"/>
                        <a:pt x="145495" y="646808"/>
                        <a:pt x="134932" y="642764"/>
                      </a:cubicBezTo>
                      <a:cubicBezTo>
                        <a:pt x="127271" y="639814"/>
                        <a:pt x="125273" y="635342"/>
                        <a:pt x="125321" y="627491"/>
                      </a:cubicBezTo>
                      <a:cubicBezTo>
                        <a:pt x="125654" y="574629"/>
                        <a:pt x="125511" y="521815"/>
                        <a:pt x="125511" y="468953"/>
                      </a:cubicBezTo>
                      <a:cubicBezTo>
                        <a:pt x="125511" y="416567"/>
                        <a:pt x="125273" y="364181"/>
                        <a:pt x="125749" y="311795"/>
                      </a:cubicBezTo>
                      <a:cubicBezTo>
                        <a:pt x="125844" y="302231"/>
                        <a:pt x="124559" y="297759"/>
                        <a:pt x="113521" y="298948"/>
                      </a:cubicBezTo>
                      <a:cubicBezTo>
                        <a:pt x="102244" y="300138"/>
                        <a:pt x="90730" y="298568"/>
                        <a:pt x="79405" y="299424"/>
                      </a:cubicBezTo>
                      <a:cubicBezTo>
                        <a:pt x="69556" y="300186"/>
                        <a:pt x="67415" y="296522"/>
                        <a:pt x="67463" y="287196"/>
                      </a:cubicBezTo>
                      <a:cubicBezTo>
                        <a:pt x="67843" y="223867"/>
                        <a:pt x="67748" y="160537"/>
                        <a:pt x="67463" y="97208"/>
                      </a:cubicBezTo>
                      <a:cubicBezTo>
                        <a:pt x="67415" y="89833"/>
                        <a:pt x="69461" y="85217"/>
                        <a:pt x="75409" y="80221"/>
                      </a:cubicBezTo>
                      <a:cubicBezTo>
                        <a:pt x="96154" y="62712"/>
                        <a:pt x="96915" y="32784"/>
                        <a:pt x="78121" y="13799"/>
                      </a:cubicBezTo>
                      <a:cubicBezTo>
                        <a:pt x="59136" y="-5328"/>
                        <a:pt x="29636" y="-4472"/>
                        <a:pt x="11508" y="15750"/>
                      </a:cubicBezTo>
                      <a:cubicBezTo>
                        <a:pt x="-6001" y="35258"/>
                        <a:pt x="-3384" y="66233"/>
                        <a:pt x="18360" y="81887"/>
                      </a:cubicBezTo>
                      <a:cubicBezTo>
                        <a:pt x="25925" y="87358"/>
                        <a:pt x="27257" y="92925"/>
                        <a:pt x="27257" y="101062"/>
                      </a:cubicBezTo>
                      <a:cubicBezTo>
                        <a:pt x="27115" y="176239"/>
                        <a:pt x="27400" y="251416"/>
                        <a:pt x="27115" y="326593"/>
                      </a:cubicBezTo>
                      <a:cubicBezTo>
                        <a:pt x="27067" y="335966"/>
                        <a:pt x="29256" y="339582"/>
                        <a:pt x="39105" y="338773"/>
                      </a:cubicBezTo>
                      <a:cubicBezTo>
                        <a:pt x="49953" y="337917"/>
                        <a:pt x="61039" y="339487"/>
                        <a:pt x="71888" y="338345"/>
                      </a:cubicBezTo>
                      <a:cubicBezTo>
                        <a:pt x="84021" y="337060"/>
                        <a:pt x="86876" y="341057"/>
                        <a:pt x="86780" y="353142"/>
                      </a:cubicBezTo>
                      <a:cubicBezTo>
                        <a:pt x="86209" y="452014"/>
                        <a:pt x="86638" y="550839"/>
                        <a:pt x="86209" y="649711"/>
                      </a:cubicBezTo>
                      <a:cubicBezTo>
                        <a:pt x="86162" y="660131"/>
                        <a:pt x="88446" y="665888"/>
                        <a:pt x="98818" y="670075"/>
                      </a:cubicBezTo>
                      <a:cubicBezTo>
                        <a:pt x="119373" y="678402"/>
                        <a:pt x="139119" y="688774"/>
                        <a:pt x="159388" y="697815"/>
                      </a:cubicBezTo>
                      <a:cubicBezTo>
                        <a:pt x="165431" y="700527"/>
                        <a:pt x="168095" y="703572"/>
                        <a:pt x="168476" y="710756"/>
                      </a:cubicBezTo>
                      <a:cubicBezTo>
                        <a:pt x="169856" y="736878"/>
                        <a:pt x="192076" y="756196"/>
                        <a:pt x="216722" y="753722"/>
                      </a:cubicBezTo>
                      <a:cubicBezTo>
                        <a:pt x="242654" y="751152"/>
                        <a:pt x="261971" y="727790"/>
                        <a:pt x="258926" y="702668"/>
                      </a:cubicBezTo>
                      <a:cubicBezTo>
                        <a:pt x="255786" y="676975"/>
                        <a:pt x="231901" y="657562"/>
                        <a:pt x="206350" y="663890"/>
                      </a:cubicBezTo>
                      <a:close/>
                      <a:moveTo>
                        <a:pt x="45481" y="52863"/>
                      </a:moveTo>
                      <a:cubicBezTo>
                        <a:pt x="41579" y="52625"/>
                        <a:pt x="38439" y="49865"/>
                        <a:pt x="38629" y="45916"/>
                      </a:cubicBezTo>
                      <a:cubicBezTo>
                        <a:pt x="38867" y="41491"/>
                        <a:pt x="42055" y="38065"/>
                        <a:pt x="46670" y="38731"/>
                      </a:cubicBezTo>
                      <a:cubicBezTo>
                        <a:pt x="50239" y="39207"/>
                        <a:pt x="52808" y="42300"/>
                        <a:pt x="53094" y="46344"/>
                      </a:cubicBezTo>
                      <a:cubicBezTo>
                        <a:pt x="51809" y="50103"/>
                        <a:pt x="49573" y="53101"/>
                        <a:pt x="45481" y="52863"/>
                      </a:cubicBezTo>
                      <a:close/>
                      <a:moveTo>
                        <a:pt x="213297" y="714991"/>
                      </a:moveTo>
                      <a:cubicBezTo>
                        <a:pt x="209300" y="715039"/>
                        <a:pt x="206778" y="712422"/>
                        <a:pt x="206683" y="708092"/>
                      </a:cubicBezTo>
                      <a:cubicBezTo>
                        <a:pt x="206588" y="703572"/>
                        <a:pt x="209157" y="701288"/>
                        <a:pt x="213344" y="701431"/>
                      </a:cubicBezTo>
                      <a:cubicBezTo>
                        <a:pt x="217293" y="701573"/>
                        <a:pt x="219863" y="703952"/>
                        <a:pt x="220576" y="707664"/>
                      </a:cubicBezTo>
                      <a:cubicBezTo>
                        <a:pt x="219625" y="711994"/>
                        <a:pt x="217246" y="714896"/>
                        <a:pt x="213297" y="71499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0F462D3E-E038-4F0E-9AE2-AB2724864AEE}"/>
                    </a:ext>
                  </a:extLst>
                </p:cNvPr>
                <p:cNvSpPr/>
                <p:nvPr/>
              </p:nvSpPr>
              <p:spPr>
                <a:xfrm>
                  <a:off x="2552469" y="4928064"/>
                  <a:ext cx="689140" cy="93368"/>
                </a:xfrm>
                <a:custGeom>
                  <a:avLst/>
                  <a:gdLst>
                    <a:gd name="connsiteX0" fmla="*/ 45345 w 689140"/>
                    <a:gd name="connsiteY0" fmla="*/ 38817 h 93368"/>
                    <a:gd name="connsiteX1" fmla="*/ 38636 w 689140"/>
                    <a:gd name="connsiteY1" fmla="*/ 45954 h 93368"/>
                    <a:gd name="connsiteX2" fmla="*/ 45154 w 689140"/>
                    <a:gd name="connsiteY2" fmla="*/ 52758 h 93368"/>
                    <a:gd name="connsiteX3" fmla="*/ 52291 w 689140"/>
                    <a:gd name="connsiteY3" fmla="*/ 44954 h 93368"/>
                    <a:gd name="connsiteX4" fmla="*/ 45345 w 689140"/>
                    <a:gd name="connsiteY4" fmla="*/ 38817 h 93368"/>
                    <a:gd name="connsiteX5" fmla="*/ 33878 w 689140"/>
                    <a:gd name="connsiteY5" fmla="*/ 1514 h 93368"/>
                    <a:gd name="connsiteX6" fmla="*/ 84789 w 689140"/>
                    <a:gd name="connsiteY6" fmla="*/ 23591 h 93368"/>
                    <a:gd name="connsiteX7" fmla="*/ 103250 w 689140"/>
                    <a:gd name="connsiteY7" fmla="*/ 32679 h 93368"/>
                    <a:gd name="connsiteX8" fmla="*/ 622495 w 689140"/>
                    <a:gd name="connsiteY8" fmla="*/ 32441 h 93368"/>
                    <a:gd name="connsiteX9" fmla="*/ 646713 w 689140"/>
                    <a:gd name="connsiteY9" fmla="*/ 43527 h 93368"/>
                    <a:gd name="connsiteX10" fmla="*/ 689140 w 689140"/>
                    <a:gd name="connsiteY10" fmla="*/ 93368 h 93368"/>
                    <a:gd name="connsiteX11" fmla="*/ 653804 w 689140"/>
                    <a:gd name="connsiteY11" fmla="*/ 93368 h 93368"/>
                    <a:gd name="connsiteX12" fmla="*/ 630441 w 689140"/>
                    <a:gd name="connsiteY12" fmla="*/ 66175 h 93368"/>
                    <a:gd name="connsiteX13" fmla="*/ 614073 w 689140"/>
                    <a:gd name="connsiteY13" fmla="*/ 59181 h 93368"/>
                    <a:gd name="connsiteX14" fmla="*/ 100252 w 689140"/>
                    <a:gd name="connsiteY14" fmla="*/ 59133 h 93368"/>
                    <a:gd name="connsiteX15" fmla="*/ 84598 w 689140"/>
                    <a:gd name="connsiteY15" fmla="*/ 68079 h 93368"/>
                    <a:gd name="connsiteX16" fmla="*/ 30785 w 689140"/>
                    <a:gd name="connsiteY16" fmla="*/ 89061 h 93368"/>
                    <a:gd name="connsiteX17" fmla="*/ 1 w 689140"/>
                    <a:gd name="connsiteY17" fmla="*/ 47476 h 93368"/>
                    <a:gd name="connsiteX18" fmla="*/ 33878 w 689140"/>
                    <a:gd name="connsiteY18" fmla="*/ 1514 h 93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89140" h="93368">
                      <a:moveTo>
                        <a:pt x="45345" y="38817"/>
                      </a:moveTo>
                      <a:cubicBezTo>
                        <a:pt x="40777" y="39435"/>
                        <a:pt x="38541" y="41576"/>
                        <a:pt x="38636" y="45954"/>
                      </a:cubicBezTo>
                      <a:cubicBezTo>
                        <a:pt x="38731" y="50331"/>
                        <a:pt x="41395" y="52900"/>
                        <a:pt x="45154" y="52758"/>
                      </a:cubicBezTo>
                      <a:cubicBezTo>
                        <a:pt x="49437" y="52615"/>
                        <a:pt x="52767" y="49808"/>
                        <a:pt x="52291" y="44954"/>
                      </a:cubicBezTo>
                      <a:cubicBezTo>
                        <a:pt x="51863" y="40910"/>
                        <a:pt x="48723" y="39150"/>
                        <a:pt x="45345" y="38817"/>
                      </a:cubicBezTo>
                      <a:close/>
                      <a:moveTo>
                        <a:pt x="33878" y="1514"/>
                      </a:moveTo>
                      <a:cubicBezTo>
                        <a:pt x="54242" y="-3625"/>
                        <a:pt x="75225" y="4464"/>
                        <a:pt x="84789" y="23591"/>
                      </a:cubicBezTo>
                      <a:cubicBezTo>
                        <a:pt x="89404" y="32774"/>
                        <a:pt x="95447" y="32679"/>
                        <a:pt x="103250" y="32679"/>
                      </a:cubicBezTo>
                      <a:cubicBezTo>
                        <a:pt x="276300" y="32631"/>
                        <a:pt x="449397" y="32726"/>
                        <a:pt x="622495" y="32441"/>
                      </a:cubicBezTo>
                      <a:cubicBezTo>
                        <a:pt x="632915" y="32441"/>
                        <a:pt x="639909" y="35105"/>
                        <a:pt x="646713" y="43527"/>
                      </a:cubicBezTo>
                      <a:lnTo>
                        <a:pt x="689140" y="93368"/>
                      </a:lnTo>
                      <a:lnTo>
                        <a:pt x="653804" y="93368"/>
                      </a:lnTo>
                      <a:lnTo>
                        <a:pt x="630441" y="66175"/>
                      </a:lnTo>
                      <a:cubicBezTo>
                        <a:pt x="625778" y="60513"/>
                        <a:pt x="620877" y="59181"/>
                        <a:pt x="614073" y="59181"/>
                      </a:cubicBezTo>
                      <a:cubicBezTo>
                        <a:pt x="442784" y="59324"/>
                        <a:pt x="271542" y="59324"/>
                        <a:pt x="100252" y="59133"/>
                      </a:cubicBezTo>
                      <a:cubicBezTo>
                        <a:pt x="92735" y="59086"/>
                        <a:pt x="88548" y="60942"/>
                        <a:pt x="84598" y="68079"/>
                      </a:cubicBezTo>
                      <a:cubicBezTo>
                        <a:pt x="73750" y="87777"/>
                        <a:pt x="52672" y="95342"/>
                        <a:pt x="30785" y="89061"/>
                      </a:cubicBezTo>
                      <a:cubicBezTo>
                        <a:pt x="11848" y="83637"/>
                        <a:pt x="-95" y="67508"/>
                        <a:pt x="1" y="47476"/>
                      </a:cubicBezTo>
                      <a:cubicBezTo>
                        <a:pt x="96" y="26160"/>
                        <a:pt x="14655" y="6367"/>
                        <a:pt x="33878" y="1514"/>
                      </a:cubicBezTo>
                      <a:close/>
                    </a:path>
                  </a:pathLst>
                </a:custGeom>
                <a:solidFill>
                  <a:srgbClr val="1D96C2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DBD140FF-0CBA-4578-997A-CABA5535D045}"/>
                    </a:ext>
                  </a:extLst>
                </p:cNvPr>
                <p:cNvSpPr/>
                <p:nvPr/>
              </p:nvSpPr>
              <p:spPr>
                <a:xfrm>
                  <a:off x="3698395" y="3753100"/>
                  <a:ext cx="805155" cy="91050"/>
                </a:xfrm>
                <a:custGeom>
                  <a:avLst/>
                  <a:gdLst>
                    <a:gd name="connsiteX0" fmla="*/ 0 w 805155"/>
                    <a:gd name="connsiteY0" fmla="*/ 56007 h 91050"/>
                    <a:gd name="connsiteX1" fmla="*/ 39349 w 805155"/>
                    <a:gd name="connsiteY1" fmla="*/ 90646 h 91050"/>
                    <a:gd name="connsiteX2" fmla="*/ 84503 w 805155"/>
                    <a:gd name="connsiteY2" fmla="*/ 66570 h 91050"/>
                    <a:gd name="connsiteX3" fmla="*/ 96921 w 805155"/>
                    <a:gd name="connsiteY3" fmla="*/ 61003 h 91050"/>
                    <a:gd name="connsiteX4" fmla="*/ 709043 w 805155"/>
                    <a:gd name="connsiteY4" fmla="*/ 60861 h 91050"/>
                    <a:gd name="connsiteX5" fmla="*/ 722936 w 805155"/>
                    <a:gd name="connsiteY5" fmla="*/ 68664 h 91050"/>
                    <a:gd name="connsiteX6" fmla="*/ 775180 w 805155"/>
                    <a:gd name="connsiteY6" fmla="*/ 87743 h 91050"/>
                    <a:gd name="connsiteX7" fmla="*/ 805155 w 805155"/>
                    <a:gd name="connsiteY7" fmla="*/ 45016 h 91050"/>
                    <a:gd name="connsiteX8" fmla="*/ 773324 w 805155"/>
                    <a:gd name="connsiteY8" fmla="*/ 2337 h 91050"/>
                    <a:gd name="connsiteX9" fmla="*/ 722698 w 805155"/>
                    <a:gd name="connsiteY9" fmla="*/ 22225 h 91050"/>
                    <a:gd name="connsiteX10" fmla="*/ 709043 w 805155"/>
                    <a:gd name="connsiteY10" fmla="*/ 30409 h 91050"/>
                    <a:gd name="connsiteX11" fmla="*/ 96969 w 805155"/>
                    <a:gd name="connsiteY11" fmla="*/ 30362 h 91050"/>
                    <a:gd name="connsiteX12" fmla="*/ 84122 w 805155"/>
                    <a:gd name="connsiteY12" fmla="*/ 23177 h 91050"/>
                    <a:gd name="connsiteX13" fmla="*/ 41157 w 805155"/>
                    <a:gd name="connsiteY13" fmla="*/ 148 h 91050"/>
                    <a:gd name="connsiteX14" fmla="*/ 2712 w 805155"/>
                    <a:gd name="connsiteY14" fmla="*/ 27887 h 91050"/>
                    <a:gd name="connsiteX15" fmla="*/ 2712 w 805155"/>
                    <a:gd name="connsiteY15" fmla="*/ 27887 h 91050"/>
                    <a:gd name="connsiteX16" fmla="*/ 2712 w 805155"/>
                    <a:gd name="connsiteY16" fmla="*/ 27887 h 91050"/>
                    <a:gd name="connsiteX17" fmla="*/ 0 w 805155"/>
                    <a:gd name="connsiteY17" fmla="*/ 56007 h 91050"/>
                    <a:gd name="connsiteX18" fmla="*/ 752769 w 805155"/>
                    <a:gd name="connsiteY18" fmla="*/ 44445 h 91050"/>
                    <a:gd name="connsiteX19" fmla="*/ 761048 w 805155"/>
                    <a:gd name="connsiteY19" fmla="*/ 37023 h 91050"/>
                    <a:gd name="connsiteX20" fmla="*/ 768471 w 805155"/>
                    <a:gd name="connsiteY20" fmla="*/ 45349 h 91050"/>
                    <a:gd name="connsiteX21" fmla="*/ 760905 w 805155"/>
                    <a:gd name="connsiteY21" fmla="*/ 52915 h 91050"/>
                    <a:gd name="connsiteX22" fmla="*/ 752769 w 805155"/>
                    <a:gd name="connsiteY22" fmla="*/ 44445 h 91050"/>
                    <a:gd name="connsiteX23" fmla="*/ 45011 w 805155"/>
                    <a:gd name="connsiteY23" fmla="*/ 38783 h 91050"/>
                    <a:gd name="connsiteX24" fmla="*/ 51482 w 805155"/>
                    <a:gd name="connsiteY24" fmla="*/ 45778 h 91050"/>
                    <a:gd name="connsiteX25" fmla="*/ 43917 w 805155"/>
                    <a:gd name="connsiteY25" fmla="*/ 52486 h 91050"/>
                    <a:gd name="connsiteX26" fmla="*/ 37874 w 805155"/>
                    <a:gd name="connsiteY26" fmla="*/ 44874 h 91050"/>
                    <a:gd name="connsiteX27" fmla="*/ 45011 w 805155"/>
                    <a:gd name="connsiteY27" fmla="*/ 38783 h 9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05155" h="91050">
                      <a:moveTo>
                        <a:pt x="0" y="56007"/>
                      </a:moveTo>
                      <a:cubicBezTo>
                        <a:pt x="5614" y="76086"/>
                        <a:pt x="19127" y="88124"/>
                        <a:pt x="39349" y="90646"/>
                      </a:cubicBezTo>
                      <a:cubicBezTo>
                        <a:pt x="59285" y="93120"/>
                        <a:pt x="74891" y="84127"/>
                        <a:pt x="84503" y="66570"/>
                      </a:cubicBezTo>
                      <a:cubicBezTo>
                        <a:pt x="87738" y="60623"/>
                        <a:pt x="92020" y="61003"/>
                        <a:pt x="96921" y="61003"/>
                      </a:cubicBezTo>
                      <a:cubicBezTo>
                        <a:pt x="300946" y="61003"/>
                        <a:pt x="504971" y="61051"/>
                        <a:pt x="709043" y="60861"/>
                      </a:cubicBezTo>
                      <a:cubicBezTo>
                        <a:pt x="715704" y="60861"/>
                        <a:pt x="719273" y="62811"/>
                        <a:pt x="722936" y="68664"/>
                      </a:cubicBezTo>
                      <a:cubicBezTo>
                        <a:pt x="734403" y="87030"/>
                        <a:pt x="755291" y="94167"/>
                        <a:pt x="775180" y="87743"/>
                      </a:cubicBezTo>
                      <a:cubicBezTo>
                        <a:pt x="793117" y="81939"/>
                        <a:pt x="805250" y="64620"/>
                        <a:pt x="805155" y="45016"/>
                      </a:cubicBezTo>
                      <a:cubicBezTo>
                        <a:pt x="805012" y="24699"/>
                        <a:pt x="792737" y="8237"/>
                        <a:pt x="773324" y="2337"/>
                      </a:cubicBezTo>
                      <a:cubicBezTo>
                        <a:pt x="754101" y="-3468"/>
                        <a:pt x="733880" y="4002"/>
                        <a:pt x="722698" y="22225"/>
                      </a:cubicBezTo>
                      <a:cubicBezTo>
                        <a:pt x="719177" y="27983"/>
                        <a:pt x="715942" y="30409"/>
                        <a:pt x="709043" y="30409"/>
                      </a:cubicBezTo>
                      <a:cubicBezTo>
                        <a:pt x="505018" y="30219"/>
                        <a:pt x="300993" y="30266"/>
                        <a:pt x="96969" y="30362"/>
                      </a:cubicBezTo>
                      <a:cubicBezTo>
                        <a:pt x="90974" y="30362"/>
                        <a:pt x="87310" y="29077"/>
                        <a:pt x="84122" y="23177"/>
                      </a:cubicBezTo>
                      <a:cubicBezTo>
                        <a:pt x="74987" y="6476"/>
                        <a:pt x="60189" y="-1184"/>
                        <a:pt x="41157" y="148"/>
                      </a:cubicBezTo>
                      <a:cubicBezTo>
                        <a:pt x="22791" y="1480"/>
                        <a:pt x="9564" y="10425"/>
                        <a:pt x="2712" y="27887"/>
                      </a:cubicBezTo>
                      <a:cubicBezTo>
                        <a:pt x="2712" y="27887"/>
                        <a:pt x="2712" y="27887"/>
                        <a:pt x="2712" y="27887"/>
                      </a:cubicBezTo>
                      <a:lnTo>
                        <a:pt x="2712" y="27887"/>
                      </a:lnTo>
                      <a:cubicBezTo>
                        <a:pt x="5377" y="37641"/>
                        <a:pt x="6090" y="47157"/>
                        <a:pt x="0" y="56007"/>
                      </a:cubicBezTo>
                      <a:close/>
                      <a:moveTo>
                        <a:pt x="752769" y="44445"/>
                      </a:moveTo>
                      <a:cubicBezTo>
                        <a:pt x="753150" y="40258"/>
                        <a:pt x="756575" y="37546"/>
                        <a:pt x="761048" y="37023"/>
                      </a:cubicBezTo>
                      <a:cubicBezTo>
                        <a:pt x="765283" y="38308"/>
                        <a:pt x="768613" y="40353"/>
                        <a:pt x="768471" y="45349"/>
                      </a:cubicBezTo>
                      <a:cubicBezTo>
                        <a:pt x="768328" y="50155"/>
                        <a:pt x="765758" y="52915"/>
                        <a:pt x="760905" y="52915"/>
                      </a:cubicBezTo>
                      <a:cubicBezTo>
                        <a:pt x="755481" y="52915"/>
                        <a:pt x="752293" y="49536"/>
                        <a:pt x="752769" y="44445"/>
                      </a:cubicBezTo>
                      <a:close/>
                      <a:moveTo>
                        <a:pt x="45011" y="38783"/>
                      </a:moveTo>
                      <a:cubicBezTo>
                        <a:pt x="49008" y="39212"/>
                        <a:pt x="52053" y="41543"/>
                        <a:pt x="51482" y="45778"/>
                      </a:cubicBezTo>
                      <a:cubicBezTo>
                        <a:pt x="50959" y="49584"/>
                        <a:pt x="48056" y="51915"/>
                        <a:pt x="43917" y="52486"/>
                      </a:cubicBezTo>
                      <a:cubicBezTo>
                        <a:pt x="39967" y="51535"/>
                        <a:pt x="37779" y="48918"/>
                        <a:pt x="37874" y="44874"/>
                      </a:cubicBezTo>
                      <a:cubicBezTo>
                        <a:pt x="37969" y="40496"/>
                        <a:pt x="40681" y="38308"/>
                        <a:pt x="45011" y="38783"/>
                      </a:cubicBezTo>
                      <a:close/>
                    </a:path>
                  </a:pathLst>
                </a:custGeom>
                <a:solidFill>
                  <a:srgbClr val="1C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16020DB7-6EB6-4D54-9EED-70B45AAE2A08}"/>
                    </a:ext>
                  </a:extLst>
                </p:cNvPr>
                <p:cNvSpPr/>
                <p:nvPr/>
              </p:nvSpPr>
              <p:spPr>
                <a:xfrm>
                  <a:off x="3698395" y="3781035"/>
                  <a:ext cx="4674" cy="28072"/>
                </a:xfrm>
                <a:custGeom>
                  <a:avLst/>
                  <a:gdLst>
                    <a:gd name="connsiteX0" fmla="*/ 0 w 4674"/>
                    <a:gd name="connsiteY0" fmla="*/ 28072 h 28072"/>
                    <a:gd name="connsiteX1" fmla="*/ 2664 w 4674"/>
                    <a:gd name="connsiteY1" fmla="*/ 0 h 28072"/>
                    <a:gd name="connsiteX2" fmla="*/ 2664 w 4674"/>
                    <a:gd name="connsiteY2" fmla="*/ 0 h 28072"/>
                    <a:gd name="connsiteX3" fmla="*/ 0 w 4674"/>
                    <a:gd name="connsiteY3" fmla="*/ 28072 h 28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74" h="28072">
                      <a:moveTo>
                        <a:pt x="0" y="28072"/>
                      </a:moveTo>
                      <a:cubicBezTo>
                        <a:pt x="6090" y="19222"/>
                        <a:pt x="5377" y="9706"/>
                        <a:pt x="2664" y="0"/>
                      </a:cubicBezTo>
                      <a:lnTo>
                        <a:pt x="2664" y="0"/>
                      </a:lnTo>
                      <a:cubicBezTo>
                        <a:pt x="-1475" y="9040"/>
                        <a:pt x="1047" y="18699"/>
                        <a:pt x="0" y="28072"/>
                      </a:cubicBezTo>
                      <a:close/>
                    </a:path>
                  </a:pathLst>
                </a:custGeom>
                <a:solidFill>
                  <a:srgbClr val="1C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B3ABE3A1-A018-4C16-B13C-EAAB70DC5B95}"/>
                    </a:ext>
                  </a:extLst>
                </p:cNvPr>
                <p:cNvSpPr/>
                <p:nvPr/>
              </p:nvSpPr>
              <p:spPr>
                <a:xfrm>
                  <a:off x="2396798" y="3409708"/>
                  <a:ext cx="250846" cy="418333"/>
                </a:xfrm>
                <a:custGeom>
                  <a:avLst/>
                  <a:gdLst>
                    <a:gd name="connsiteX0" fmla="*/ 71026 w 250846"/>
                    <a:gd name="connsiteY0" fmla="*/ 83180 h 418333"/>
                    <a:gd name="connsiteX1" fmla="*/ 80637 w 250846"/>
                    <a:gd name="connsiteY1" fmla="*/ 16235 h 418333"/>
                    <a:gd name="connsiteX2" fmla="*/ 14834 w 250846"/>
                    <a:gd name="connsiteY2" fmla="*/ 11714 h 418333"/>
                    <a:gd name="connsiteX3" fmla="*/ 15357 w 250846"/>
                    <a:gd name="connsiteY3" fmla="*/ 79279 h 418333"/>
                    <a:gd name="connsiteX4" fmla="*/ 22399 w 250846"/>
                    <a:gd name="connsiteY4" fmla="*/ 95646 h 418333"/>
                    <a:gd name="connsiteX5" fmla="*/ 22256 w 250846"/>
                    <a:gd name="connsiteY5" fmla="*/ 177627 h 418333"/>
                    <a:gd name="connsiteX6" fmla="*/ 22066 w 250846"/>
                    <a:gd name="connsiteY6" fmla="*/ 259608 h 418333"/>
                    <a:gd name="connsiteX7" fmla="*/ 30440 w 250846"/>
                    <a:gd name="connsiteY7" fmla="*/ 276547 h 418333"/>
                    <a:gd name="connsiteX8" fmla="*/ 149676 w 250846"/>
                    <a:gd name="connsiteY8" fmla="*/ 365522 h 418333"/>
                    <a:gd name="connsiteX9" fmla="*/ 161096 w 250846"/>
                    <a:gd name="connsiteY9" fmla="*/ 382794 h 418333"/>
                    <a:gd name="connsiteX10" fmla="*/ 218430 w 250846"/>
                    <a:gd name="connsiteY10" fmla="*/ 416100 h 418333"/>
                    <a:gd name="connsiteX11" fmla="*/ 247692 w 250846"/>
                    <a:gd name="connsiteY11" fmla="*/ 356292 h 418333"/>
                    <a:gd name="connsiteX12" fmla="*/ 184600 w 250846"/>
                    <a:gd name="connsiteY12" fmla="*/ 332263 h 418333"/>
                    <a:gd name="connsiteX13" fmla="*/ 169232 w 250846"/>
                    <a:gd name="connsiteY13" fmla="*/ 330646 h 418333"/>
                    <a:gd name="connsiteX14" fmla="*/ 70931 w 250846"/>
                    <a:gd name="connsiteY14" fmla="*/ 256991 h 418333"/>
                    <a:gd name="connsiteX15" fmla="*/ 62033 w 250846"/>
                    <a:gd name="connsiteY15" fmla="*/ 238720 h 418333"/>
                    <a:gd name="connsiteX16" fmla="*/ 62033 w 250846"/>
                    <a:gd name="connsiteY16" fmla="*/ 100690 h 418333"/>
                    <a:gd name="connsiteX17" fmla="*/ 71026 w 250846"/>
                    <a:gd name="connsiteY17" fmla="*/ 83180 h 418333"/>
                    <a:gd name="connsiteX18" fmla="*/ 205679 w 250846"/>
                    <a:gd name="connsiteY18" fmla="*/ 366093 h 418333"/>
                    <a:gd name="connsiteX19" fmla="*/ 212007 w 250846"/>
                    <a:gd name="connsiteY19" fmla="*/ 372754 h 418333"/>
                    <a:gd name="connsiteX20" fmla="*/ 205393 w 250846"/>
                    <a:gd name="connsiteY20" fmla="*/ 379701 h 418333"/>
                    <a:gd name="connsiteX21" fmla="*/ 198113 w 250846"/>
                    <a:gd name="connsiteY21" fmla="*/ 372088 h 418333"/>
                    <a:gd name="connsiteX22" fmla="*/ 205679 w 250846"/>
                    <a:gd name="connsiteY22" fmla="*/ 366093 h 418333"/>
                    <a:gd name="connsiteX23" fmla="*/ 46142 w 250846"/>
                    <a:gd name="connsiteY23" fmla="*/ 52063 h 418333"/>
                    <a:gd name="connsiteX24" fmla="*/ 38814 w 250846"/>
                    <a:gd name="connsiteY24" fmla="*/ 45972 h 418333"/>
                    <a:gd name="connsiteX25" fmla="*/ 45000 w 250846"/>
                    <a:gd name="connsiteY25" fmla="*/ 38597 h 418333"/>
                    <a:gd name="connsiteX26" fmla="*/ 52184 w 250846"/>
                    <a:gd name="connsiteY26" fmla="*/ 43308 h 418333"/>
                    <a:gd name="connsiteX27" fmla="*/ 46142 w 250846"/>
                    <a:gd name="connsiteY27" fmla="*/ 52063 h 418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250846" h="418333">
                      <a:moveTo>
                        <a:pt x="71026" y="83180"/>
                      </a:moveTo>
                      <a:cubicBezTo>
                        <a:pt x="93960" y="67669"/>
                        <a:pt x="97814" y="37218"/>
                        <a:pt x="80637" y="16235"/>
                      </a:cubicBezTo>
                      <a:cubicBezTo>
                        <a:pt x="64460" y="-3464"/>
                        <a:pt x="34056" y="-5557"/>
                        <a:pt x="14834" y="11714"/>
                      </a:cubicBezTo>
                      <a:cubicBezTo>
                        <a:pt x="-5007" y="29509"/>
                        <a:pt x="-5055" y="60246"/>
                        <a:pt x="15357" y="79279"/>
                      </a:cubicBezTo>
                      <a:cubicBezTo>
                        <a:pt x="20543" y="84132"/>
                        <a:pt x="22494" y="88747"/>
                        <a:pt x="22399" y="95646"/>
                      </a:cubicBezTo>
                      <a:cubicBezTo>
                        <a:pt x="22018" y="122957"/>
                        <a:pt x="22256" y="150316"/>
                        <a:pt x="22256" y="177627"/>
                      </a:cubicBezTo>
                      <a:cubicBezTo>
                        <a:pt x="22256" y="204938"/>
                        <a:pt x="22542" y="232297"/>
                        <a:pt x="22066" y="259608"/>
                      </a:cubicBezTo>
                      <a:cubicBezTo>
                        <a:pt x="21923" y="267221"/>
                        <a:pt x="24255" y="271979"/>
                        <a:pt x="30440" y="276547"/>
                      </a:cubicBezTo>
                      <a:cubicBezTo>
                        <a:pt x="70312" y="306047"/>
                        <a:pt x="109709" y="336117"/>
                        <a:pt x="149676" y="365522"/>
                      </a:cubicBezTo>
                      <a:cubicBezTo>
                        <a:pt x="156052" y="370233"/>
                        <a:pt x="159288" y="375419"/>
                        <a:pt x="161096" y="382794"/>
                      </a:cubicBezTo>
                      <a:cubicBezTo>
                        <a:pt x="167852" y="409677"/>
                        <a:pt x="193117" y="424189"/>
                        <a:pt x="218430" y="416100"/>
                      </a:cubicBezTo>
                      <a:cubicBezTo>
                        <a:pt x="244219" y="407869"/>
                        <a:pt x="257303" y="381129"/>
                        <a:pt x="247692" y="356292"/>
                      </a:cubicBezTo>
                      <a:cubicBezTo>
                        <a:pt x="237938" y="331026"/>
                        <a:pt x="209295" y="319560"/>
                        <a:pt x="184600" y="332263"/>
                      </a:cubicBezTo>
                      <a:cubicBezTo>
                        <a:pt x="177892" y="335737"/>
                        <a:pt x="174276" y="334500"/>
                        <a:pt x="169232" y="330646"/>
                      </a:cubicBezTo>
                      <a:cubicBezTo>
                        <a:pt x="136592" y="305951"/>
                        <a:pt x="103904" y="281305"/>
                        <a:pt x="70931" y="256991"/>
                      </a:cubicBezTo>
                      <a:cubicBezTo>
                        <a:pt x="64317" y="252138"/>
                        <a:pt x="61986" y="246857"/>
                        <a:pt x="62033" y="238720"/>
                      </a:cubicBezTo>
                      <a:cubicBezTo>
                        <a:pt x="62414" y="192710"/>
                        <a:pt x="62366" y="146700"/>
                        <a:pt x="62033" y="100690"/>
                      </a:cubicBezTo>
                      <a:cubicBezTo>
                        <a:pt x="61986" y="92839"/>
                        <a:pt x="63889" y="88033"/>
                        <a:pt x="71026" y="83180"/>
                      </a:cubicBezTo>
                      <a:close/>
                      <a:moveTo>
                        <a:pt x="205679" y="366093"/>
                      </a:moveTo>
                      <a:cubicBezTo>
                        <a:pt x="209961" y="365903"/>
                        <a:pt x="212054" y="369138"/>
                        <a:pt x="212007" y="372754"/>
                      </a:cubicBezTo>
                      <a:cubicBezTo>
                        <a:pt x="211959" y="376323"/>
                        <a:pt x="209675" y="379701"/>
                        <a:pt x="205393" y="379701"/>
                      </a:cubicBezTo>
                      <a:cubicBezTo>
                        <a:pt x="200635" y="379701"/>
                        <a:pt x="197875" y="376513"/>
                        <a:pt x="198113" y="372088"/>
                      </a:cubicBezTo>
                      <a:cubicBezTo>
                        <a:pt x="198256" y="368187"/>
                        <a:pt x="201111" y="365855"/>
                        <a:pt x="205679" y="366093"/>
                      </a:cubicBezTo>
                      <a:close/>
                      <a:moveTo>
                        <a:pt x="46142" y="52063"/>
                      </a:moveTo>
                      <a:cubicBezTo>
                        <a:pt x="42050" y="52348"/>
                        <a:pt x="39147" y="50397"/>
                        <a:pt x="38814" y="45972"/>
                      </a:cubicBezTo>
                      <a:cubicBezTo>
                        <a:pt x="38529" y="41643"/>
                        <a:pt x="41003" y="39073"/>
                        <a:pt x="45000" y="38597"/>
                      </a:cubicBezTo>
                      <a:cubicBezTo>
                        <a:pt x="49282" y="38074"/>
                        <a:pt x="51423" y="40881"/>
                        <a:pt x="52184" y="43308"/>
                      </a:cubicBezTo>
                      <a:cubicBezTo>
                        <a:pt x="52565" y="49208"/>
                        <a:pt x="50329" y="51777"/>
                        <a:pt x="46142" y="5206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D4784EE4-9DAC-4FC0-A2A1-1FAE6B843529}"/>
                    </a:ext>
                  </a:extLst>
                </p:cNvPr>
                <p:cNvSpPr/>
                <p:nvPr/>
              </p:nvSpPr>
              <p:spPr>
                <a:xfrm>
                  <a:off x="4015919" y="3565189"/>
                  <a:ext cx="611196" cy="91743"/>
                </a:xfrm>
                <a:custGeom>
                  <a:avLst/>
                  <a:gdLst>
                    <a:gd name="connsiteX0" fmla="*/ 83816 w 611196"/>
                    <a:gd name="connsiteY0" fmla="*/ 71202 h 91743"/>
                    <a:gd name="connsiteX1" fmla="*/ 97520 w 611196"/>
                    <a:gd name="connsiteY1" fmla="*/ 63114 h 91743"/>
                    <a:gd name="connsiteX2" fmla="*/ 514276 w 611196"/>
                    <a:gd name="connsiteY2" fmla="*/ 63161 h 91743"/>
                    <a:gd name="connsiteX3" fmla="*/ 527265 w 611196"/>
                    <a:gd name="connsiteY3" fmla="*/ 70155 h 91743"/>
                    <a:gd name="connsiteX4" fmla="*/ 557860 w 611196"/>
                    <a:gd name="connsiteY4" fmla="*/ 91281 h 91743"/>
                    <a:gd name="connsiteX5" fmla="*/ 610483 w 611196"/>
                    <a:gd name="connsiteY5" fmla="*/ 53359 h 91743"/>
                    <a:gd name="connsiteX6" fmla="*/ 581840 w 611196"/>
                    <a:gd name="connsiteY6" fmla="*/ 3210 h 91743"/>
                    <a:gd name="connsiteX7" fmla="*/ 526599 w 611196"/>
                    <a:gd name="connsiteY7" fmla="*/ 23194 h 91743"/>
                    <a:gd name="connsiteX8" fmla="*/ 510041 w 611196"/>
                    <a:gd name="connsiteY8" fmla="*/ 33090 h 91743"/>
                    <a:gd name="connsiteX9" fmla="*/ 101469 w 611196"/>
                    <a:gd name="connsiteY9" fmla="*/ 32995 h 91743"/>
                    <a:gd name="connsiteX10" fmla="*/ 85624 w 611196"/>
                    <a:gd name="connsiteY10" fmla="*/ 24145 h 91743"/>
                    <a:gd name="connsiteX11" fmla="*/ 40185 w 611196"/>
                    <a:gd name="connsiteY11" fmla="*/ 450 h 91743"/>
                    <a:gd name="connsiteX12" fmla="*/ 170 w 611196"/>
                    <a:gd name="connsiteY12" fmla="*/ 42749 h 91743"/>
                    <a:gd name="connsiteX13" fmla="*/ 29955 w 611196"/>
                    <a:gd name="connsiteY13" fmla="*/ 88664 h 91743"/>
                    <a:gd name="connsiteX14" fmla="*/ 83816 w 611196"/>
                    <a:gd name="connsiteY14" fmla="*/ 71202 h 91743"/>
                    <a:gd name="connsiteX15" fmla="*/ 565948 w 611196"/>
                    <a:gd name="connsiteY15" fmla="*/ 39038 h 91743"/>
                    <a:gd name="connsiteX16" fmla="*/ 572752 w 611196"/>
                    <a:gd name="connsiteY16" fmla="*/ 46032 h 91743"/>
                    <a:gd name="connsiteX17" fmla="*/ 566091 w 611196"/>
                    <a:gd name="connsiteY17" fmla="*/ 52741 h 91743"/>
                    <a:gd name="connsiteX18" fmla="*/ 558621 w 611196"/>
                    <a:gd name="connsiteY18" fmla="*/ 46841 h 91743"/>
                    <a:gd name="connsiteX19" fmla="*/ 565948 w 611196"/>
                    <a:gd name="connsiteY19" fmla="*/ 39038 h 91743"/>
                    <a:gd name="connsiteX20" fmla="*/ 38948 w 611196"/>
                    <a:gd name="connsiteY20" fmla="*/ 45366 h 91743"/>
                    <a:gd name="connsiteX21" fmla="*/ 46608 w 611196"/>
                    <a:gd name="connsiteY21" fmla="*/ 38895 h 91743"/>
                    <a:gd name="connsiteX22" fmla="*/ 52651 w 611196"/>
                    <a:gd name="connsiteY22" fmla="*/ 46793 h 91743"/>
                    <a:gd name="connsiteX23" fmla="*/ 45181 w 611196"/>
                    <a:gd name="connsiteY23" fmla="*/ 52646 h 91743"/>
                    <a:gd name="connsiteX24" fmla="*/ 38948 w 611196"/>
                    <a:gd name="connsiteY24" fmla="*/ 45366 h 91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11196" h="91743">
                      <a:moveTo>
                        <a:pt x="83816" y="71202"/>
                      </a:moveTo>
                      <a:cubicBezTo>
                        <a:pt x="87432" y="65730"/>
                        <a:pt x="90620" y="63114"/>
                        <a:pt x="97520" y="63114"/>
                      </a:cubicBezTo>
                      <a:cubicBezTo>
                        <a:pt x="236454" y="63351"/>
                        <a:pt x="375389" y="63304"/>
                        <a:pt x="514276" y="63161"/>
                      </a:cubicBezTo>
                      <a:cubicBezTo>
                        <a:pt x="520319" y="63161"/>
                        <a:pt x="524030" y="64684"/>
                        <a:pt x="527265" y="70155"/>
                      </a:cubicBezTo>
                      <a:cubicBezTo>
                        <a:pt x="535735" y="84810"/>
                        <a:pt x="549200" y="91234"/>
                        <a:pt x="557860" y="91281"/>
                      </a:cubicBezTo>
                      <a:cubicBezTo>
                        <a:pt x="589120" y="91186"/>
                        <a:pt x="606059" y="76769"/>
                        <a:pt x="610483" y="53359"/>
                      </a:cubicBezTo>
                      <a:cubicBezTo>
                        <a:pt x="614385" y="32519"/>
                        <a:pt x="601919" y="10680"/>
                        <a:pt x="581840" y="3210"/>
                      </a:cubicBezTo>
                      <a:cubicBezTo>
                        <a:pt x="560810" y="-4593"/>
                        <a:pt x="537638" y="3210"/>
                        <a:pt x="526599" y="23194"/>
                      </a:cubicBezTo>
                      <a:cubicBezTo>
                        <a:pt x="522555" y="30569"/>
                        <a:pt x="518511" y="33138"/>
                        <a:pt x="510041" y="33090"/>
                      </a:cubicBezTo>
                      <a:cubicBezTo>
                        <a:pt x="373866" y="32757"/>
                        <a:pt x="237644" y="32805"/>
                        <a:pt x="101469" y="32995"/>
                      </a:cubicBezTo>
                      <a:cubicBezTo>
                        <a:pt x="93998" y="32995"/>
                        <a:pt x="89431" y="31615"/>
                        <a:pt x="85624" y="24145"/>
                      </a:cubicBezTo>
                      <a:cubicBezTo>
                        <a:pt x="76869" y="7111"/>
                        <a:pt x="57504" y="-2214"/>
                        <a:pt x="40185" y="450"/>
                      </a:cubicBezTo>
                      <a:cubicBezTo>
                        <a:pt x="18679" y="3733"/>
                        <a:pt x="2216" y="21148"/>
                        <a:pt x="170" y="42749"/>
                      </a:cubicBezTo>
                      <a:cubicBezTo>
                        <a:pt x="-1638" y="61781"/>
                        <a:pt x="11161" y="81527"/>
                        <a:pt x="29955" y="88664"/>
                      </a:cubicBezTo>
                      <a:cubicBezTo>
                        <a:pt x="49796" y="96277"/>
                        <a:pt x="71826" y="89521"/>
                        <a:pt x="83816" y="71202"/>
                      </a:cubicBezTo>
                      <a:close/>
                      <a:moveTo>
                        <a:pt x="565948" y="39038"/>
                      </a:moveTo>
                      <a:cubicBezTo>
                        <a:pt x="570135" y="38990"/>
                        <a:pt x="572562" y="42464"/>
                        <a:pt x="572752" y="46032"/>
                      </a:cubicBezTo>
                      <a:cubicBezTo>
                        <a:pt x="572990" y="49839"/>
                        <a:pt x="570516" y="52693"/>
                        <a:pt x="566091" y="52741"/>
                      </a:cubicBezTo>
                      <a:cubicBezTo>
                        <a:pt x="561904" y="52931"/>
                        <a:pt x="558859" y="50838"/>
                        <a:pt x="558621" y="46841"/>
                      </a:cubicBezTo>
                      <a:cubicBezTo>
                        <a:pt x="558431" y="42368"/>
                        <a:pt x="561333" y="39133"/>
                        <a:pt x="565948" y="39038"/>
                      </a:cubicBezTo>
                      <a:close/>
                      <a:moveTo>
                        <a:pt x="38948" y="45366"/>
                      </a:moveTo>
                      <a:cubicBezTo>
                        <a:pt x="39614" y="41560"/>
                        <a:pt x="42516" y="39228"/>
                        <a:pt x="46608" y="38895"/>
                      </a:cubicBezTo>
                      <a:cubicBezTo>
                        <a:pt x="50510" y="40180"/>
                        <a:pt x="52937" y="42654"/>
                        <a:pt x="52651" y="46793"/>
                      </a:cubicBezTo>
                      <a:cubicBezTo>
                        <a:pt x="52318" y="51218"/>
                        <a:pt x="49321" y="53169"/>
                        <a:pt x="45181" y="52646"/>
                      </a:cubicBezTo>
                      <a:cubicBezTo>
                        <a:pt x="41089" y="52123"/>
                        <a:pt x="38187" y="49648"/>
                        <a:pt x="38948" y="4536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B3554B3C-ABFF-4BBD-8A86-A29C4E20EA40}"/>
                    </a:ext>
                  </a:extLst>
                </p:cNvPr>
                <p:cNvSpPr/>
                <p:nvPr/>
              </p:nvSpPr>
              <p:spPr>
                <a:xfrm>
                  <a:off x="3054683" y="4356078"/>
                  <a:ext cx="91678" cy="428742"/>
                </a:xfrm>
                <a:custGeom>
                  <a:avLst/>
                  <a:gdLst>
                    <a:gd name="connsiteX0" fmla="*/ 77411 w 91678"/>
                    <a:gd name="connsiteY0" fmla="*/ 13099 h 428742"/>
                    <a:gd name="connsiteX1" fmla="*/ 12654 w 91678"/>
                    <a:gd name="connsiteY1" fmla="*/ 14288 h 428742"/>
                    <a:gd name="connsiteX2" fmla="*/ 15794 w 91678"/>
                    <a:gd name="connsiteY2" fmla="*/ 79997 h 428742"/>
                    <a:gd name="connsiteX3" fmla="*/ 23121 w 91678"/>
                    <a:gd name="connsiteY3" fmla="*/ 97316 h 428742"/>
                    <a:gd name="connsiteX4" fmla="*/ 23026 w 91678"/>
                    <a:gd name="connsiteY4" fmla="*/ 213459 h 428742"/>
                    <a:gd name="connsiteX5" fmla="*/ 23121 w 91678"/>
                    <a:gd name="connsiteY5" fmla="*/ 332315 h 428742"/>
                    <a:gd name="connsiteX6" fmla="*/ 16412 w 91678"/>
                    <a:gd name="connsiteY6" fmla="*/ 348683 h 428742"/>
                    <a:gd name="connsiteX7" fmla="*/ 3280 w 91678"/>
                    <a:gd name="connsiteY7" fmla="*/ 401973 h 428742"/>
                    <a:gd name="connsiteX8" fmla="*/ 42201 w 91678"/>
                    <a:gd name="connsiteY8" fmla="*/ 428713 h 428742"/>
                    <a:gd name="connsiteX9" fmla="*/ 87926 w 91678"/>
                    <a:gd name="connsiteY9" fmla="*/ 400831 h 428742"/>
                    <a:gd name="connsiteX10" fmla="*/ 77506 w 91678"/>
                    <a:gd name="connsiteY10" fmla="*/ 350824 h 428742"/>
                    <a:gd name="connsiteX11" fmla="*/ 68941 w 91678"/>
                    <a:gd name="connsiteY11" fmla="*/ 329651 h 428742"/>
                    <a:gd name="connsiteX12" fmla="*/ 68894 w 91678"/>
                    <a:gd name="connsiteY12" fmla="*/ 97364 h 428742"/>
                    <a:gd name="connsiteX13" fmla="*/ 76935 w 91678"/>
                    <a:gd name="connsiteY13" fmla="*/ 78569 h 428742"/>
                    <a:gd name="connsiteX14" fmla="*/ 77411 w 91678"/>
                    <a:gd name="connsiteY14" fmla="*/ 13099 h 428742"/>
                    <a:gd name="connsiteX15" fmla="*/ 45579 w 91678"/>
                    <a:gd name="connsiteY15" fmla="*/ 38744 h 428742"/>
                    <a:gd name="connsiteX16" fmla="*/ 52859 w 91678"/>
                    <a:gd name="connsiteY16" fmla="*/ 46595 h 428742"/>
                    <a:gd name="connsiteX17" fmla="*/ 45960 w 91678"/>
                    <a:gd name="connsiteY17" fmla="*/ 52971 h 428742"/>
                    <a:gd name="connsiteX18" fmla="*/ 39013 w 91678"/>
                    <a:gd name="connsiteY18" fmla="*/ 45644 h 428742"/>
                    <a:gd name="connsiteX19" fmla="*/ 45579 w 91678"/>
                    <a:gd name="connsiteY19" fmla="*/ 38744 h 428742"/>
                    <a:gd name="connsiteX20" fmla="*/ 45532 w 91678"/>
                    <a:gd name="connsiteY20" fmla="*/ 390173 h 428742"/>
                    <a:gd name="connsiteX21" fmla="*/ 39156 w 91678"/>
                    <a:gd name="connsiteY21" fmla="*/ 382893 h 428742"/>
                    <a:gd name="connsiteX22" fmla="*/ 46293 w 91678"/>
                    <a:gd name="connsiteY22" fmla="*/ 376613 h 428742"/>
                    <a:gd name="connsiteX23" fmla="*/ 53097 w 91678"/>
                    <a:gd name="connsiteY23" fmla="*/ 383607 h 428742"/>
                    <a:gd name="connsiteX24" fmla="*/ 45532 w 91678"/>
                    <a:gd name="connsiteY24" fmla="*/ 390173 h 42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1678" h="428742">
                      <a:moveTo>
                        <a:pt x="77411" y="13099"/>
                      </a:moveTo>
                      <a:cubicBezTo>
                        <a:pt x="59044" y="-4839"/>
                        <a:pt x="30353" y="-4268"/>
                        <a:pt x="12654" y="14288"/>
                      </a:cubicBezTo>
                      <a:cubicBezTo>
                        <a:pt x="-4808" y="32654"/>
                        <a:pt x="-3904" y="63486"/>
                        <a:pt x="15794" y="79997"/>
                      </a:cubicBezTo>
                      <a:cubicBezTo>
                        <a:pt x="22027" y="85230"/>
                        <a:pt x="23169" y="90226"/>
                        <a:pt x="23121" y="97316"/>
                      </a:cubicBezTo>
                      <a:cubicBezTo>
                        <a:pt x="22931" y="136046"/>
                        <a:pt x="23026" y="174729"/>
                        <a:pt x="23026" y="213459"/>
                      </a:cubicBezTo>
                      <a:cubicBezTo>
                        <a:pt x="23026" y="253094"/>
                        <a:pt x="22931" y="292729"/>
                        <a:pt x="23121" y="332315"/>
                      </a:cubicBezTo>
                      <a:cubicBezTo>
                        <a:pt x="23169" y="338929"/>
                        <a:pt x="22217" y="343877"/>
                        <a:pt x="16412" y="348683"/>
                      </a:cubicBezTo>
                      <a:cubicBezTo>
                        <a:pt x="711" y="361720"/>
                        <a:pt x="-3857" y="382608"/>
                        <a:pt x="3280" y="401973"/>
                      </a:cubicBezTo>
                      <a:cubicBezTo>
                        <a:pt x="9371" y="418483"/>
                        <a:pt x="23359" y="428094"/>
                        <a:pt x="42201" y="428713"/>
                      </a:cubicBezTo>
                      <a:cubicBezTo>
                        <a:pt x="63041" y="429379"/>
                        <a:pt x="80408" y="418817"/>
                        <a:pt x="87926" y="400831"/>
                      </a:cubicBezTo>
                      <a:cubicBezTo>
                        <a:pt x="95110" y="383655"/>
                        <a:pt x="91732" y="363052"/>
                        <a:pt x="77506" y="350824"/>
                      </a:cubicBezTo>
                      <a:cubicBezTo>
                        <a:pt x="70226" y="344543"/>
                        <a:pt x="68894" y="338215"/>
                        <a:pt x="68941" y="329651"/>
                      </a:cubicBezTo>
                      <a:cubicBezTo>
                        <a:pt x="69179" y="252238"/>
                        <a:pt x="69179" y="174777"/>
                        <a:pt x="68894" y="97364"/>
                      </a:cubicBezTo>
                      <a:cubicBezTo>
                        <a:pt x="68846" y="89417"/>
                        <a:pt x="71082" y="84088"/>
                        <a:pt x="76935" y="78569"/>
                      </a:cubicBezTo>
                      <a:cubicBezTo>
                        <a:pt x="96585" y="59870"/>
                        <a:pt x="96443" y="31702"/>
                        <a:pt x="77411" y="13099"/>
                      </a:cubicBezTo>
                      <a:close/>
                      <a:moveTo>
                        <a:pt x="45579" y="38744"/>
                      </a:moveTo>
                      <a:cubicBezTo>
                        <a:pt x="49861" y="38935"/>
                        <a:pt x="53287" y="41932"/>
                        <a:pt x="52859" y="46595"/>
                      </a:cubicBezTo>
                      <a:cubicBezTo>
                        <a:pt x="52478" y="50449"/>
                        <a:pt x="49005" y="52162"/>
                        <a:pt x="45960" y="52971"/>
                      </a:cubicBezTo>
                      <a:cubicBezTo>
                        <a:pt x="41249" y="52115"/>
                        <a:pt x="38823" y="49973"/>
                        <a:pt x="39013" y="45644"/>
                      </a:cubicBezTo>
                      <a:cubicBezTo>
                        <a:pt x="39203" y="41504"/>
                        <a:pt x="41630" y="38554"/>
                        <a:pt x="45579" y="38744"/>
                      </a:cubicBezTo>
                      <a:close/>
                      <a:moveTo>
                        <a:pt x="45532" y="390173"/>
                      </a:moveTo>
                      <a:cubicBezTo>
                        <a:pt x="41012" y="390078"/>
                        <a:pt x="39108" y="386795"/>
                        <a:pt x="39156" y="382893"/>
                      </a:cubicBezTo>
                      <a:cubicBezTo>
                        <a:pt x="39156" y="378659"/>
                        <a:pt x="41868" y="376375"/>
                        <a:pt x="46293" y="376613"/>
                      </a:cubicBezTo>
                      <a:cubicBezTo>
                        <a:pt x="50718" y="376851"/>
                        <a:pt x="52478" y="379658"/>
                        <a:pt x="53097" y="383607"/>
                      </a:cubicBezTo>
                      <a:cubicBezTo>
                        <a:pt x="51860" y="387366"/>
                        <a:pt x="49814" y="390316"/>
                        <a:pt x="45532" y="39017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8F177AA7-2FD5-48FD-8434-1E690FDFE69C}"/>
                    </a:ext>
                  </a:extLst>
                </p:cNvPr>
                <p:cNvSpPr/>
                <p:nvPr/>
              </p:nvSpPr>
              <p:spPr>
                <a:xfrm>
                  <a:off x="3358098" y="4414428"/>
                  <a:ext cx="409813" cy="91583"/>
                </a:xfrm>
                <a:custGeom>
                  <a:avLst/>
                  <a:gdLst>
                    <a:gd name="connsiteX0" fmla="*/ 78510 w 409813"/>
                    <a:gd name="connsiteY0" fmla="*/ 76649 h 91583"/>
                    <a:gd name="connsiteX1" fmla="*/ 93498 w 409813"/>
                    <a:gd name="connsiteY1" fmla="*/ 69607 h 91583"/>
                    <a:gd name="connsiteX2" fmla="*/ 312034 w 409813"/>
                    <a:gd name="connsiteY2" fmla="*/ 66943 h 91583"/>
                    <a:gd name="connsiteX3" fmla="*/ 330305 w 409813"/>
                    <a:gd name="connsiteY3" fmla="*/ 75317 h 91583"/>
                    <a:gd name="connsiteX4" fmla="*/ 380931 w 409813"/>
                    <a:gd name="connsiteY4" fmla="*/ 88354 h 91583"/>
                    <a:gd name="connsiteX5" fmla="*/ 409812 w 409813"/>
                    <a:gd name="connsiteY5" fmla="*/ 46055 h 91583"/>
                    <a:gd name="connsiteX6" fmla="*/ 382977 w 409813"/>
                    <a:gd name="connsiteY6" fmla="*/ 3851 h 91583"/>
                    <a:gd name="connsiteX7" fmla="*/ 332732 w 409813"/>
                    <a:gd name="connsiteY7" fmla="*/ 13415 h 91583"/>
                    <a:gd name="connsiteX8" fmla="*/ 313652 w 409813"/>
                    <a:gd name="connsiteY8" fmla="*/ 21123 h 91583"/>
                    <a:gd name="connsiteX9" fmla="*/ 96448 w 409813"/>
                    <a:gd name="connsiteY9" fmla="*/ 23549 h 91583"/>
                    <a:gd name="connsiteX10" fmla="*/ 80461 w 409813"/>
                    <a:gd name="connsiteY10" fmla="*/ 16507 h 91583"/>
                    <a:gd name="connsiteX11" fmla="*/ 14800 w 409813"/>
                    <a:gd name="connsiteY11" fmla="*/ 11654 h 91583"/>
                    <a:gd name="connsiteX12" fmla="*/ 12183 w 409813"/>
                    <a:gd name="connsiteY12" fmla="*/ 76506 h 91583"/>
                    <a:gd name="connsiteX13" fmla="*/ 78510 w 409813"/>
                    <a:gd name="connsiteY13" fmla="*/ 76649 h 91583"/>
                    <a:gd name="connsiteX14" fmla="*/ 363802 w 409813"/>
                    <a:gd name="connsiteY14" fmla="*/ 39156 h 91583"/>
                    <a:gd name="connsiteX15" fmla="*/ 371177 w 409813"/>
                    <a:gd name="connsiteY15" fmla="*/ 45341 h 91583"/>
                    <a:gd name="connsiteX16" fmla="*/ 365039 w 409813"/>
                    <a:gd name="connsiteY16" fmla="*/ 52716 h 91583"/>
                    <a:gd name="connsiteX17" fmla="*/ 357473 w 409813"/>
                    <a:gd name="connsiteY17" fmla="*/ 46340 h 91583"/>
                    <a:gd name="connsiteX18" fmla="*/ 363802 w 409813"/>
                    <a:gd name="connsiteY18" fmla="*/ 39156 h 91583"/>
                    <a:gd name="connsiteX19" fmla="*/ 45108 w 409813"/>
                    <a:gd name="connsiteY19" fmla="*/ 39013 h 91583"/>
                    <a:gd name="connsiteX20" fmla="*/ 52816 w 409813"/>
                    <a:gd name="connsiteY20" fmla="*/ 44437 h 91583"/>
                    <a:gd name="connsiteX21" fmla="*/ 46536 w 409813"/>
                    <a:gd name="connsiteY21" fmla="*/ 52716 h 91583"/>
                    <a:gd name="connsiteX22" fmla="*/ 38542 w 409813"/>
                    <a:gd name="connsiteY22" fmla="*/ 45817 h 91583"/>
                    <a:gd name="connsiteX23" fmla="*/ 45108 w 409813"/>
                    <a:gd name="connsiteY23" fmla="*/ 39013 h 91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9813" h="91583">
                      <a:moveTo>
                        <a:pt x="78510" y="76649"/>
                      </a:moveTo>
                      <a:cubicBezTo>
                        <a:pt x="82887" y="72034"/>
                        <a:pt x="86884" y="69702"/>
                        <a:pt x="93498" y="69607"/>
                      </a:cubicBezTo>
                      <a:cubicBezTo>
                        <a:pt x="166343" y="68989"/>
                        <a:pt x="239189" y="68085"/>
                        <a:pt x="312034" y="66943"/>
                      </a:cubicBezTo>
                      <a:cubicBezTo>
                        <a:pt x="319980" y="66800"/>
                        <a:pt x="325071" y="68751"/>
                        <a:pt x="330305" y="75317"/>
                      </a:cubicBezTo>
                      <a:cubicBezTo>
                        <a:pt x="342533" y="90685"/>
                        <a:pt x="362660" y="95205"/>
                        <a:pt x="380931" y="88354"/>
                      </a:cubicBezTo>
                      <a:cubicBezTo>
                        <a:pt x="398298" y="81883"/>
                        <a:pt x="409622" y="65230"/>
                        <a:pt x="409812" y="46055"/>
                      </a:cubicBezTo>
                      <a:cubicBezTo>
                        <a:pt x="409955" y="26927"/>
                        <a:pt x="400010" y="11321"/>
                        <a:pt x="382977" y="3851"/>
                      </a:cubicBezTo>
                      <a:cubicBezTo>
                        <a:pt x="366181" y="-3524"/>
                        <a:pt x="345769" y="-146"/>
                        <a:pt x="332732" y="13415"/>
                      </a:cubicBezTo>
                      <a:cubicBezTo>
                        <a:pt x="327117" y="19267"/>
                        <a:pt x="321360" y="21028"/>
                        <a:pt x="313652" y="21123"/>
                      </a:cubicBezTo>
                      <a:cubicBezTo>
                        <a:pt x="241235" y="21741"/>
                        <a:pt x="168865" y="22550"/>
                        <a:pt x="96448" y="23549"/>
                      </a:cubicBezTo>
                      <a:cubicBezTo>
                        <a:pt x="89691" y="23644"/>
                        <a:pt x="85171" y="22360"/>
                        <a:pt x="80461" y="16507"/>
                      </a:cubicBezTo>
                      <a:cubicBezTo>
                        <a:pt x="64045" y="-3667"/>
                        <a:pt x="33832" y="-5427"/>
                        <a:pt x="14800" y="11654"/>
                      </a:cubicBezTo>
                      <a:cubicBezTo>
                        <a:pt x="-3852" y="28355"/>
                        <a:pt x="-5041" y="58188"/>
                        <a:pt x="12183" y="76506"/>
                      </a:cubicBezTo>
                      <a:cubicBezTo>
                        <a:pt x="30739" y="96443"/>
                        <a:pt x="59335" y="96728"/>
                        <a:pt x="78510" y="76649"/>
                      </a:cubicBezTo>
                      <a:close/>
                      <a:moveTo>
                        <a:pt x="363802" y="39156"/>
                      </a:moveTo>
                      <a:cubicBezTo>
                        <a:pt x="368036" y="38632"/>
                        <a:pt x="370748" y="40678"/>
                        <a:pt x="371177" y="45341"/>
                      </a:cubicBezTo>
                      <a:cubicBezTo>
                        <a:pt x="371034" y="49243"/>
                        <a:pt x="369226" y="52383"/>
                        <a:pt x="365039" y="52716"/>
                      </a:cubicBezTo>
                      <a:cubicBezTo>
                        <a:pt x="360852" y="53049"/>
                        <a:pt x="358092" y="50147"/>
                        <a:pt x="357473" y="46340"/>
                      </a:cubicBezTo>
                      <a:cubicBezTo>
                        <a:pt x="356807" y="42106"/>
                        <a:pt x="359757" y="39632"/>
                        <a:pt x="363802" y="39156"/>
                      </a:cubicBezTo>
                      <a:close/>
                      <a:moveTo>
                        <a:pt x="45108" y="39013"/>
                      </a:moveTo>
                      <a:cubicBezTo>
                        <a:pt x="49438" y="38823"/>
                        <a:pt x="51389" y="41392"/>
                        <a:pt x="52816" y="44437"/>
                      </a:cubicBezTo>
                      <a:cubicBezTo>
                        <a:pt x="52531" y="49100"/>
                        <a:pt x="50057" y="52002"/>
                        <a:pt x="46536" y="52716"/>
                      </a:cubicBezTo>
                      <a:cubicBezTo>
                        <a:pt x="41683" y="53715"/>
                        <a:pt x="38875" y="49956"/>
                        <a:pt x="38542" y="45817"/>
                      </a:cubicBezTo>
                      <a:cubicBezTo>
                        <a:pt x="38209" y="42011"/>
                        <a:pt x="40636" y="39156"/>
                        <a:pt x="45108" y="3901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1F4653AB-5334-409D-90C8-24934ACDC22B}"/>
                    </a:ext>
                  </a:extLst>
                </p:cNvPr>
                <p:cNvSpPr/>
                <p:nvPr/>
              </p:nvSpPr>
              <p:spPr>
                <a:xfrm>
                  <a:off x="3254466" y="4270559"/>
                  <a:ext cx="337872" cy="94749"/>
                </a:xfrm>
                <a:custGeom>
                  <a:avLst/>
                  <a:gdLst>
                    <a:gd name="connsiteX0" fmla="*/ 255178 w 337872"/>
                    <a:gd name="connsiteY0" fmla="*/ 74399 h 94749"/>
                    <a:gd name="connsiteX1" fmla="*/ 306708 w 337872"/>
                    <a:gd name="connsiteY1" fmla="*/ 92622 h 94749"/>
                    <a:gd name="connsiteX2" fmla="*/ 337873 w 337872"/>
                    <a:gd name="connsiteY2" fmla="*/ 49276 h 94749"/>
                    <a:gd name="connsiteX3" fmla="*/ 309800 w 337872"/>
                    <a:gd name="connsiteY3" fmla="*/ 6549 h 94749"/>
                    <a:gd name="connsiteX4" fmla="*/ 258984 w 337872"/>
                    <a:gd name="connsiteY4" fmla="*/ 18587 h 94749"/>
                    <a:gd name="connsiteX5" fmla="*/ 240523 w 337872"/>
                    <a:gd name="connsiteY5" fmla="*/ 26866 h 94749"/>
                    <a:gd name="connsiteX6" fmla="*/ 97164 w 337872"/>
                    <a:gd name="connsiteY6" fmla="*/ 28626 h 94749"/>
                    <a:gd name="connsiteX7" fmla="*/ 83318 w 337872"/>
                    <a:gd name="connsiteY7" fmla="*/ 21109 h 94749"/>
                    <a:gd name="connsiteX8" fmla="*/ 16800 w 337872"/>
                    <a:gd name="connsiteY8" fmla="*/ 10403 h 94749"/>
                    <a:gd name="connsiteX9" fmla="*/ 12803 w 337872"/>
                    <a:gd name="connsiteY9" fmla="*/ 78110 h 94749"/>
                    <a:gd name="connsiteX10" fmla="*/ 80510 w 337872"/>
                    <a:gd name="connsiteY10" fmla="*/ 74875 h 94749"/>
                    <a:gd name="connsiteX11" fmla="*/ 92739 w 337872"/>
                    <a:gd name="connsiteY11" fmla="*/ 68451 h 94749"/>
                    <a:gd name="connsiteX12" fmla="*/ 238763 w 337872"/>
                    <a:gd name="connsiteY12" fmla="*/ 65882 h 94749"/>
                    <a:gd name="connsiteX13" fmla="*/ 255178 w 337872"/>
                    <a:gd name="connsiteY13" fmla="*/ 74399 h 94749"/>
                    <a:gd name="connsiteX14" fmla="*/ 292148 w 337872"/>
                    <a:gd name="connsiteY14" fmla="*/ 41759 h 94749"/>
                    <a:gd name="connsiteX15" fmla="*/ 299332 w 337872"/>
                    <a:gd name="connsiteY15" fmla="*/ 48325 h 94749"/>
                    <a:gd name="connsiteX16" fmla="*/ 293147 w 337872"/>
                    <a:gd name="connsiteY16" fmla="*/ 55509 h 94749"/>
                    <a:gd name="connsiteX17" fmla="*/ 285725 w 337872"/>
                    <a:gd name="connsiteY17" fmla="*/ 49324 h 94749"/>
                    <a:gd name="connsiteX18" fmla="*/ 292148 w 337872"/>
                    <a:gd name="connsiteY18" fmla="*/ 41759 h 94749"/>
                    <a:gd name="connsiteX19" fmla="*/ 44492 w 337872"/>
                    <a:gd name="connsiteY19" fmla="*/ 52512 h 94749"/>
                    <a:gd name="connsiteX20" fmla="*/ 38687 w 337872"/>
                    <a:gd name="connsiteY20" fmla="*/ 45232 h 94749"/>
                    <a:gd name="connsiteX21" fmla="*/ 47061 w 337872"/>
                    <a:gd name="connsiteY21" fmla="*/ 39094 h 94749"/>
                    <a:gd name="connsiteX22" fmla="*/ 52628 w 337872"/>
                    <a:gd name="connsiteY22" fmla="*/ 46897 h 94749"/>
                    <a:gd name="connsiteX23" fmla="*/ 44492 w 337872"/>
                    <a:gd name="connsiteY23" fmla="*/ 52512 h 94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37872" h="94749">
                      <a:moveTo>
                        <a:pt x="255178" y="74399"/>
                      </a:moveTo>
                      <a:cubicBezTo>
                        <a:pt x="266597" y="91909"/>
                        <a:pt x="287295" y="98570"/>
                        <a:pt x="306708" y="92622"/>
                      </a:cubicBezTo>
                      <a:cubicBezTo>
                        <a:pt x="324931" y="87008"/>
                        <a:pt x="337825" y="69117"/>
                        <a:pt x="337873" y="49276"/>
                      </a:cubicBezTo>
                      <a:cubicBezTo>
                        <a:pt x="337920" y="29864"/>
                        <a:pt x="327072" y="13306"/>
                        <a:pt x="309800" y="6549"/>
                      </a:cubicBezTo>
                      <a:cubicBezTo>
                        <a:pt x="291815" y="-493"/>
                        <a:pt x="271070" y="3599"/>
                        <a:pt x="258984" y="18587"/>
                      </a:cubicBezTo>
                      <a:cubicBezTo>
                        <a:pt x="253608" y="25248"/>
                        <a:pt x="248231" y="26818"/>
                        <a:pt x="240523" y="26866"/>
                      </a:cubicBezTo>
                      <a:cubicBezTo>
                        <a:pt x="192752" y="27199"/>
                        <a:pt x="144934" y="27722"/>
                        <a:pt x="97164" y="28626"/>
                      </a:cubicBezTo>
                      <a:cubicBezTo>
                        <a:pt x="90407" y="28769"/>
                        <a:pt x="87077" y="26771"/>
                        <a:pt x="83318" y="21109"/>
                      </a:cubicBezTo>
                      <a:cubicBezTo>
                        <a:pt x="67759" y="-2253"/>
                        <a:pt x="37545" y="-6821"/>
                        <a:pt x="16800" y="10403"/>
                      </a:cubicBezTo>
                      <a:cubicBezTo>
                        <a:pt x="-3897" y="27532"/>
                        <a:pt x="-5753" y="59268"/>
                        <a:pt x="12803" y="78110"/>
                      </a:cubicBezTo>
                      <a:cubicBezTo>
                        <a:pt x="31265" y="96857"/>
                        <a:pt x="62573" y="95572"/>
                        <a:pt x="80510" y="74875"/>
                      </a:cubicBezTo>
                      <a:cubicBezTo>
                        <a:pt x="84079" y="70783"/>
                        <a:pt x="87029" y="68546"/>
                        <a:pt x="92739" y="68451"/>
                      </a:cubicBezTo>
                      <a:cubicBezTo>
                        <a:pt x="141413" y="67833"/>
                        <a:pt x="190088" y="66976"/>
                        <a:pt x="238763" y="65882"/>
                      </a:cubicBezTo>
                      <a:cubicBezTo>
                        <a:pt x="246328" y="65739"/>
                        <a:pt x="250753" y="67690"/>
                        <a:pt x="255178" y="74399"/>
                      </a:cubicBezTo>
                      <a:close/>
                      <a:moveTo>
                        <a:pt x="292148" y="41759"/>
                      </a:moveTo>
                      <a:cubicBezTo>
                        <a:pt x="296145" y="42187"/>
                        <a:pt x="299000" y="43900"/>
                        <a:pt x="299332" y="48325"/>
                      </a:cubicBezTo>
                      <a:cubicBezTo>
                        <a:pt x="299666" y="52702"/>
                        <a:pt x="297477" y="55367"/>
                        <a:pt x="293147" y="55509"/>
                      </a:cubicBezTo>
                      <a:cubicBezTo>
                        <a:pt x="289150" y="55652"/>
                        <a:pt x="286058" y="53749"/>
                        <a:pt x="285725" y="49324"/>
                      </a:cubicBezTo>
                      <a:cubicBezTo>
                        <a:pt x="285439" y="44946"/>
                        <a:pt x="288389" y="42948"/>
                        <a:pt x="292148" y="41759"/>
                      </a:cubicBezTo>
                      <a:close/>
                      <a:moveTo>
                        <a:pt x="44492" y="52512"/>
                      </a:moveTo>
                      <a:cubicBezTo>
                        <a:pt x="40019" y="52084"/>
                        <a:pt x="38069" y="48943"/>
                        <a:pt x="38687" y="45232"/>
                      </a:cubicBezTo>
                      <a:cubicBezTo>
                        <a:pt x="39401" y="41140"/>
                        <a:pt x="42018" y="37524"/>
                        <a:pt x="47061" y="39094"/>
                      </a:cubicBezTo>
                      <a:cubicBezTo>
                        <a:pt x="50582" y="40188"/>
                        <a:pt x="52819" y="43043"/>
                        <a:pt x="52628" y="46897"/>
                      </a:cubicBezTo>
                      <a:cubicBezTo>
                        <a:pt x="51106" y="50894"/>
                        <a:pt x="48631" y="52940"/>
                        <a:pt x="44492" y="5251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F0436C0-84C9-4B74-B500-B39A7D9FDE57}"/>
                    </a:ext>
                  </a:extLst>
                </p:cNvPr>
                <p:cNvSpPr/>
                <p:nvPr/>
              </p:nvSpPr>
              <p:spPr>
                <a:xfrm>
                  <a:off x="2229635" y="2811109"/>
                  <a:ext cx="91022" cy="91507"/>
                </a:xfrm>
                <a:custGeom>
                  <a:avLst/>
                  <a:gdLst>
                    <a:gd name="connsiteX0" fmla="*/ 46107 w 91022"/>
                    <a:gd name="connsiteY0" fmla="*/ 91497 h 91507"/>
                    <a:gd name="connsiteX1" fmla="*/ 91023 w 91022"/>
                    <a:gd name="connsiteY1" fmla="*/ 46010 h 91507"/>
                    <a:gd name="connsiteX2" fmla="*/ 45060 w 91022"/>
                    <a:gd name="connsiteY2" fmla="*/ 0 h 91507"/>
                    <a:gd name="connsiteX3" fmla="*/ 1 w 91022"/>
                    <a:gd name="connsiteY3" fmla="*/ 46343 h 91507"/>
                    <a:gd name="connsiteX4" fmla="*/ 46107 w 91022"/>
                    <a:gd name="connsiteY4" fmla="*/ 91497 h 91507"/>
                    <a:gd name="connsiteX5" fmla="*/ 45060 w 91022"/>
                    <a:gd name="connsiteY5" fmla="*/ 38683 h 91507"/>
                    <a:gd name="connsiteX6" fmla="*/ 52292 w 91022"/>
                    <a:gd name="connsiteY6" fmla="*/ 45630 h 91507"/>
                    <a:gd name="connsiteX7" fmla="*/ 45488 w 91022"/>
                    <a:gd name="connsiteY7" fmla="*/ 52386 h 91507"/>
                    <a:gd name="connsiteX8" fmla="*/ 38684 w 91022"/>
                    <a:gd name="connsiteY8" fmla="*/ 45963 h 91507"/>
                    <a:gd name="connsiteX9" fmla="*/ 45060 w 91022"/>
                    <a:gd name="connsiteY9" fmla="*/ 38683 h 91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22" h="91507">
                      <a:moveTo>
                        <a:pt x="46107" y="91497"/>
                      </a:moveTo>
                      <a:cubicBezTo>
                        <a:pt x="70753" y="91021"/>
                        <a:pt x="90975" y="70562"/>
                        <a:pt x="91023" y="46010"/>
                      </a:cubicBezTo>
                      <a:cubicBezTo>
                        <a:pt x="91070" y="21031"/>
                        <a:pt x="69992" y="-48"/>
                        <a:pt x="45060" y="0"/>
                      </a:cubicBezTo>
                      <a:cubicBezTo>
                        <a:pt x="19747" y="48"/>
                        <a:pt x="-189" y="20602"/>
                        <a:pt x="1" y="46343"/>
                      </a:cubicBezTo>
                      <a:cubicBezTo>
                        <a:pt x="192" y="72322"/>
                        <a:pt x="20366" y="92021"/>
                        <a:pt x="46107" y="91497"/>
                      </a:cubicBezTo>
                      <a:close/>
                      <a:moveTo>
                        <a:pt x="45060" y="38683"/>
                      </a:moveTo>
                      <a:cubicBezTo>
                        <a:pt x="49009" y="39444"/>
                        <a:pt x="51959" y="41776"/>
                        <a:pt x="52292" y="45630"/>
                      </a:cubicBezTo>
                      <a:cubicBezTo>
                        <a:pt x="52673" y="49959"/>
                        <a:pt x="49295" y="52148"/>
                        <a:pt x="45488" y="52386"/>
                      </a:cubicBezTo>
                      <a:cubicBezTo>
                        <a:pt x="41349" y="52671"/>
                        <a:pt x="38637" y="50530"/>
                        <a:pt x="38684" y="45963"/>
                      </a:cubicBezTo>
                      <a:cubicBezTo>
                        <a:pt x="38684" y="41680"/>
                        <a:pt x="41111" y="39539"/>
                        <a:pt x="45060" y="3868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0563F01-4F99-4C42-A4A6-0CC474A7C239}"/>
                    </a:ext>
                  </a:extLst>
                </p:cNvPr>
                <p:cNvSpPr/>
                <p:nvPr/>
              </p:nvSpPr>
              <p:spPr>
                <a:xfrm>
                  <a:off x="3910222" y="3565448"/>
                  <a:ext cx="91596" cy="91073"/>
                </a:xfrm>
                <a:custGeom>
                  <a:avLst/>
                  <a:gdLst>
                    <a:gd name="connsiteX0" fmla="*/ 91593 w 91596"/>
                    <a:gd name="connsiteY0" fmla="*/ 46296 h 91073"/>
                    <a:gd name="connsiteX1" fmla="*/ 45773 w 91596"/>
                    <a:gd name="connsiteY1" fmla="*/ 0 h 91073"/>
                    <a:gd name="connsiteX2" fmla="*/ 0 w 91596"/>
                    <a:gd name="connsiteY2" fmla="*/ 46058 h 91073"/>
                    <a:gd name="connsiteX3" fmla="*/ 44916 w 91596"/>
                    <a:gd name="connsiteY3" fmla="*/ 91069 h 91073"/>
                    <a:gd name="connsiteX4" fmla="*/ 91593 w 91596"/>
                    <a:gd name="connsiteY4" fmla="*/ 46296 h 91073"/>
                    <a:gd name="connsiteX5" fmla="*/ 38826 w 91596"/>
                    <a:gd name="connsiteY5" fmla="*/ 46439 h 91073"/>
                    <a:gd name="connsiteX6" fmla="*/ 46011 w 91596"/>
                    <a:gd name="connsiteY6" fmla="*/ 38778 h 91073"/>
                    <a:gd name="connsiteX7" fmla="*/ 53052 w 91596"/>
                    <a:gd name="connsiteY7" fmla="*/ 45820 h 91073"/>
                    <a:gd name="connsiteX8" fmla="*/ 46058 w 91596"/>
                    <a:gd name="connsiteY8" fmla="*/ 52481 h 91073"/>
                    <a:gd name="connsiteX9" fmla="*/ 38826 w 91596"/>
                    <a:gd name="connsiteY9" fmla="*/ 46439 h 9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596" h="91073">
                      <a:moveTo>
                        <a:pt x="91593" y="46296"/>
                      </a:moveTo>
                      <a:cubicBezTo>
                        <a:pt x="91926" y="21602"/>
                        <a:pt x="70610" y="96"/>
                        <a:pt x="45773" y="0"/>
                      </a:cubicBezTo>
                      <a:cubicBezTo>
                        <a:pt x="20745" y="-95"/>
                        <a:pt x="-95" y="20888"/>
                        <a:pt x="0" y="46058"/>
                      </a:cubicBezTo>
                      <a:cubicBezTo>
                        <a:pt x="48" y="71228"/>
                        <a:pt x="19508" y="90736"/>
                        <a:pt x="44916" y="91069"/>
                      </a:cubicBezTo>
                      <a:cubicBezTo>
                        <a:pt x="70752" y="91402"/>
                        <a:pt x="91259" y="71752"/>
                        <a:pt x="91593" y="46296"/>
                      </a:cubicBezTo>
                      <a:close/>
                      <a:moveTo>
                        <a:pt x="38826" y="46439"/>
                      </a:moveTo>
                      <a:cubicBezTo>
                        <a:pt x="38683" y="41966"/>
                        <a:pt x="41253" y="38588"/>
                        <a:pt x="46011" y="38778"/>
                      </a:cubicBezTo>
                      <a:cubicBezTo>
                        <a:pt x="49912" y="38921"/>
                        <a:pt x="51958" y="42157"/>
                        <a:pt x="53052" y="45820"/>
                      </a:cubicBezTo>
                      <a:cubicBezTo>
                        <a:pt x="52244" y="49674"/>
                        <a:pt x="50293" y="52244"/>
                        <a:pt x="46058" y="52481"/>
                      </a:cubicBezTo>
                      <a:cubicBezTo>
                        <a:pt x="41776" y="52719"/>
                        <a:pt x="38969" y="50531"/>
                        <a:pt x="38826" y="4643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D08D4423-B7CC-433F-90F5-B9530FE13131}"/>
                    </a:ext>
                  </a:extLst>
                </p:cNvPr>
                <p:cNvSpPr/>
                <p:nvPr/>
              </p:nvSpPr>
              <p:spPr>
                <a:xfrm>
                  <a:off x="2229635" y="2978973"/>
                  <a:ext cx="91023" cy="91454"/>
                </a:xfrm>
                <a:custGeom>
                  <a:avLst/>
                  <a:gdLst>
                    <a:gd name="connsiteX0" fmla="*/ 45108 w 91023"/>
                    <a:gd name="connsiteY0" fmla="*/ 0 h 91454"/>
                    <a:gd name="connsiteX1" fmla="*/ 1 w 91023"/>
                    <a:gd name="connsiteY1" fmla="*/ 46105 h 91454"/>
                    <a:gd name="connsiteX2" fmla="*/ 44679 w 91023"/>
                    <a:gd name="connsiteY2" fmla="*/ 91450 h 91454"/>
                    <a:gd name="connsiteX3" fmla="*/ 91023 w 91023"/>
                    <a:gd name="connsiteY3" fmla="*/ 45820 h 91454"/>
                    <a:gd name="connsiteX4" fmla="*/ 45108 w 91023"/>
                    <a:gd name="connsiteY4" fmla="*/ 0 h 91454"/>
                    <a:gd name="connsiteX5" fmla="*/ 45345 w 91023"/>
                    <a:gd name="connsiteY5" fmla="*/ 52624 h 91454"/>
                    <a:gd name="connsiteX6" fmla="*/ 38637 w 91023"/>
                    <a:gd name="connsiteY6" fmla="*/ 45725 h 91454"/>
                    <a:gd name="connsiteX7" fmla="*/ 45679 w 91023"/>
                    <a:gd name="connsiteY7" fmla="*/ 38826 h 91454"/>
                    <a:gd name="connsiteX8" fmla="*/ 52340 w 91023"/>
                    <a:gd name="connsiteY8" fmla="*/ 45582 h 91454"/>
                    <a:gd name="connsiteX9" fmla="*/ 45345 w 91023"/>
                    <a:gd name="connsiteY9" fmla="*/ 52624 h 91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023" h="91454">
                      <a:moveTo>
                        <a:pt x="45108" y="0"/>
                      </a:moveTo>
                      <a:cubicBezTo>
                        <a:pt x="19271" y="95"/>
                        <a:pt x="-189" y="19936"/>
                        <a:pt x="1" y="46105"/>
                      </a:cubicBezTo>
                      <a:cubicBezTo>
                        <a:pt x="144" y="71180"/>
                        <a:pt x="19795" y="91116"/>
                        <a:pt x="44679" y="91450"/>
                      </a:cubicBezTo>
                      <a:cubicBezTo>
                        <a:pt x="69469" y="91830"/>
                        <a:pt x="90832" y="70752"/>
                        <a:pt x="91023" y="45820"/>
                      </a:cubicBezTo>
                      <a:cubicBezTo>
                        <a:pt x="91213" y="20793"/>
                        <a:pt x="70325" y="-48"/>
                        <a:pt x="45108" y="0"/>
                      </a:cubicBezTo>
                      <a:close/>
                      <a:moveTo>
                        <a:pt x="45345" y="52624"/>
                      </a:moveTo>
                      <a:cubicBezTo>
                        <a:pt x="41349" y="52814"/>
                        <a:pt x="38732" y="50102"/>
                        <a:pt x="38637" y="45725"/>
                      </a:cubicBezTo>
                      <a:cubicBezTo>
                        <a:pt x="38541" y="41252"/>
                        <a:pt x="40920" y="39111"/>
                        <a:pt x="45679" y="38826"/>
                      </a:cubicBezTo>
                      <a:cubicBezTo>
                        <a:pt x="48962" y="39634"/>
                        <a:pt x="52483" y="41157"/>
                        <a:pt x="52340" y="45582"/>
                      </a:cubicBezTo>
                      <a:cubicBezTo>
                        <a:pt x="52197" y="49674"/>
                        <a:pt x="49152" y="52481"/>
                        <a:pt x="45345" y="52624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AD24947F-8196-4D9F-89B8-64662097F223}"/>
                    </a:ext>
                  </a:extLst>
                </p:cNvPr>
                <p:cNvSpPr/>
                <p:nvPr/>
              </p:nvSpPr>
              <p:spPr>
                <a:xfrm>
                  <a:off x="2747438" y="3856351"/>
                  <a:ext cx="91893" cy="91644"/>
                </a:xfrm>
                <a:custGeom>
                  <a:avLst/>
                  <a:gdLst>
                    <a:gd name="connsiteX0" fmla="*/ 45740 w 91893"/>
                    <a:gd name="connsiteY0" fmla="*/ 91644 h 91644"/>
                    <a:gd name="connsiteX1" fmla="*/ 91893 w 91893"/>
                    <a:gd name="connsiteY1" fmla="*/ 45633 h 91644"/>
                    <a:gd name="connsiteX2" fmla="*/ 45550 w 91893"/>
                    <a:gd name="connsiteY2" fmla="*/ 4 h 91644"/>
                    <a:gd name="connsiteX3" fmla="*/ 15 w 91893"/>
                    <a:gd name="connsiteY3" fmla="*/ 46538 h 91644"/>
                    <a:gd name="connsiteX4" fmla="*/ 45740 w 91893"/>
                    <a:gd name="connsiteY4" fmla="*/ 91644 h 91644"/>
                    <a:gd name="connsiteX5" fmla="*/ 46406 w 91893"/>
                    <a:gd name="connsiteY5" fmla="*/ 39020 h 91644"/>
                    <a:gd name="connsiteX6" fmla="*/ 53258 w 91893"/>
                    <a:gd name="connsiteY6" fmla="*/ 45491 h 91644"/>
                    <a:gd name="connsiteX7" fmla="*/ 46264 w 91893"/>
                    <a:gd name="connsiteY7" fmla="*/ 52771 h 91644"/>
                    <a:gd name="connsiteX8" fmla="*/ 38936 w 91893"/>
                    <a:gd name="connsiteY8" fmla="*/ 45015 h 91644"/>
                    <a:gd name="connsiteX9" fmla="*/ 46406 w 91893"/>
                    <a:gd name="connsiteY9" fmla="*/ 39020 h 91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893" h="91644">
                      <a:moveTo>
                        <a:pt x="45740" y="91644"/>
                      </a:moveTo>
                      <a:cubicBezTo>
                        <a:pt x="70482" y="91834"/>
                        <a:pt x="91893" y="70423"/>
                        <a:pt x="91893" y="45633"/>
                      </a:cubicBezTo>
                      <a:cubicBezTo>
                        <a:pt x="91846" y="20654"/>
                        <a:pt x="70529" y="-329"/>
                        <a:pt x="45550" y="4"/>
                      </a:cubicBezTo>
                      <a:cubicBezTo>
                        <a:pt x="20380" y="337"/>
                        <a:pt x="-651" y="21843"/>
                        <a:pt x="15" y="46538"/>
                      </a:cubicBezTo>
                      <a:cubicBezTo>
                        <a:pt x="682" y="70851"/>
                        <a:pt x="21569" y="91501"/>
                        <a:pt x="45740" y="91644"/>
                      </a:cubicBezTo>
                      <a:close/>
                      <a:moveTo>
                        <a:pt x="46406" y="39020"/>
                      </a:moveTo>
                      <a:cubicBezTo>
                        <a:pt x="50688" y="39067"/>
                        <a:pt x="52544" y="41922"/>
                        <a:pt x="53258" y="45491"/>
                      </a:cubicBezTo>
                      <a:cubicBezTo>
                        <a:pt x="52259" y="49487"/>
                        <a:pt x="50213" y="52818"/>
                        <a:pt x="46264" y="52771"/>
                      </a:cubicBezTo>
                      <a:cubicBezTo>
                        <a:pt x="41791" y="52723"/>
                        <a:pt x="38651" y="49487"/>
                        <a:pt x="38936" y="45015"/>
                      </a:cubicBezTo>
                      <a:cubicBezTo>
                        <a:pt x="39174" y="41113"/>
                        <a:pt x="42362" y="38972"/>
                        <a:pt x="46406" y="3902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6B9A52F5-B109-4B55-9C15-8FDBE1E76064}"/>
                    </a:ext>
                  </a:extLst>
                </p:cNvPr>
                <p:cNvSpPr/>
                <p:nvPr/>
              </p:nvSpPr>
              <p:spPr>
                <a:xfrm>
                  <a:off x="1918363" y="3864158"/>
                  <a:ext cx="90690" cy="91885"/>
                </a:xfrm>
                <a:custGeom>
                  <a:avLst/>
                  <a:gdLst>
                    <a:gd name="connsiteX0" fmla="*/ 90690 w 90690"/>
                    <a:gd name="connsiteY0" fmla="*/ 46105 h 91885"/>
                    <a:gd name="connsiteX1" fmla="*/ 45204 w 90690"/>
                    <a:gd name="connsiteY1" fmla="*/ 0 h 91885"/>
                    <a:gd name="connsiteX2" fmla="*/ 2 w 90690"/>
                    <a:gd name="connsiteY2" fmla="*/ 45011 h 91885"/>
                    <a:gd name="connsiteX3" fmla="*/ 44775 w 90690"/>
                    <a:gd name="connsiteY3" fmla="*/ 91878 h 91885"/>
                    <a:gd name="connsiteX4" fmla="*/ 90690 w 90690"/>
                    <a:gd name="connsiteY4" fmla="*/ 46105 h 91885"/>
                    <a:gd name="connsiteX5" fmla="*/ 38590 w 90690"/>
                    <a:gd name="connsiteY5" fmla="*/ 46343 h 91885"/>
                    <a:gd name="connsiteX6" fmla="*/ 44680 w 90690"/>
                    <a:gd name="connsiteY6" fmla="*/ 39016 h 91885"/>
                    <a:gd name="connsiteX7" fmla="*/ 52245 w 90690"/>
                    <a:gd name="connsiteY7" fmla="*/ 46201 h 91885"/>
                    <a:gd name="connsiteX8" fmla="*/ 45441 w 90690"/>
                    <a:gd name="connsiteY8" fmla="*/ 53290 h 91885"/>
                    <a:gd name="connsiteX9" fmla="*/ 38590 w 90690"/>
                    <a:gd name="connsiteY9" fmla="*/ 46343 h 91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690" h="91885">
                      <a:moveTo>
                        <a:pt x="90690" y="46105"/>
                      </a:moveTo>
                      <a:cubicBezTo>
                        <a:pt x="90786" y="20650"/>
                        <a:pt x="70374" y="-47"/>
                        <a:pt x="45204" y="0"/>
                      </a:cubicBezTo>
                      <a:cubicBezTo>
                        <a:pt x="20462" y="48"/>
                        <a:pt x="288" y="20127"/>
                        <a:pt x="2" y="45011"/>
                      </a:cubicBezTo>
                      <a:cubicBezTo>
                        <a:pt x="-236" y="70990"/>
                        <a:pt x="19225" y="91354"/>
                        <a:pt x="44775" y="91878"/>
                      </a:cubicBezTo>
                      <a:cubicBezTo>
                        <a:pt x="69755" y="92354"/>
                        <a:pt x="90643" y="71561"/>
                        <a:pt x="90690" y="46105"/>
                      </a:cubicBezTo>
                      <a:close/>
                      <a:moveTo>
                        <a:pt x="38590" y="46343"/>
                      </a:moveTo>
                      <a:cubicBezTo>
                        <a:pt x="38400" y="41919"/>
                        <a:pt x="40969" y="39302"/>
                        <a:pt x="44680" y="39016"/>
                      </a:cubicBezTo>
                      <a:cubicBezTo>
                        <a:pt x="49105" y="38683"/>
                        <a:pt x="52245" y="41252"/>
                        <a:pt x="52245" y="46201"/>
                      </a:cubicBezTo>
                      <a:cubicBezTo>
                        <a:pt x="52245" y="50626"/>
                        <a:pt x="48867" y="52005"/>
                        <a:pt x="45441" y="53290"/>
                      </a:cubicBezTo>
                      <a:cubicBezTo>
                        <a:pt x="41968" y="52148"/>
                        <a:pt x="38828" y="50816"/>
                        <a:pt x="38590" y="4634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C0678CD0-78E1-4FC3-BFFF-D1D13C3135E1}"/>
                    </a:ext>
                  </a:extLst>
                </p:cNvPr>
                <p:cNvSpPr/>
                <p:nvPr/>
              </p:nvSpPr>
              <p:spPr>
                <a:xfrm>
                  <a:off x="2069384" y="3753151"/>
                  <a:ext cx="91653" cy="91118"/>
                </a:xfrm>
                <a:custGeom>
                  <a:avLst/>
                  <a:gdLst>
                    <a:gd name="connsiteX0" fmla="*/ 46012 w 91653"/>
                    <a:gd name="connsiteY0" fmla="*/ 91118 h 91118"/>
                    <a:gd name="connsiteX1" fmla="*/ 91642 w 91653"/>
                    <a:gd name="connsiteY1" fmla="*/ 46203 h 91118"/>
                    <a:gd name="connsiteX2" fmla="*/ 46488 w 91653"/>
                    <a:gd name="connsiteY2" fmla="*/ 2 h 91118"/>
                    <a:gd name="connsiteX3" fmla="*/ 2 w 91653"/>
                    <a:gd name="connsiteY3" fmla="*/ 45013 h 91118"/>
                    <a:gd name="connsiteX4" fmla="*/ 46012 w 91653"/>
                    <a:gd name="connsiteY4" fmla="*/ 91118 h 91118"/>
                    <a:gd name="connsiteX5" fmla="*/ 45632 w 91653"/>
                    <a:gd name="connsiteY5" fmla="*/ 38590 h 91118"/>
                    <a:gd name="connsiteX6" fmla="*/ 52911 w 91653"/>
                    <a:gd name="connsiteY6" fmla="*/ 44966 h 91118"/>
                    <a:gd name="connsiteX7" fmla="*/ 46726 w 91653"/>
                    <a:gd name="connsiteY7" fmla="*/ 52293 h 91118"/>
                    <a:gd name="connsiteX8" fmla="*/ 38732 w 91653"/>
                    <a:gd name="connsiteY8" fmla="*/ 45156 h 91118"/>
                    <a:gd name="connsiteX9" fmla="*/ 45632 w 91653"/>
                    <a:gd name="connsiteY9" fmla="*/ 38590 h 91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653" h="91118">
                      <a:moveTo>
                        <a:pt x="46012" y="91118"/>
                      </a:moveTo>
                      <a:cubicBezTo>
                        <a:pt x="70421" y="91071"/>
                        <a:pt x="91071" y="70707"/>
                        <a:pt x="91642" y="46203"/>
                      </a:cubicBezTo>
                      <a:cubicBezTo>
                        <a:pt x="92213" y="20652"/>
                        <a:pt x="72277" y="240"/>
                        <a:pt x="46488" y="2"/>
                      </a:cubicBezTo>
                      <a:cubicBezTo>
                        <a:pt x="20795" y="-236"/>
                        <a:pt x="192" y="19700"/>
                        <a:pt x="2" y="45013"/>
                      </a:cubicBezTo>
                      <a:cubicBezTo>
                        <a:pt x="-236" y="69660"/>
                        <a:pt x="21223" y="91166"/>
                        <a:pt x="46012" y="91118"/>
                      </a:cubicBezTo>
                      <a:close/>
                      <a:moveTo>
                        <a:pt x="45632" y="38590"/>
                      </a:moveTo>
                      <a:cubicBezTo>
                        <a:pt x="49914" y="38352"/>
                        <a:pt x="52150" y="40683"/>
                        <a:pt x="52911" y="44966"/>
                      </a:cubicBezTo>
                      <a:cubicBezTo>
                        <a:pt x="52578" y="48677"/>
                        <a:pt x="50532" y="51912"/>
                        <a:pt x="46726" y="52293"/>
                      </a:cubicBezTo>
                      <a:cubicBezTo>
                        <a:pt x="42158" y="52769"/>
                        <a:pt x="38970" y="49438"/>
                        <a:pt x="38732" y="45156"/>
                      </a:cubicBezTo>
                      <a:cubicBezTo>
                        <a:pt x="38542" y="41302"/>
                        <a:pt x="41540" y="38828"/>
                        <a:pt x="45632" y="3859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3F965F16-1557-4121-9F70-23379E5D67AA}"/>
                    </a:ext>
                  </a:extLst>
                </p:cNvPr>
                <p:cNvSpPr/>
                <p:nvPr/>
              </p:nvSpPr>
              <p:spPr>
                <a:xfrm>
                  <a:off x="2891765" y="3609173"/>
                  <a:ext cx="90642" cy="90833"/>
                </a:xfrm>
                <a:custGeom>
                  <a:avLst/>
                  <a:gdLst>
                    <a:gd name="connsiteX0" fmla="*/ 45915 w 90642"/>
                    <a:gd name="connsiteY0" fmla="*/ 2 h 90833"/>
                    <a:gd name="connsiteX1" fmla="*/ 0 w 90642"/>
                    <a:gd name="connsiteY1" fmla="*/ 45299 h 90833"/>
                    <a:gd name="connsiteX2" fmla="*/ 45344 w 90642"/>
                    <a:gd name="connsiteY2" fmla="*/ 90833 h 90833"/>
                    <a:gd name="connsiteX3" fmla="*/ 90641 w 90642"/>
                    <a:gd name="connsiteY3" fmla="*/ 45156 h 90833"/>
                    <a:gd name="connsiteX4" fmla="*/ 45915 w 90642"/>
                    <a:gd name="connsiteY4" fmla="*/ 2 h 90833"/>
                    <a:gd name="connsiteX5" fmla="*/ 45868 w 90642"/>
                    <a:gd name="connsiteY5" fmla="*/ 52103 h 90833"/>
                    <a:gd name="connsiteX6" fmla="*/ 38588 w 90642"/>
                    <a:gd name="connsiteY6" fmla="*/ 45965 h 90833"/>
                    <a:gd name="connsiteX7" fmla="*/ 43822 w 90642"/>
                    <a:gd name="connsiteY7" fmla="*/ 38495 h 90833"/>
                    <a:gd name="connsiteX8" fmla="*/ 52053 w 90642"/>
                    <a:gd name="connsiteY8" fmla="*/ 44918 h 90833"/>
                    <a:gd name="connsiteX9" fmla="*/ 45868 w 90642"/>
                    <a:gd name="connsiteY9" fmla="*/ 52103 h 90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642" h="90833">
                      <a:moveTo>
                        <a:pt x="45915" y="2"/>
                      </a:moveTo>
                      <a:cubicBezTo>
                        <a:pt x="20174" y="-236"/>
                        <a:pt x="48" y="19605"/>
                        <a:pt x="0" y="45299"/>
                      </a:cubicBezTo>
                      <a:cubicBezTo>
                        <a:pt x="-48" y="71420"/>
                        <a:pt x="19318" y="90881"/>
                        <a:pt x="45344" y="90833"/>
                      </a:cubicBezTo>
                      <a:cubicBezTo>
                        <a:pt x="71275" y="90786"/>
                        <a:pt x="90831" y="71135"/>
                        <a:pt x="90641" y="45156"/>
                      </a:cubicBezTo>
                      <a:cubicBezTo>
                        <a:pt x="90498" y="19986"/>
                        <a:pt x="70942" y="240"/>
                        <a:pt x="45915" y="2"/>
                      </a:cubicBezTo>
                      <a:close/>
                      <a:moveTo>
                        <a:pt x="45868" y="52103"/>
                      </a:moveTo>
                      <a:cubicBezTo>
                        <a:pt x="41728" y="52436"/>
                        <a:pt x="39016" y="50390"/>
                        <a:pt x="38588" y="45965"/>
                      </a:cubicBezTo>
                      <a:cubicBezTo>
                        <a:pt x="38112" y="41397"/>
                        <a:pt x="41300" y="39827"/>
                        <a:pt x="43822" y="38495"/>
                      </a:cubicBezTo>
                      <a:cubicBezTo>
                        <a:pt x="49008" y="38590"/>
                        <a:pt x="51577" y="40826"/>
                        <a:pt x="52053" y="44918"/>
                      </a:cubicBezTo>
                      <a:cubicBezTo>
                        <a:pt x="52529" y="49248"/>
                        <a:pt x="50007" y="51770"/>
                        <a:pt x="45868" y="5210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635E13CB-0F73-4947-97D5-D34AEB1474A7}"/>
                    </a:ext>
                  </a:extLst>
                </p:cNvPr>
                <p:cNvSpPr/>
                <p:nvPr/>
              </p:nvSpPr>
              <p:spPr>
                <a:xfrm>
                  <a:off x="2309334" y="2898838"/>
                  <a:ext cx="90688" cy="91839"/>
                </a:xfrm>
                <a:custGeom>
                  <a:avLst/>
                  <a:gdLst>
                    <a:gd name="connsiteX0" fmla="*/ 45439 w 90688"/>
                    <a:gd name="connsiteY0" fmla="*/ 91840 h 91839"/>
                    <a:gd name="connsiteX1" fmla="*/ 90688 w 90688"/>
                    <a:gd name="connsiteY1" fmla="*/ 45497 h 91839"/>
                    <a:gd name="connsiteX2" fmla="*/ 45867 w 90688"/>
                    <a:gd name="connsiteY2" fmla="*/ 10 h 91839"/>
                    <a:gd name="connsiteX3" fmla="*/ 0 w 90688"/>
                    <a:gd name="connsiteY3" fmla="*/ 45734 h 91839"/>
                    <a:gd name="connsiteX4" fmla="*/ 45439 w 90688"/>
                    <a:gd name="connsiteY4" fmla="*/ 91840 h 91839"/>
                    <a:gd name="connsiteX5" fmla="*/ 38588 w 90688"/>
                    <a:gd name="connsiteY5" fmla="*/ 44926 h 91839"/>
                    <a:gd name="connsiteX6" fmla="*/ 45915 w 90688"/>
                    <a:gd name="connsiteY6" fmla="*/ 38883 h 91839"/>
                    <a:gd name="connsiteX7" fmla="*/ 52338 w 90688"/>
                    <a:gd name="connsiteY7" fmla="*/ 46210 h 91839"/>
                    <a:gd name="connsiteX8" fmla="*/ 45344 w 90688"/>
                    <a:gd name="connsiteY8" fmla="*/ 53014 h 91839"/>
                    <a:gd name="connsiteX9" fmla="*/ 38588 w 90688"/>
                    <a:gd name="connsiteY9" fmla="*/ 44926 h 91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688" h="91839">
                      <a:moveTo>
                        <a:pt x="45439" y="91840"/>
                      </a:moveTo>
                      <a:cubicBezTo>
                        <a:pt x="70514" y="91792"/>
                        <a:pt x="90831" y="70952"/>
                        <a:pt x="90688" y="45497"/>
                      </a:cubicBezTo>
                      <a:cubicBezTo>
                        <a:pt x="90545" y="20755"/>
                        <a:pt x="70609" y="485"/>
                        <a:pt x="45867" y="10"/>
                      </a:cubicBezTo>
                      <a:cubicBezTo>
                        <a:pt x="20697" y="-514"/>
                        <a:pt x="95" y="20089"/>
                        <a:pt x="0" y="45734"/>
                      </a:cubicBezTo>
                      <a:cubicBezTo>
                        <a:pt x="0" y="71523"/>
                        <a:pt x="20031" y="91887"/>
                        <a:pt x="45439" y="91840"/>
                      </a:cubicBezTo>
                      <a:close/>
                      <a:moveTo>
                        <a:pt x="38588" y="44926"/>
                      </a:moveTo>
                      <a:cubicBezTo>
                        <a:pt x="39159" y="40691"/>
                        <a:pt x="41966" y="38360"/>
                        <a:pt x="45915" y="38883"/>
                      </a:cubicBezTo>
                      <a:cubicBezTo>
                        <a:pt x="49579" y="39359"/>
                        <a:pt x="52386" y="41833"/>
                        <a:pt x="52338" y="46210"/>
                      </a:cubicBezTo>
                      <a:cubicBezTo>
                        <a:pt x="52100" y="50635"/>
                        <a:pt x="48817" y="53062"/>
                        <a:pt x="45344" y="53014"/>
                      </a:cubicBezTo>
                      <a:cubicBezTo>
                        <a:pt x="41014" y="52967"/>
                        <a:pt x="37922" y="50017"/>
                        <a:pt x="38588" y="4492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4D827F99-D14C-430C-ACE5-56B427936534}"/>
                    </a:ext>
                  </a:extLst>
                </p:cNvPr>
                <p:cNvSpPr/>
                <p:nvPr/>
              </p:nvSpPr>
              <p:spPr>
                <a:xfrm>
                  <a:off x="2747445" y="3609171"/>
                  <a:ext cx="91838" cy="90835"/>
                </a:xfrm>
                <a:custGeom>
                  <a:avLst/>
                  <a:gdLst>
                    <a:gd name="connsiteX0" fmla="*/ 91838 w 91838"/>
                    <a:gd name="connsiteY0" fmla="*/ 45443 h 90835"/>
                    <a:gd name="connsiteX1" fmla="*/ 46827 w 91838"/>
                    <a:gd name="connsiteY1" fmla="*/ 4 h 90835"/>
                    <a:gd name="connsiteX2" fmla="*/ 8 w 91838"/>
                    <a:gd name="connsiteY2" fmla="*/ 45063 h 90835"/>
                    <a:gd name="connsiteX3" fmla="*/ 45780 w 91838"/>
                    <a:gd name="connsiteY3" fmla="*/ 90835 h 90835"/>
                    <a:gd name="connsiteX4" fmla="*/ 91838 w 91838"/>
                    <a:gd name="connsiteY4" fmla="*/ 45443 h 90835"/>
                    <a:gd name="connsiteX5" fmla="*/ 38786 w 91838"/>
                    <a:gd name="connsiteY5" fmla="*/ 45586 h 90835"/>
                    <a:gd name="connsiteX6" fmla="*/ 46875 w 91838"/>
                    <a:gd name="connsiteY6" fmla="*/ 38544 h 90835"/>
                    <a:gd name="connsiteX7" fmla="*/ 53108 w 91838"/>
                    <a:gd name="connsiteY7" fmla="*/ 45872 h 90835"/>
                    <a:gd name="connsiteX8" fmla="*/ 45590 w 91838"/>
                    <a:gd name="connsiteY8" fmla="*/ 52295 h 90835"/>
                    <a:gd name="connsiteX9" fmla="*/ 38786 w 91838"/>
                    <a:gd name="connsiteY9" fmla="*/ 45586 h 90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838" h="90835">
                      <a:moveTo>
                        <a:pt x="91838" y="45443"/>
                      </a:moveTo>
                      <a:cubicBezTo>
                        <a:pt x="91743" y="20987"/>
                        <a:pt x="71284" y="385"/>
                        <a:pt x="46827" y="4"/>
                      </a:cubicBezTo>
                      <a:cubicBezTo>
                        <a:pt x="21657" y="-329"/>
                        <a:pt x="484" y="19988"/>
                        <a:pt x="8" y="45063"/>
                      </a:cubicBezTo>
                      <a:cubicBezTo>
                        <a:pt x="-468" y="70280"/>
                        <a:pt x="19992" y="90740"/>
                        <a:pt x="45780" y="90835"/>
                      </a:cubicBezTo>
                      <a:cubicBezTo>
                        <a:pt x="71617" y="90930"/>
                        <a:pt x="91933" y="70946"/>
                        <a:pt x="91838" y="45443"/>
                      </a:cubicBezTo>
                      <a:close/>
                      <a:moveTo>
                        <a:pt x="38786" y="45586"/>
                      </a:moveTo>
                      <a:cubicBezTo>
                        <a:pt x="39072" y="41399"/>
                        <a:pt x="41926" y="37830"/>
                        <a:pt x="46875" y="38544"/>
                      </a:cubicBezTo>
                      <a:cubicBezTo>
                        <a:pt x="50824" y="39115"/>
                        <a:pt x="52680" y="42255"/>
                        <a:pt x="53108" y="45872"/>
                      </a:cubicBezTo>
                      <a:cubicBezTo>
                        <a:pt x="52109" y="50106"/>
                        <a:pt x="50015" y="52485"/>
                        <a:pt x="45590" y="52295"/>
                      </a:cubicBezTo>
                      <a:cubicBezTo>
                        <a:pt x="41165" y="52105"/>
                        <a:pt x="38501" y="49345"/>
                        <a:pt x="38786" y="4558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D10134A5-29D7-4D11-AA14-7B99CC0AE8CE}"/>
                    </a:ext>
                  </a:extLst>
                </p:cNvPr>
                <p:cNvSpPr/>
                <p:nvPr/>
              </p:nvSpPr>
              <p:spPr>
                <a:xfrm>
                  <a:off x="3764340" y="3565488"/>
                  <a:ext cx="91261" cy="91077"/>
                </a:xfrm>
                <a:custGeom>
                  <a:avLst/>
                  <a:gdLst>
                    <a:gd name="connsiteX0" fmla="*/ 91261 w 91261"/>
                    <a:gd name="connsiteY0" fmla="*/ 45352 h 91077"/>
                    <a:gd name="connsiteX1" fmla="*/ 45108 w 91261"/>
                    <a:gd name="connsiteY1" fmla="*/ 8 h 91077"/>
                    <a:gd name="connsiteX2" fmla="*/ 1 w 91261"/>
                    <a:gd name="connsiteY2" fmla="*/ 45590 h 91077"/>
                    <a:gd name="connsiteX3" fmla="*/ 45964 w 91261"/>
                    <a:gd name="connsiteY3" fmla="*/ 91077 h 91077"/>
                    <a:gd name="connsiteX4" fmla="*/ 91261 w 91261"/>
                    <a:gd name="connsiteY4" fmla="*/ 45352 h 91077"/>
                    <a:gd name="connsiteX5" fmla="*/ 38970 w 91261"/>
                    <a:gd name="connsiteY5" fmla="*/ 44972 h 91077"/>
                    <a:gd name="connsiteX6" fmla="*/ 46630 w 91261"/>
                    <a:gd name="connsiteY6" fmla="*/ 38834 h 91077"/>
                    <a:gd name="connsiteX7" fmla="*/ 52530 w 91261"/>
                    <a:gd name="connsiteY7" fmla="*/ 46351 h 91077"/>
                    <a:gd name="connsiteX8" fmla="*/ 44965 w 91261"/>
                    <a:gd name="connsiteY8" fmla="*/ 52251 h 91077"/>
                    <a:gd name="connsiteX9" fmla="*/ 38970 w 91261"/>
                    <a:gd name="connsiteY9" fmla="*/ 44972 h 91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261" h="91077">
                      <a:moveTo>
                        <a:pt x="91261" y="45352"/>
                      </a:moveTo>
                      <a:cubicBezTo>
                        <a:pt x="91070" y="19944"/>
                        <a:pt x="70278" y="-468"/>
                        <a:pt x="45108" y="8"/>
                      </a:cubicBezTo>
                      <a:cubicBezTo>
                        <a:pt x="20794" y="436"/>
                        <a:pt x="239" y="21229"/>
                        <a:pt x="1" y="45590"/>
                      </a:cubicBezTo>
                      <a:cubicBezTo>
                        <a:pt x="-189" y="70760"/>
                        <a:pt x="20318" y="91125"/>
                        <a:pt x="45964" y="91077"/>
                      </a:cubicBezTo>
                      <a:cubicBezTo>
                        <a:pt x="72133" y="91029"/>
                        <a:pt x="91451" y="71521"/>
                        <a:pt x="91261" y="45352"/>
                      </a:cubicBezTo>
                      <a:close/>
                      <a:moveTo>
                        <a:pt x="38970" y="44972"/>
                      </a:moveTo>
                      <a:cubicBezTo>
                        <a:pt x="39683" y="41260"/>
                        <a:pt x="42538" y="38358"/>
                        <a:pt x="46630" y="38834"/>
                      </a:cubicBezTo>
                      <a:cubicBezTo>
                        <a:pt x="50817" y="39310"/>
                        <a:pt x="52387" y="42593"/>
                        <a:pt x="52530" y="46351"/>
                      </a:cubicBezTo>
                      <a:cubicBezTo>
                        <a:pt x="51864" y="50967"/>
                        <a:pt x="49199" y="52870"/>
                        <a:pt x="44965" y="52251"/>
                      </a:cubicBezTo>
                      <a:cubicBezTo>
                        <a:pt x="40968" y="51633"/>
                        <a:pt x="38161" y="49159"/>
                        <a:pt x="38970" y="4497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C02FA7C8-8533-4277-9FF7-27D07F92ADB0}"/>
                    </a:ext>
                  </a:extLst>
                </p:cNvPr>
                <p:cNvSpPr/>
                <p:nvPr/>
              </p:nvSpPr>
              <p:spPr>
                <a:xfrm>
                  <a:off x="4637478" y="4403604"/>
                  <a:ext cx="73067" cy="90641"/>
                </a:xfrm>
                <a:custGeom>
                  <a:avLst/>
                  <a:gdLst>
                    <a:gd name="connsiteX0" fmla="*/ 90786 w 90785"/>
                    <a:gd name="connsiteY0" fmla="*/ 45250 h 90641"/>
                    <a:gd name="connsiteX1" fmla="*/ 45156 w 90785"/>
                    <a:gd name="connsiteY1" fmla="*/ 1 h 90641"/>
                    <a:gd name="connsiteX2" fmla="*/ 2 w 90785"/>
                    <a:gd name="connsiteY2" fmla="*/ 44774 h 90641"/>
                    <a:gd name="connsiteX3" fmla="*/ 45346 w 90785"/>
                    <a:gd name="connsiteY3" fmla="*/ 90641 h 90641"/>
                    <a:gd name="connsiteX4" fmla="*/ 90786 w 90785"/>
                    <a:gd name="connsiteY4" fmla="*/ 45250 h 90641"/>
                    <a:gd name="connsiteX5" fmla="*/ 38590 w 90785"/>
                    <a:gd name="connsiteY5" fmla="*/ 45535 h 90641"/>
                    <a:gd name="connsiteX6" fmla="*/ 45061 w 90785"/>
                    <a:gd name="connsiteY6" fmla="*/ 38493 h 90641"/>
                    <a:gd name="connsiteX7" fmla="*/ 52103 w 90785"/>
                    <a:gd name="connsiteY7" fmla="*/ 45107 h 90641"/>
                    <a:gd name="connsiteX8" fmla="*/ 45632 w 90785"/>
                    <a:gd name="connsiteY8" fmla="*/ 52054 h 90641"/>
                    <a:gd name="connsiteX9" fmla="*/ 38590 w 90785"/>
                    <a:gd name="connsiteY9" fmla="*/ 45535 h 90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785" h="90641">
                      <a:moveTo>
                        <a:pt x="90786" y="45250"/>
                      </a:moveTo>
                      <a:cubicBezTo>
                        <a:pt x="90738" y="19176"/>
                        <a:pt x="71230" y="-142"/>
                        <a:pt x="45156" y="1"/>
                      </a:cubicBezTo>
                      <a:cubicBezTo>
                        <a:pt x="20034" y="144"/>
                        <a:pt x="240" y="19747"/>
                        <a:pt x="2" y="44774"/>
                      </a:cubicBezTo>
                      <a:cubicBezTo>
                        <a:pt x="-236" y="70515"/>
                        <a:pt x="19605" y="90594"/>
                        <a:pt x="45346" y="90641"/>
                      </a:cubicBezTo>
                      <a:cubicBezTo>
                        <a:pt x="71516" y="90641"/>
                        <a:pt x="90833" y="71371"/>
                        <a:pt x="90786" y="45250"/>
                      </a:cubicBezTo>
                      <a:close/>
                      <a:moveTo>
                        <a:pt x="38590" y="45535"/>
                      </a:moveTo>
                      <a:cubicBezTo>
                        <a:pt x="38400" y="41301"/>
                        <a:pt x="41159" y="39112"/>
                        <a:pt x="45061" y="38493"/>
                      </a:cubicBezTo>
                      <a:cubicBezTo>
                        <a:pt x="49581" y="38541"/>
                        <a:pt x="52007" y="40967"/>
                        <a:pt x="52103" y="45107"/>
                      </a:cubicBezTo>
                      <a:cubicBezTo>
                        <a:pt x="52198" y="49199"/>
                        <a:pt x="50057" y="52006"/>
                        <a:pt x="45632" y="52054"/>
                      </a:cubicBezTo>
                      <a:cubicBezTo>
                        <a:pt x="41349" y="52101"/>
                        <a:pt x="38780" y="49627"/>
                        <a:pt x="38590" y="45535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4FEC0D49-E413-46E0-9E32-D547879C8F2F}"/>
                    </a:ext>
                  </a:extLst>
                </p:cNvPr>
                <p:cNvSpPr/>
                <p:nvPr/>
              </p:nvSpPr>
              <p:spPr>
                <a:xfrm>
                  <a:off x="2229682" y="3138843"/>
                  <a:ext cx="90976" cy="90545"/>
                </a:xfrm>
                <a:custGeom>
                  <a:avLst/>
                  <a:gdLst>
                    <a:gd name="connsiteX0" fmla="*/ 45061 w 90976"/>
                    <a:gd name="connsiteY0" fmla="*/ 90546 h 90545"/>
                    <a:gd name="connsiteX1" fmla="*/ 90976 w 90976"/>
                    <a:gd name="connsiteY1" fmla="*/ 45154 h 90545"/>
                    <a:gd name="connsiteX2" fmla="*/ 44775 w 90976"/>
                    <a:gd name="connsiteY2" fmla="*/ 0 h 90545"/>
                    <a:gd name="connsiteX3" fmla="*/ 2 w 90976"/>
                    <a:gd name="connsiteY3" fmla="*/ 44726 h 90545"/>
                    <a:gd name="connsiteX4" fmla="*/ 45061 w 90976"/>
                    <a:gd name="connsiteY4" fmla="*/ 90546 h 90545"/>
                    <a:gd name="connsiteX5" fmla="*/ 45632 w 90976"/>
                    <a:gd name="connsiteY5" fmla="*/ 38445 h 90545"/>
                    <a:gd name="connsiteX6" fmla="*/ 52293 w 90976"/>
                    <a:gd name="connsiteY6" fmla="*/ 45440 h 90545"/>
                    <a:gd name="connsiteX7" fmla="*/ 45204 w 90976"/>
                    <a:gd name="connsiteY7" fmla="*/ 52006 h 90545"/>
                    <a:gd name="connsiteX8" fmla="*/ 38685 w 90976"/>
                    <a:gd name="connsiteY8" fmla="*/ 45059 h 90545"/>
                    <a:gd name="connsiteX9" fmla="*/ 45632 w 90976"/>
                    <a:gd name="connsiteY9" fmla="*/ 38445 h 90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976" h="90545">
                      <a:moveTo>
                        <a:pt x="45061" y="90546"/>
                      </a:moveTo>
                      <a:cubicBezTo>
                        <a:pt x="70944" y="90593"/>
                        <a:pt x="91071" y="70705"/>
                        <a:pt x="90976" y="45154"/>
                      </a:cubicBezTo>
                      <a:cubicBezTo>
                        <a:pt x="90881" y="19651"/>
                        <a:pt x="70707" y="-95"/>
                        <a:pt x="44775" y="0"/>
                      </a:cubicBezTo>
                      <a:cubicBezTo>
                        <a:pt x="19463" y="95"/>
                        <a:pt x="192" y="19365"/>
                        <a:pt x="2" y="44726"/>
                      </a:cubicBezTo>
                      <a:cubicBezTo>
                        <a:pt x="-236" y="70847"/>
                        <a:pt x="19082" y="90498"/>
                        <a:pt x="45061" y="90546"/>
                      </a:cubicBezTo>
                      <a:close/>
                      <a:moveTo>
                        <a:pt x="45632" y="38445"/>
                      </a:moveTo>
                      <a:cubicBezTo>
                        <a:pt x="49771" y="38921"/>
                        <a:pt x="52436" y="41348"/>
                        <a:pt x="52293" y="45440"/>
                      </a:cubicBezTo>
                      <a:cubicBezTo>
                        <a:pt x="52150" y="49436"/>
                        <a:pt x="49533" y="52006"/>
                        <a:pt x="45204" y="52006"/>
                      </a:cubicBezTo>
                      <a:cubicBezTo>
                        <a:pt x="40636" y="52006"/>
                        <a:pt x="38590" y="49008"/>
                        <a:pt x="38685" y="45059"/>
                      </a:cubicBezTo>
                      <a:cubicBezTo>
                        <a:pt x="38733" y="41015"/>
                        <a:pt x="41159" y="38445"/>
                        <a:pt x="45632" y="38445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50DEC620-6BBA-462D-A208-00E6D70D2AEC}"/>
                    </a:ext>
                  </a:extLst>
                </p:cNvPr>
                <p:cNvSpPr/>
                <p:nvPr/>
              </p:nvSpPr>
              <p:spPr>
                <a:xfrm>
                  <a:off x="2516878" y="3553649"/>
                  <a:ext cx="90880" cy="91070"/>
                </a:xfrm>
                <a:custGeom>
                  <a:avLst/>
                  <a:gdLst>
                    <a:gd name="connsiteX0" fmla="*/ 90880 w 90880"/>
                    <a:gd name="connsiteY0" fmla="*/ 45439 h 91070"/>
                    <a:gd name="connsiteX1" fmla="*/ 45012 w 90880"/>
                    <a:gd name="connsiteY1" fmla="*/ 0 h 91070"/>
                    <a:gd name="connsiteX2" fmla="*/ 1 w 90880"/>
                    <a:gd name="connsiteY2" fmla="*/ 45915 h 91070"/>
                    <a:gd name="connsiteX3" fmla="*/ 44870 w 90880"/>
                    <a:gd name="connsiteY3" fmla="*/ 91069 h 91070"/>
                    <a:gd name="connsiteX4" fmla="*/ 90880 w 90880"/>
                    <a:gd name="connsiteY4" fmla="*/ 45439 h 91070"/>
                    <a:gd name="connsiteX5" fmla="*/ 38684 w 90880"/>
                    <a:gd name="connsiteY5" fmla="*/ 46058 h 91070"/>
                    <a:gd name="connsiteX6" fmla="*/ 44727 w 90880"/>
                    <a:gd name="connsiteY6" fmla="*/ 38778 h 91070"/>
                    <a:gd name="connsiteX7" fmla="*/ 52435 w 90880"/>
                    <a:gd name="connsiteY7" fmla="*/ 44631 h 91070"/>
                    <a:gd name="connsiteX8" fmla="*/ 45917 w 90880"/>
                    <a:gd name="connsiteY8" fmla="*/ 52338 h 91070"/>
                    <a:gd name="connsiteX9" fmla="*/ 38684 w 90880"/>
                    <a:gd name="connsiteY9" fmla="*/ 46058 h 91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0880" h="91070">
                      <a:moveTo>
                        <a:pt x="90880" y="45439"/>
                      </a:moveTo>
                      <a:cubicBezTo>
                        <a:pt x="90975" y="19936"/>
                        <a:pt x="70753" y="-48"/>
                        <a:pt x="45012" y="0"/>
                      </a:cubicBezTo>
                      <a:cubicBezTo>
                        <a:pt x="18986" y="95"/>
                        <a:pt x="-189" y="19698"/>
                        <a:pt x="1" y="45915"/>
                      </a:cubicBezTo>
                      <a:cubicBezTo>
                        <a:pt x="192" y="70895"/>
                        <a:pt x="19985" y="90831"/>
                        <a:pt x="44870" y="91069"/>
                      </a:cubicBezTo>
                      <a:cubicBezTo>
                        <a:pt x="69849" y="91307"/>
                        <a:pt x="90785" y="70562"/>
                        <a:pt x="90880" y="45439"/>
                      </a:cubicBezTo>
                      <a:close/>
                      <a:moveTo>
                        <a:pt x="38684" y="46058"/>
                      </a:moveTo>
                      <a:cubicBezTo>
                        <a:pt x="38256" y="41776"/>
                        <a:pt x="40254" y="38968"/>
                        <a:pt x="44727" y="38778"/>
                      </a:cubicBezTo>
                      <a:cubicBezTo>
                        <a:pt x="48819" y="38635"/>
                        <a:pt x="51579" y="40586"/>
                        <a:pt x="52435" y="44631"/>
                      </a:cubicBezTo>
                      <a:cubicBezTo>
                        <a:pt x="52102" y="48960"/>
                        <a:pt x="49913" y="51863"/>
                        <a:pt x="45917" y="52338"/>
                      </a:cubicBezTo>
                      <a:cubicBezTo>
                        <a:pt x="41682" y="52862"/>
                        <a:pt x="39112" y="50197"/>
                        <a:pt x="38684" y="46058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E748A20D-33B6-4D2F-8220-9F9747281AEB}"/>
                    </a:ext>
                  </a:extLst>
                </p:cNvPr>
                <p:cNvSpPr/>
                <p:nvPr/>
              </p:nvSpPr>
              <p:spPr>
                <a:xfrm>
                  <a:off x="2069325" y="3960031"/>
                  <a:ext cx="91653" cy="91695"/>
                </a:xfrm>
                <a:custGeom>
                  <a:avLst/>
                  <a:gdLst>
                    <a:gd name="connsiteX0" fmla="*/ 91653 w 91653"/>
                    <a:gd name="connsiteY0" fmla="*/ 45870 h 91695"/>
                    <a:gd name="connsiteX1" fmla="*/ 45738 w 91653"/>
                    <a:gd name="connsiteY1" fmla="*/ 2 h 91695"/>
                    <a:gd name="connsiteX2" fmla="*/ 13 w 91653"/>
                    <a:gd name="connsiteY2" fmla="*/ 44966 h 91695"/>
                    <a:gd name="connsiteX3" fmla="*/ 45500 w 91653"/>
                    <a:gd name="connsiteY3" fmla="*/ 91690 h 91695"/>
                    <a:gd name="connsiteX4" fmla="*/ 91653 w 91653"/>
                    <a:gd name="connsiteY4" fmla="*/ 45870 h 91695"/>
                    <a:gd name="connsiteX5" fmla="*/ 38839 w 91653"/>
                    <a:gd name="connsiteY5" fmla="*/ 45203 h 91695"/>
                    <a:gd name="connsiteX6" fmla="*/ 46261 w 91653"/>
                    <a:gd name="connsiteY6" fmla="*/ 38733 h 91695"/>
                    <a:gd name="connsiteX7" fmla="*/ 53208 w 91653"/>
                    <a:gd name="connsiteY7" fmla="*/ 45394 h 91695"/>
                    <a:gd name="connsiteX8" fmla="*/ 46404 w 91653"/>
                    <a:gd name="connsiteY8" fmla="*/ 52864 h 91695"/>
                    <a:gd name="connsiteX9" fmla="*/ 38839 w 91653"/>
                    <a:gd name="connsiteY9" fmla="*/ 45203 h 91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653" h="91695">
                      <a:moveTo>
                        <a:pt x="91653" y="45870"/>
                      </a:moveTo>
                      <a:cubicBezTo>
                        <a:pt x="91748" y="20509"/>
                        <a:pt x="70956" y="-236"/>
                        <a:pt x="45738" y="2"/>
                      </a:cubicBezTo>
                      <a:cubicBezTo>
                        <a:pt x="21139" y="240"/>
                        <a:pt x="632" y="20414"/>
                        <a:pt x="13" y="44966"/>
                      </a:cubicBezTo>
                      <a:cubicBezTo>
                        <a:pt x="-605" y="69469"/>
                        <a:pt x="20616" y="91261"/>
                        <a:pt x="45500" y="91690"/>
                      </a:cubicBezTo>
                      <a:cubicBezTo>
                        <a:pt x="70337" y="92118"/>
                        <a:pt x="91558" y="71039"/>
                        <a:pt x="91653" y="45870"/>
                      </a:cubicBezTo>
                      <a:close/>
                      <a:moveTo>
                        <a:pt x="38839" y="45203"/>
                      </a:moveTo>
                      <a:cubicBezTo>
                        <a:pt x="39077" y="41397"/>
                        <a:pt x="42265" y="38685"/>
                        <a:pt x="46261" y="38733"/>
                      </a:cubicBezTo>
                      <a:cubicBezTo>
                        <a:pt x="50401" y="38780"/>
                        <a:pt x="52494" y="41682"/>
                        <a:pt x="53208" y="45394"/>
                      </a:cubicBezTo>
                      <a:cubicBezTo>
                        <a:pt x="52542" y="49628"/>
                        <a:pt x="50306" y="52816"/>
                        <a:pt x="46404" y="52864"/>
                      </a:cubicBezTo>
                      <a:cubicBezTo>
                        <a:pt x="41932" y="52911"/>
                        <a:pt x="38553" y="49771"/>
                        <a:pt x="38839" y="45203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5C38A66B-7849-4AB9-B18B-2C78ADDF046D}"/>
                    </a:ext>
                  </a:extLst>
                </p:cNvPr>
                <p:cNvSpPr/>
                <p:nvPr/>
              </p:nvSpPr>
              <p:spPr>
                <a:xfrm>
                  <a:off x="2317422" y="2684163"/>
                  <a:ext cx="91123" cy="91121"/>
                </a:xfrm>
                <a:custGeom>
                  <a:avLst/>
                  <a:gdLst>
                    <a:gd name="connsiteX0" fmla="*/ 45630 w 91123"/>
                    <a:gd name="connsiteY0" fmla="*/ 91119 h 91121"/>
                    <a:gd name="connsiteX1" fmla="*/ 91117 w 91123"/>
                    <a:gd name="connsiteY1" fmla="*/ 44632 h 91121"/>
                    <a:gd name="connsiteX2" fmla="*/ 45582 w 91123"/>
                    <a:gd name="connsiteY2" fmla="*/ 2 h 91121"/>
                    <a:gd name="connsiteX3" fmla="*/ 0 w 91123"/>
                    <a:gd name="connsiteY3" fmla="*/ 45346 h 91121"/>
                    <a:gd name="connsiteX4" fmla="*/ 45630 w 91123"/>
                    <a:gd name="connsiteY4" fmla="*/ 91119 h 91121"/>
                    <a:gd name="connsiteX5" fmla="*/ 45011 w 91123"/>
                    <a:gd name="connsiteY5" fmla="*/ 38780 h 91121"/>
                    <a:gd name="connsiteX6" fmla="*/ 52196 w 91123"/>
                    <a:gd name="connsiteY6" fmla="*/ 45203 h 91121"/>
                    <a:gd name="connsiteX7" fmla="*/ 45487 w 91123"/>
                    <a:gd name="connsiteY7" fmla="*/ 52578 h 91121"/>
                    <a:gd name="connsiteX8" fmla="*/ 38588 w 91123"/>
                    <a:gd name="connsiteY8" fmla="*/ 45727 h 91121"/>
                    <a:gd name="connsiteX9" fmla="*/ 45011 w 91123"/>
                    <a:gd name="connsiteY9" fmla="*/ 38780 h 91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1123" h="91121">
                      <a:moveTo>
                        <a:pt x="45630" y="91119"/>
                      </a:moveTo>
                      <a:cubicBezTo>
                        <a:pt x="70514" y="90833"/>
                        <a:pt x="91545" y="69327"/>
                        <a:pt x="91117" y="44632"/>
                      </a:cubicBezTo>
                      <a:cubicBezTo>
                        <a:pt x="90689" y="19986"/>
                        <a:pt x="70514" y="240"/>
                        <a:pt x="45582" y="2"/>
                      </a:cubicBezTo>
                      <a:cubicBezTo>
                        <a:pt x="19556" y="-236"/>
                        <a:pt x="-95" y="19272"/>
                        <a:pt x="0" y="45346"/>
                      </a:cubicBezTo>
                      <a:cubicBezTo>
                        <a:pt x="0" y="71182"/>
                        <a:pt x="20222" y="91404"/>
                        <a:pt x="45630" y="91119"/>
                      </a:cubicBezTo>
                      <a:close/>
                      <a:moveTo>
                        <a:pt x="45011" y="38780"/>
                      </a:moveTo>
                      <a:cubicBezTo>
                        <a:pt x="48913" y="38828"/>
                        <a:pt x="52196" y="40731"/>
                        <a:pt x="52196" y="45203"/>
                      </a:cubicBezTo>
                      <a:cubicBezTo>
                        <a:pt x="52196" y="49438"/>
                        <a:pt x="49341" y="51532"/>
                        <a:pt x="45487" y="52578"/>
                      </a:cubicBezTo>
                      <a:cubicBezTo>
                        <a:pt x="41538" y="51960"/>
                        <a:pt x="38731" y="50152"/>
                        <a:pt x="38588" y="45727"/>
                      </a:cubicBezTo>
                      <a:cubicBezTo>
                        <a:pt x="38398" y="41302"/>
                        <a:pt x="40729" y="38685"/>
                        <a:pt x="45011" y="3878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4F42062B-6C28-4C9E-9170-DF8A9438C6F9}"/>
                    </a:ext>
                  </a:extLst>
                </p:cNvPr>
                <p:cNvSpPr/>
                <p:nvPr/>
              </p:nvSpPr>
              <p:spPr>
                <a:xfrm>
                  <a:off x="3351486" y="3871581"/>
                  <a:ext cx="46581" cy="38502"/>
                </a:xfrm>
                <a:custGeom>
                  <a:avLst/>
                  <a:gdLst>
                    <a:gd name="connsiteX0" fmla="*/ 0 w 46581"/>
                    <a:gd name="connsiteY0" fmla="*/ 0 h 38502"/>
                    <a:gd name="connsiteX1" fmla="*/ 48 w 46581"/>
                    <a:gd name="connsiteY1" fmla="*/ 28548 h 38502"/>
                    <a:gd name="connsiteX2" fmla="*/ 6233 w 46581"/>
                    <a:gd name="connsiteY2" fmla="*/ 36494 h 38502"/>
                    <a:gd name="connsiteX3" fmla="*/ 46534 w 46581"/>
                    <a:gd name="connsiteY3" fmla="*/ 2950 h 38502"/>
                    <a:gd name="connsiteX4" fmla="*/ 46581 w 46581"/>
                    <a:gd name="connsiteY4" fmla="*/ 238 h 38502"/>
                    <a:gd name="connsiteX5" fmla="*/ 46581 w 46581"/>
                    <a:gd name="connsiteY5" fmla="*/ 238 h 38502"/>
                    <a:gd name="connsiteX6" fmla="*/ 0 w 46581"/>
                    <a:gd name="connsiteY6" fmla="*/ 0 h 38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581" h="38502">
                      <a:moveTo>
                        <a:pt x="0" y="0"/>
                      </a:moveTo>
                      <a:cubicBezTo>
                        <a:pt x="48" y="9516"/>
                        <a:pt x="143" y="19032"/>
                        <a:pt x="48" y="28548"/>
                      </a:cubicBezTo>
                      <a:cubicBezTo>
                        <a:pt x="0" y="33021"/>
                        <a:pt x="381" y="35685"/>
                        <a:pt x="6233" y="36494"/>
                      </a:cubicBezTo>
                      <a:cubicBezTo>
                        <a:pt x="43631" y="41538"/>
                        <a:pt x="46438" y="39349"/>
                        <a:pt x="46534" y="2950"/>
                      </a:cubicBezTo>
                      <a:cubicBezTo>
                        <a:pt x="46534" y="2046"/>
                        <a:pt x="46534" y="1142"/>
                        <a:pt x="46581" y="238"/>
                      </a:cubicBezTo>
                      <a:cubicBezTo>
                        <a:pt x="46581" y="238"/>
                        <a:pt x="46581" y="238"/>
                        <a:pt x="46581" y="238"/>
                      </a:cubicBezTo>
                      <a:cubicBezTo>
                        <a:pt x="30975" y="1856"/>
                        <a:pt x="15464" y="2141"/>
                        <a:pt x="0" y="0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51D59CEF-36E4-4098-BCB0-43BA7EE8F146}"/>
                    </a:ext>
                  </a:extLst>
                </p:cNvPr>
                <p:cNvSpPr/>
                <p:nvPr/>
              </p:nvSpPr>
              <p:spPr>
                <a:xfrm>
                  <a:off x="3351486" y="3868391"/>
                  <a:ext cx="46533" cy="4729"/>
                </a:xfrm>
                <a:custGeom>
                  <a:avLst/>
                  <a:gdLst>
                    <a:gd name="connsiteX0" fmla="*/ 0 w 46533"/>
                    <a:gd name="connsiteY0" fmla="*/ 3190 h 4729"/>
                    <a:gd name="connsiteX1" fmla="*/ 46534 w 46533"/>
                    <a:gd name="connsiteY1" fmla="*/ 3380 h 4729"/>
                    <a:gd name="connsiteX2" fmla="*/ 0 w 46533"/>
                    <a:gd name="connsiteY2" fmla="*/ 3190 h 4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533" h="4729">
                      <a:moveTo>
                        <a:pt x="0" y="3190"/>
                      </a:moveTo>
                      <a:cubicBezTo>
                        <a:pt x="15511" y="5331"/>
                        <a:pt x="31022" y="5093"/>
                        <a:pt x="46534" y="3380"/>
                      </a:cubicBezTo>
                      <a:cubicBezTo>
                        <a:pt x="31022" y="-1378"/>
                        <a:pt x="15511" y="-807"/>
                        <a:pt x="0" y="3190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AD9BC299-4F11-4572-A250-40275CB2166F}"/>
                    </a:ext>
                  </a:extLst>
                </p:cNvPr>
                <p:cNvSpPr/>
                <p:nvPr/>
              </p:nvSpPr>
              <p:spPr>
                <a:xfrm>
                  <a:off x="3582276" y="3869059"/>
                  <a:ext cx="48649" cy="40288"/>
                </a:xfrm>
                <a:custGeom>
                  <a:avLst/>
                  <a:gdLst>
                    <a:gd name="connsiteX0" fmla="*/ 1450 w 48649"/>
                    <a:gd name="connsiteY0" fmla="*/ 2664 h 40288"/>
                    <a:gd name="connsiteX1" fmla="*/ 3686 w 48649"/>
                    <a:gd name="connsiteY1" fmla="*/ 36589 h 40288"/>
                    <a:gd name="connsiteX2" fmla="*/ 39038 w 48649"/>
                    <a:gd name="connsiteY2" fmla="*/ 38825 h 40288"/>
                    <a:gd name="connsiteX3" fmla="*/ 40418 w 48649"/>
                    <a:gd name="connsiteY3" fmla="*/ 38825 h 40288"/>
                    <a:gd name="connsiteX4" fmla="*/ 48174 w 48649"/>
                    <a:gd name="connsiteY4" fmla="*/ 31213 h 40288"/>
                    <a:gd name="connsiteX5" fmla="*/ 48650 w 48649"/>
                    <a:gd name="connsiteY5" fmla="*/ 0 h 40288"/>
                    <a:gd name="connsiteX6" fmla="*/ 1450 w 48649"/>
                    <a:gd name="connsiteY6" fmla="*/ 2664 h 40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649" h="40288">
                      <a:moveTo>
                        <a:pt x="1450" y="2664"/>
                      </a:moveTo>
                      <a:cubicBezTo>
                        <a:pt x="2306" y="14322"/>
                        <a:pt x="-3594" y="29928"/>
                        <a:pt x="3686" y="36589"/>
                      </a:cubicBezTo>
                      <a:cubicBezTo>
                        <a:pt x="11442" y="43774"/>
                        <a:pt x="26953" y="38159"/>
                        <a:pt x="39038" y="38825"/>
                      </a:cubicBezTo>
                      <a:cubicBezTo>
                        <a:pt x="39467" y="38873"/>
                        <a:pt x="39942" y="38778"/>
                        <a:pt x="40418" y="38825"/>
                      </a:cubicBezTo>
                      <a:cubicBezTo>
                        <a:pt x="46271" y="39587"/>
                        <a:pt x="48317" y="37160"/>
                        <a:pt x="48174" y="31213"/>
                      </a:cubicBezTo>
                      <a:cubicBezTo>
                        <a:pt x="47888" y="20793"/>
                        <a:pt x="48459" y="10372"/>
                        <a:pt x="48650" y="0"/>
                      </a:cubicBezTo>
                      <a:cubicBezTo>
                        <a:pt x="33281" y="7089"/>
                        <a:pt x="17294" y="3997"/>
                        <a:pt x="1450" y="2664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EA356D38-83DF-4B71-8199-0C9CA35C7CE6}"/>
                    </a:ext>
                  </a:extLst>
                </p:cNvPr>
                <p:cNvSpPr/>
                <p:nvPr/>
              </p:nvSpPr>
              <p:spPr>
                <a:xfrm>
                  <a:off x="3583726" y="3868537"/>
                  <a:ext cx="47199" cy="5013"/>
                </a:xfrm>
                <a:custGeom>
                  <a:avLst/>
                  <a:gdLst>
                    <a:gd name="connsiteX0" fmla="*/ 0 w 47199"/>
                    <a:gd name="connsiteY0" fmla="*/ 3186 h 5013"/>
                    <a:gd name="connsiteX1" fmla="*/ 47200 w 47199"/>
                    <a:gd name="connsiteY1" fmla="*/ 522 h 5013"/>
                    <a:gd name="connsiteX2" fmla="*/ 47200 w 47199"/>
                    <a:gd name="connsiteY2" fmla="*/ 522 h 5013"/>
                    <a:gd name="connsiteX3" fmla="*/ 0 w 47199"/>
                    <a:gd name="connsiteY3" fmla="*/ 3186 h 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99" h="5013">
                      <a:moveTo>
                        <a:pt x="0" y="3186"/>
                      </a:moveTo>
                      <a:cubicBezTo>
                        <a:pt x="15844" y="4518"/>
                        <a:pt x="31831" y="7611"/>
                        <a:pt x="47200" y="522"/>
                      </a:cubicBezTo>
                      <a:lnTo>
                        <a:pt x="47200" y="522"/>
                      </a:lnTo>
                      <a:cubicBezTo>
                        <a:pt x="31498" y="1997"/>
                        <a:pt x="15416" y="-3000"/>
                        <a:pt x="0" y="3186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95CFE00F-92E0-4E5C-932F-713BD3434F32}"/>
                    </a:ext>
                  </a:extLst>
                </p:cNvPr>
                <p:cNvSpPr/>
                <p:nvPr/>
              </p:nvSpPr>
              <p:spPr>
                <a:xfrm>
                  <a:off x="3274882" y="3871581"/>
                  <a:ext cx="46581" cy="38489"/>
                </a:xfrm>
                <a:custGeom>
                  <a:avLst/>
                  <a:gdLst>
                    <a:gd name="connsiteX0" fmla="*/ 0 w 46581"/>
                    <a:gd name="connsiteY0" fmla="*/ 0 h 38489"/>
                    <a:gd name="connsiteX1" fmla="*/ 48 w 46581"/>
                    <a:gd name="connsiteY1" fmla="*/ 28548 h 38489"/>
                    <a:gd name="connsiteX2" fmla="*/ 6281 w 46581"/>
                    <a:gd name="connsiteY2" fmla="*/ 36494 h 38489"/>
                    <a:gd name="connsiteX3" fmla="*/ 46534 w 46581"/>
                    <a:gd name="connsiteY3" fmla="*/ 2950 h 38489"/>
                    <a:gd name="connsiteX4" fmla="*/ 46581 w 46581"/>
                    <a:gd name="connsiteY4" fmla="*/ 238 h 38489"/>
                    <a:gd name="connsiteX5" fmla="*/ 0 w 46581"/>
                    <a:gd name="connsiteY5" fmla="*/ 0 h 3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581" h="38489">
                      <a:moveTo>
                        <a:pt x="0" y="0"/>
                      </a:moveTo>
                      <a:cubicBezTo>
                        <a:pt x="48" y="9516"/>
                        <a:pt x="143" y="19032"/>
                        <a:pt x="48" y="28548"/>
                      </a:cubicBezTo>
                      <a:cubicBezTo>
                        <a:pt x="0" y="33068"/>
                        <a:pt x="428" y="35685"/>
                        <a:pt x="6281" y="36494"/>
                      </a:cubicBezTo>
                      <a:cubicBezTo>
                        <a:pt x="43726" y="41490"/>
                        <a:pt x="46438" y="39397"/>
                        <a:pt x="46534" y="2950"/>
                      </a:cubicBezTo>
                      <a:cubicBezTo>
                        <a:pt x="46534" y="2046"/>
                        <a:pt x="46581" y="1142"/>
                        <a:pt x="46581" y="238"/>
                      </a:cubicBezTo>
                      <a:cubicBezTo>
                        <a:pt x="31022" y="1903"/>
                        <a:pt x="15511" y="2141"/>
                        <a:pt x="0" y="0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14249EF1-39A8-4472-86E6-FFEA98DCC7D4}"/>
                    </a:ext>
                  </a:extLst>
                </p:cNvPr>
                <p:cNvSpPr/>
                <p:nvPr/>
              </p:nvSpPr>
              <p:spPr>
                <a:xfrm>
                  <a:off x="3274882" y="3868409"/>
                  <a:ext cx="46533" cy="4694"/>
                </a:xfrm>
                <a:custGeom>
                  <a:avLst/>
                  <a:gdLst>
                    <a:gd name="connsiteX0" fmla="*/ 0 w 46533"/>
                    <a:gd name="connsiteY0" fmla="*/ 3171 h 4694"/>
                    <a:gd name="connsiteX1" fmla="*/ 46534 w 46533"/>
                    <a:gd name="connsiteY1" fmla="*/ 3362 h 4694"/>
                    <a:gd name="connsiteX2" fmla="*/ 0 w 46533"/>
                    <a:gd name="connsiteY2" fmla="*/ 3171 h 4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533" h="4694">
                      <a:moveTo>
                        <a:pt x="0" y="3171"/>
                      </a:moveTo>
                      <a:cubicBezTo>
                        <a:pt x="15511" y="5312"/>
                        <a:pt x="31022" y="5027"/>
                        <a:pt x="46534" y="3362"/>
                      </a:cubicBezTo>
                      <a:cubicBezTo>
                        <a:pt x="31070" y="-1349"/>
                        <a:pt x="15559" y="-826"/>
                        <a:pt x="0" y="3171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D06E64CE-88B9-4748-86E2-8A5EADFA788B}"/>
                    </a:ext>
                  </a:extLst>
                </p:cNvPr>
                <p:cNvSpPr/>
                <p:nvPr/>
              </p:nvSpPr>
              <p:spPr>
                <a:xfrm>
                  <a:off x="3198078" y="3871723"/>
                  <a:ext cx="48230" cy="37562"/>
                </a:xfrm>
                <a:custGeom>
                  <a:avLst/>
                  <a:gdLst>
                    <a:gd name="connsiteX0" fmla="*/ 152 w 48230"/>
                    <a:gd name="connsiteY0" fmla="*/ 0 h 37562"/>
                    <a:gd name="connsiteX1" fmla="*/ 57 w 48230"/>
                    <a:gd name="connsiteY1" fmla="*/ 27168 h 37562"/>
                    <a:gd name="connsiteX2" fmla="*/ 9192 w 48230"/>
                    <a:gd name="connsiteY2" fmla="*/ 36256 h 37562"/>
                    <a:gd name="connsiteX3" fmla="*/ 44544 w 48230"/>
                    <a:gd name="connsiteY3" fmla="*/ 33925 h 37562"/>
                    <a:gd name="connsiteX4" fmla="*/ 46781 w 48230"/>
                    <a:gd name="connsiteY4" fmla="*/ 0 h 37562"/>
                    <a:gd name="connsiteX5" fmla="*/ 46781 w 48230"/>
                    <a:gd name="connsiteY5" fmla="*/ 0 h 37562"/>
                    <a:gd name="connsiteX6" fmla="*/ 152 w 48230"/>
                    <a:gd name="connsiteY6" fmla="*/ 0 h 37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230" h="37562">
                      <a:moveTo>
                        <a:pt x="152" y="0"/>
                      </a:moveTo>
                      <a:cubicBezTo>
                        <a:pt x="152" y="9088"/>
                        <a:pt x="628" y="18176"/>
                        <a:pt x="57" y="27168"/>
                      </a:cubicBezTo>
                      <a:cubicBezTo>
                        <a:pt x="-419" y="34401"/>
                        <a:pt x="2055" y="36827"/>
                        <a:pt x="9192" y="36256"/>
                      </a:cubicBezTo>
                      <a:cubicBezTo>
                        <a:pt x="21278" y="35257"/>
                        <a:pt x="36789" y="41110"/>
                        <a:pt x="44544" y="33925"/>
                      </a:cubicBezTo>
                      <a:cubicBezTo>
                        <a:pt x="51824" y="27216"/>
                        <a:pt x="45924" y="11657"/>
                        <a:pt x="46781" y="0"/>
                      </a:cubicBezTo>
                      <a:cubicBezTo>
                        <a:pt x="46781" y="0"/>
                        <a:pt x="46781" y="0"/>
                        <a:pt x="46781" y="0"/>
                      </a:cubicBezTo>
                      <a:cubicBezTo>
                        <a:pt x="31222" y="1808"/>
                        <a:pt x="15711" y="1856"/>
                        <a:pt x="152" y="0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2CA5659-9189-4B01-912B-496262F1A506}"/>
                    </a:ext>
                  </a:extLst>
                </p:cNvPr>
                <p:cNvSpPr/>
                <p:nvPr/>
              </p:nvSpPr>
              <p:spPr>
                <a:xfrm>
                  <a:off x="3198230" y="3868405"/>
                  <a:ext cx="46628" cy="4710"/>
                </a:xfrm>
                <a:custGeom>
                  <a:avLst/>
                  <a:gdLst>
                    <a:gd name="connsiteX0" fmla="*/ 0 w 46628"/>
                    <a:gd name="connsiteY0" fmla="*/ 3319 h 4710"/>
                    <a:gd name="connsiteX1" fmla="*/ 46629 w 46628"/>
                    <a:gd name="connsiteY1" fmla="*/ 3319 h 4710"/>
                    <a:gd name="connsiteX2" fmla="*/ 0 w 46628"/>
                    <a:gd name="connsiteY2" fmla="*/ 3319 h 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628" h="4710">
                      <a:moveTo>
                        <a:pt x="0" y="3319"/>
                      </a:moveTo>
                      <a:cubicBezTo>
                        <a:pt x="15559" y="5174"/>
                        <a:pt x="31070" y="5174"/>
                        <a:pt x="46629" y="3319"/>
                      </a:cubicBezTo>
                      <a:cubicBezTo>
                        <a:pt x="31070" y="-1154"/>
                        <a:pt x="15559" y="-1059"/>
                        <a:pt x="0" y="3319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2E6ACD4F-936B-4A9A-92C2-C2FE65B76D4C}"/>
                    </a:ext>
                  </a:extLst>
                </p:cNvPr>
                <p:cNvSpPr/>
                <p:nvPr/>
              </p:nvSpPr>
              <p:spPr>
                <a:xfrm>
                  <a:off x="3504981" y="3871819"/>
                  <a:ext cx="46152" cy="36672"/>
                </a:xfrm>
                <a:custGeom>
                  <a:avLst/>
                  <a:gdLst>
                    <a:gd name="connsiteX0" fmla="*/ 19080 w 46152"/>
                    <a:gd name="connsiteY0" fmla="*/ 952 h 36672"/>
                    <a:gd name="connsiteX1" fmla="*/ 5995 w 46152"/>
                    <a:gd name="connsiteY1" fmla="*/ 13894 h 36672"/>
                    <a:gd name="connsiteX2" fmla="*/ 0 w 46152"/>
                    <a:gd name="connsiteY2" fmla="*/ 32688 h 36672"/>
                    <a:gd name="connsiteX3" fmla="*/ 7613 w 46152"/>
                    <a:gd name="connsiteY3" fmla="*/ 36018 h 36672"/>
                    <a:gd name="connsiteX4" fmla="*/ 46153 w 46152"/>
                    <a:gd name="connsiteY4" fmla="*/ 0 h 36672"/>
                    <a:gd name="connsiteX5" fmla="*/ 46153 w 46152"/>
                    <a:gd name="connsiteY5" fmla="*/ 0 h 36672"/>
                    <a:gd name="connsiteX6" fmla="*/ 19080 w 46152"/>
                    <a:gd name="connsiteY6" fmla="*/ 952 h 3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152" h="36672">
                      <a:moveTo>
                        <a:pt x="19080" y="952"/>
                      </a:moveTo>
                      <a:cubicBezTo>
                        <a:pt x="9802" y="856"/>
                        <a:pt x="6233" y="4710"/>
                        <a:pt x="5995" y="13894"/>
                      </a:cubicBezTo>
                      <a:cubicBezTo>
                        <a:pt x="5852" y="20460"/>
                        <a:pt x="9040" y="28739"/>
                        <a:pt x="0" y="32688"/>
                      </a:cubicBezTo>
                      <a:cubicBezTo>
                        <a:pt x="1047" y="37255"/>
                        <a:pt x="4806" y="35828"/>
                        <a:pt x="7613" y="36018"/>
                      </a:cubicBezTo>
                      <a:cubicBezTo>
                        <a:pt x="46105" y="37969"/>
                        <a:pt x="46105" y="37969"/>
                        <a:pt x="46153" y="0"/>
                      </a:cubicBezTo>
                      <a:cubicBezTo>
                        <a:pt x="46153" y="0"/>
                        <a:pt x="46153" y="0"/>
                        <a:pt x="46153" y="0"/>
                      </a:cubicBezTo>
                      <a:cubicBezTo>
                        <a:pt x="37208" y="2189"/>
                        <a:pt x="28120" y="1047"/>
                        <a:pt x="19080" y="952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6043B381-A7E5-4F53-8F24-DF873071C55B}"/>
                    </a:ext>
                  </a:extLst>
                </p:cNvPr>
                <p:cNvSpPr/>
                <p:nvPr/>
              </p:nvSpPr>
              <p:spPr>
                <a:xfrm>
                  <a:off x="3504981" y="3868595"/>
                  <a:ext cx="46200" cy="35959"/>
                </a:xfrm>
                <a:custGeom>
                  <a:avLst/>
                  <a:gdLst>
                    <a:gd name="connsiteX0" fmla="*/ 11895 w 46200"/>
                    <a:gd name="connsiteY0" fmla="*/ 417 h 35959"/>
                    <a:gd name="connsiteX1" fmla="*/ 1903 w 46200"/>
                    <a:gd name="connsiteY1" fmla="*/ 10742 h 35959"/>
                    <a:gd name="connsiteX2" fmla="*/ 0 w 46200"/>
                    <a:gd name="connsiteY2" fmla="*/ 35959 h 35959"/>
                    <a:gd name="connsiteX3" fmla="*/ 5995 w 46200"/>
                    <a:gd name="connsiteY3" fmla="*/ 17165 h 35959"/>
                    <a:gd name="connsiteX4" fmla="*/ 19080 w 46200"/>
                    <a:gd name="connsiteY4" fmla="*/ 4223 h 35959"/>
                    <a:gd name="connsiteX5" fmla="*/ 46201 w 46200"/>
                    <a:gd name="connsiteY5" fmla="*/ 3272 h 35959"/>
                    <a:gd name="connsiteX6" fmla="*/ 11895 w 46200"/>
                    <a:gd name="connsiteY6" fmla="*/ 417 h 35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0" h="35959">
                      <a:moveTo>
                        <a:pt x="11895" y="417"/>
                      </a:moveTo>
                      <a:cubicBezTo>
                        <a:pt x="3997" y="-582"/>
                        <a:pt x="2046" y="3414"/>
                        <a:pt x="1903" y="10742"/>
                      </a:cubicBezTo>
                      <a:cubicBezTo>
                        <a:pt x="1760" y="19116"/>
                        <a:pt x="4330" y="27823"/>
                        <a:pt x="0" y="35959"/>
                      </a:cubicBezTo>
                      <a:cubicBezTo>
                        <a:pt x="9040" y="32010"/>
                        <a:pt x="5852" y="23683"/>
                        <a:pt x="5995" y="17165"/>
                      </a:cubicBezTo>
                      <a:cubicBezTo>
                        <a:pt x="6233" y="7934"/>
                        <a:pt x="9802" y="4128"/>
                        <a:pt x="19080" y="4223"/>
                      </a:cubicBezTo>
                      <a:cubicBezTo>
                        <a:pt x="28120" y="4318"/>
                        <a:pt x="37208" y="5460"/>
                        <a:pt x="46201" y="3272"/>
                      </a:cubicBezTo>
                      <a:cubicBezTo>
                        <a:pt x="35162" y="-2914"/>
                        <a:pt x="23267" y="1844"/>
                        <a:pt x="11895" y="417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C4379170-C399-4333-865F-E16B78D15089}"/>
                    </a:ext>
                  </a:extLst>
                </p:cNvPr>
                <p:cNvSpPr/>
                <p:nvPr/>
              </p:nvSpPr>
              <p:spPr>
                <a:xfrm>
                  <a:off x="3428376" y="3871866"/>
                  <a:ext cx="46200" cy="36672"/>
                </a:xfrm>
                <a:custGeom>
                  <a:avLst/>
                  <a:gdLst>
                    <a:gd name="connsiteX0" fmla="*/ 19127 w 46200"/>
                    <a:gd name="connsiteY0" fmla="*/ 904 h 36672"/>
                    <a:gd name="connsiteX1" fmla="*/ 6043 w 46200"/>
                    <a:gd name="connsiteY1" fmla="*/ 13893 h 36672"/>
                    <a:gd name="connsiteX2" fmla="*/ 0 w 46200"/>
                    <a:gd name="connsiteY2" fmla="*/ 32688 h 36672"/>
                    <a:gd name="connsiteX3" fmla="*/ 7613 w 46200"/>
                    <a:gd name="connsiteY3" fmla="*/ 36018 h 36672"/>
                    <a:gd name="connsiteX4" fmla="*/ 46201 w 46200"/>
                    <a:gd name="connsiteY4" fmla="*/ 0 h 36672"/>
                    <a:gd name="connsiteX5" fmla="*/ 46201 w 46200"/>
                    <a:gd name="connsiteY5" fmla="*/ 0 h 36672"/>
                    <a:gd name="connsiteX6" fmla="*/ 19127 w 46200"/>
                    <a:gd name="connsiteY6" fmla="*/ 904 h 3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00" h="36672">
                      <a:moveTo>
                        <a:pt x="19127" y="904"/>
                      </a:moveTo>
                      <a:cubicBezTo>
                        <a:pt x="9849" y="809"/>
                        <a:pt x="6281" y="4710"/>
                        <a:pt x="6043" y="13893"/>
                      </a:cubicBezTo>
                      <a:cubicBezTo>
                        <a:pt x="5900" y="20412"/>
                        <a:pt x="9088" y="28738"/>
                        <a:pt x="0" y="32688"/>
                      </a:cubicBezTo>
                      <a:cubicBezTo>
                        <a:pt x="999" y="37303"/>
                        <a:pt x="4758" y="35876"/>
                        <a:pt x="7613" y="36018"/>
                      </a:cubicBezTo>
                      <a:cubicBezTo>
                        <a:pt x="46153" y="37969"/>
                        <a:pt x="46153" y="37969"/>
                        <a:pt x="46201" y="0"/>
                      </a:cubicBezTo>
                      <a:cubicBezTo>
                        <a:pt x="46201" y="0"/>
                        <a:pt x="46201" y="0"/>
                        <a:pt x="46201" y="0"/>
                      </a:cubicBezTo>
                      <a:cubicBezTo>
                        <a:pt x="37255" y="2141"/>
                        <a:pt x="28120" y="999"/>
                        <a:pt x="19127" y="904"/>
                      </a:cubicBezTo>
                      <a:close/>
                    </a:path>
                  </a:pathLst>
                </a:custGeom>
                <a:solidFill>
                  <a:srgbClr val="1D97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B9008D03-7BA1-43D8-B9B9-5FA4567588EB}"/>
                    </a:ext>
                  </a:extLst>
                </p:cNvPr>
                <p:cNvSpPr/>
                <p:nvPr/>
              </p:nvSpPr>
              <p:spPr>
                <a:xfrm>
                  <a:off x="3428424" y="3868576"/>
                  <a:ext cx="46248" cy="35930"/>
                </a:xfrm>
                <a:custGeom>
                  <a:avLst/>
                  <a:gdLst>
                    <a:gd name="connsiteX0" fmla="*/ 11895 w 46248"/>
                    <a:gd name="connsiteY0" fmla="*/ 435 h 35930"/>
                    <a:gd name="connsiteX1" fmla="*/ 1903 w 46248"/>
                    <a:gd name="connsiteY1" fmla="*/ 10760 h 35930"/>
                    <a:gd name="connsiteX2" fmla="*/ 0 w 46248"/>
                    <a:gd name="connsiteY2" fmla="*/ 35930 h 35930"/>
                    <a:gd name="connsiteX3" fmla="*/ 6043 w 46248"/>
                    <a:gd name="connsiteY3" fmla="*/ 17136 h 35930"/>
                    <a:gd name="connsiteX4" fmla="*/ 19127 w 46248"/>
                    <a:gd name="connsiteY4" fmla="*/ 4147 h 35930"/>
                    <a:gd name="connsiteX5" fmla="*/ 46248 w 46248"/>
                    <a:gd name="connsiteY5" fmla="*/ 3195 h 35930"/>
                    <a:gd name="connsiteX6" fmla="*/ 11895 w 46248"/>
                    <a:gd name="connsiteY6" fmla="*/ 435 h 35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248" h="35930">
                      <a:moveTo>
                        <a:pt x="11895" y="435"/>
                      </a:moveTo>
                      <a:cubicBezTo>
                        <a:pt x="3997" y="-564"/>
                        <a:pt x="2046" y="3433"/>
                        <a:pt x="1903" y="10760"/>
                      </a:cubicBezTo>
                      <a:cubicBezTo>
                        <a:pt x="1713" y="19134"/>
                        <a:pt x="4377" y="27842"/>
                        <a:pt x="0" y="35930"/>
                      </a:cubicBezTo>
                      <a:cubicBezTo>
                        <a:pt x="9088" y="32029"/>
                        <a:pt x="5852" y="23702"/>
                        <a:pt x="6043" y="17136"/>
                      </a:cubicBezTo>
                      <a:cubicBezTo>
                        <a:pt x="6280" y="7953"/>
                        <a:pt x="9802" y="4051"/>
                        <a:pt x="19127" y="4147"/>
                      </a:cubicBezTo>
                      <a:cubicBezTo>
                        <a:pt x="28167" y="4242"/>
                        <a:pt x="37255" y="5384"/>
                        <a:pt x="46248" y="3195"/>
                      </a:cubicBezTo>
                      <a:cubicBezTo>
                        <a:pt x="35162" y="-2895"/>
                        <a:pt x="23267" y="1863"/>
                        <a:pt x="11895" y="435"/>
                      </a:cubicBezTo>
                      <a:close/>
                    </a:path>
                  </a:pathLst>
                </a:custGeom>
                <a:solidFill>
                  <a:srgbClr val="1D97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A8A62FEC-CCC4-43AA-83DD-FF28F53ED7D3}"/>
                    </a:ext>
                  </a:extLst>
                </p:cNvPr>
                <p:cNvSpPr/>
                <p:nvPr/>
              </p:nvSpPr>
              <p:spPr>
                <a:xfrm>
                  <a:off x="3116630" y="3871866"/>
                  <a:ext cx="47806" cy="37492"/>
                </a:xfrm>
                <a:custGeom>
                  <a:avLst/>
                  <a:gdLst>
                    <a:gd name="connsiteX0" fmla="*/ 19175 w 47806"/>
                    <a:gd name="connsiteY0" fmla="*/ 904 h 37492"/>
                    <a:gd name="connsiteX1" fmla="*/ 6090 w 47806"/>
                    <a:gd name="connsiteY1" fmla="*/ 13893 h 37492"/>
                    <a:gd name="connsiteX2" fmla="*/ 0 w 47806"/>
                    <a:gd name="connsiteY2" fmla="*/ 32640 h 37492"/>
                    <a:gd name="connsiteX3" fmla="*/ 8945 w 47806"/>
                    <a:gd name="connsiteY3" fmla="*/ 35876 h 37492"/>
                    <a:gd name="connsiteX4" fmla="*/ 44155 w 47806"/>
                    <a:gd name="connsiteY4" fmla="*/ 33782 h 37492"/>
                    <a:gd name="connsiteX5" fmla="*/ 46296 w 47806"/>
                    <a:gd name="connsiteY5" fmla="*/ 0 h 37492"/>
                    <a:gd name="connsiteX6" fmla="*/ 46296 w 47806"/>
                    <a:gd name="connsiteY6" fmla="*/ 0 h 37492"/>
                    <a:gd name="connsiteX7" fmla="*/ 19175 w 47806"/>
                    <a:gd name="connsiteY7" fmla="*/ 904 h 37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806" h="37492">
                      <a:moveTo>
                        <a:pt x="19175" y="904"/>
                      </a:moveTo>
                      <a:cubicBezTo>
                        <a:pt x="9849" y="809"/>
                        <a:pt x="6328" y="4710"/>
                        <a:pt x="6090" y="13893"/>
                      </a:cubicBezTo>
                      <a:cubicBezTo>
                        <a:pt x="5948" y="20412"/>
                        <a:pt x="9183" y="28786"/>
                        <a:pt x="0" y="32640"/>
                      </a:cubicBezTo>
                      <a:cubicBezTo>
                        <a:pt x="1427" y="37922"/>
                        <a:pt x="5852" y="35971"/>
                        <a:pt x="8945" y="35876"/>
                      </a:cubicBezTo>
                      <a:cubicBezTo>
                        <a:pt x="20983" y="35495"/>
                        <a:pt x="36399" y="40919"/>
                        <a:pt x="44155" y="33782"/>
                      </a:cubicBezTo>
                      <a:cubicBezTo>
                        <a:pt x="51339" y="27121"/>
                        <a:pt x="45582" y="11610"/>
                        <a:pt x="46296" y="0"/>
                      </a:cubicBezTo>
                      <a:lnTo>
                        <a:pt x="46296" y="0"/>
                      </a:lnTo>
                      <a:cubicBezTo>
                        <a:pt x="37350" y="2094"/>
                        <a:pt x="28215" y="999"/>
                        <a:pt x="19175" y="904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9070BE16-4ED7-4B34-B96B-BB38C6C82F9F}"/>
                    </a:ext>
                  </a:extLst>
                </p:cNvPr>
                <p:cNvSpPr/>
                <p:nvPr/>
              </p:nvSpPr>
              <p:spPr>
                <a:xfrm>
                  <a:off x="3116630" y="3868426"/>
                  <a:ext cx="46343" cy="36080"/>
                </a:xfrm>
                <a:custGeom>
                  <a:avLst/>
                  <a:gdLst>
                    <a:gd name="connsiteX0" fmla="*/ 6614 w 46343"/>
                    <a:gd name="connsiteY0" fmla="*/ 1109 h 36080"/>
                    <a:gd name="connsiteX1" fmla="*/ 2141 w 46343"/>
                    <a:gd name="connsiteY1" fmla="*/ 9531 h 36080"/>
                    <a:gd name="connsiteX2" fmla="*/ 0 w 46343"/>
                    <a:gd name="connsiteY2" fmla="*/ 36080 h 36080"/>
                    <a:gd name="connsiteX3" fmla="*/ 6090 w 46343"/>
                    <a:gd name="connsiteY3" fmla="*/ 17334 h 36080"/>
                    <a:gd name="connsiteX4" fmla="*/ 19175 w 46343"/>
                    <a:gd name="connsiteY4" fmla="*/ 4344 h 36080"/>
                    <a:gd name="connsiteX5" fmla="*/ 46343 w 46343"/>
                    <a:gd name="connsiteY5" fmla="*/ 3440 h 36080"/>
                    <a:gd name="connsiteX6" fmla="*/ 6614 w 46343"/>
                    <a:gd name="connsiteY6" fmla="*/ 1109 h 36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343" h="36080">
                      <a:moveTo>
                        <a:pt x="6614" y="1109"/>
                      </a:moveTo>
                      <a:cubicBezTo>
                        <a:pt x="1713" y="1014"/>
                        <a:pt x="2522" y="6009"/>
                        <a:pt x="2141" y="9531"/>
                      </a:cubicBezTo>
                      <a:cubicBezTo>
                        <a:pt x="1190" y="18380"/>
                        <a:pt x="4377" y="27516"/>
                        <a:pt x="0" y="36080"/>
                      </a:cubicBezTo>
                      <a:cubicBezTo>
                        <a:pt x="9183" y="32226"/>
                        <a:pt x="5900" y="23852"/>
                        <a:pt x="6090" y="17334"/>
                      </a:cubicBezTo>
                      <a:cubicBezTo>
                        <a:pt x="6328" y="8151"/>
                        <a:pt x="9849" y="4202"/>
                        <a:pt x="19175" y="4344"/>
                      </a:cubicBezTo>
                      <a:cubicBezTo>
                        <a:pt x="28215" y="4439"/>
                        <a:pt x="37350" y="5534"/>
                        <a:pt x="46343" y="3440"/>
                      </a:cubicBezTo>
                      <a:cubicBezTo>
                        <a:pt x="33449" y="-2745"/>
                        <a:pt x="19889" y="1347"/>
                        <a:pt x="6614" y="110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FADA011E-A144-462A-92CC-0105D1A9E526}"/>
                    </a:ext>
                  </a:extLst>
                </p:cNvPr>
                <p:cNvSpPr/>
                <p:nvPr/>
              </p:nvSpPr>
              <p:spPr>
                <a:xfrm>
                  <a:off x="4513447" y="4016273"/>
                  <a:ext cx="34463" cy="39110"/>
                </a:xfrm>
                <a:custGeom>
                  <a:avLst/>
                  <a:gdLst>
                    <a:gd name="connsiteX0" fmla="*/ 47 w 34463"/>
                    <a:gd name="connsiteY0" fmla="*/ 39111 h 39110"/>
                    <a:gd name="connsiteX1" fmla="*/ 25836 w 34463"/>
                    <a:gd name="connsiteY1" fmla="*/ 38683 h 39110"/>
                    <a:gd name="connsiteX2" fmla="*/ 33687 w 34463"/>
                    <a:gd name="connsiteY2" fmla="*/ 31022 h 39110"/>
                    <a:gd name="connsiteX3" fmla="*/ 5424 w 34463"/>
                    <a:gd name="connsiteY3" fmla="*/ 333 h 39110"/>
                    <a:gd name="connsiteX4" fmla="*/ 0 w 34463"/>
                    <a:gd name="connsiteY4" fmla="*/ 0 h 39110"/>
                    <a:gd name="connsiteX5" fmla="*/ 47 w 34463"/>
                    <a:gd name="connsiteY5" fmla="*/ 39111 h 3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463" h="39110">
                      <a:moveTo>
                        <a:pt x="47" y="39111"/>
                      </a:moveTo>
                      <a:cubicBezTo>
                        <a:pt x="8660" y="38921"/>
                        <a:pt x="17272" y="38397"/>
                        <a:pt x="25836" y="38683"/>
                      </a:cubicBezTo>
                      <a:cubicBezTo>
                        <a:pt x="31736" y="38873"/>
                        <a:pt x="33306" y="36827"/>
                        <a:pt x="33687" y="31022"/>
                      </a:cubicBezTo>
                      <a:cubicBezTo>
                        <a:pt x="35733" y="714"/>
                        <a:pt x="35923" y="714"/>
                        <a:pt x="5424" y="333"/>
                      </a:cubicBezTo>
                      <a:cubicBezTo>
                        <a:pt x="3616" y="333"/>
                        <a:pt x="1808" y="95"/>
                        <a:pt x="0" y="0"/>
                      </a:cubicBezTo>
                      <a:cubicBezTo>
                        <a:pt x="6518" y="13037"/>
                        <a:pt x="6281" y="26074"/>
                        <a:pt x="47" y="39111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B6344DD3-53E8-44C1-ABD9-36380118F1ED}"/>
                    </a:ext>
                  </a:extLst>
                </p:cNvPr>
                <p:cNvSpPr/>
                <p:nvPr/>
              </p:nvSpPr>
              <p:spPr>
                <a:xfrm>
                  <a:off x="4513447" y="4016273"/>
                  <a:ext cx="4787" cy="39110"/>
                </a:xfrm>
                <a:custGeom>
                  <a:avLst/>
                  <a:gdLst>
                    <a:gd name="connsiteX0" fmla="*/ 47 w 4787"/>
                    <a:gd name="connsiteY0" fmla="*/ 39111 h 39110"/>
                    <a:gd name="connsiteX1" fmla="*/ 0 w 4787"/>
                    <a:gd name="connsiteY1" fmla="*/ 0 h 39110"/>
                    <a:gd name="connsiteX2" fmla="*/ 0 w 4787"/>
                    <a:gd name="connsiteY2" fmla="*/ 0 h 39110"/>
                    <a:gd name="connsiteX3" fmla="*/ 47 w 4787"/>
                    <a:gd name="connsiteY3" fmla="*/ 39111 h 39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87" h="39110">
                      <a:moveTo>
                        <a:pt x="47" y="39111"/>
                      </a:moveTo>
                      <a:cubicBezTo>
                        <a:pt x="6281" y="26074"/>
                        <a:pt x="6471" y="13037"/>
                        <a:pt x="0" y="0"/>
                      </a:cubicBezTo>
                      <a:lnTo>
                        <a:pt x="0" y="0"/>
                      </a:lnTo>
                      <a:cubicBezTo>
                        <a:pt x="47" y="13037"/>
                        <a:pt x="47" y="26074"/>
                        <a:pt x="47" y="39111"/>
                      </a:cubicBezTo>
                      <a:close/>
                    </a:path>
                  </a:pathLst>
                </a:custGeom>
                <a:solidFill>
                  <a:srgbClr val="1D98C4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8B4D5B32-7A71-4B3A-9D44-55E4AC326244}"/>
                    </a:ext>
                  </a:extLst>
                </p:cNvPr>
                <p:cNvSpPr/>
                <p:nvPr/>
              </p:nvSpPr>
              <p:spPr>
                <a:xfrm>
                  <a:off x="4516111" y="4270908"/>
                  <a:ext cx="32991" cy="38368"/>
                </a:xfrm>
                <a:custGeom>
                  <a:avLst/>
                  <a:gdLst>
                    <a:gd name="connsiteX0" fmla="*/ 0 w 32991"/>
                    <a:gd name="connsiteY0" fmla="*/ 38174 h 38368"/>
                    <a:gd name="connsiteX1" fmla="*/ 23172 w 32991"/>
                    <a:gd name="connsiteY1" fmla="*/ 38317 h 38368"/>
                    <a:gd name="connsiteX2" fmla="*/ 32688 w 32991"/>
                    <a:gd name="connsiteY2" fmla="*/ 29276 h 38368"/>
                    <a:gd name="connsiteX3" fmla="*/ 4092 w 32991"/>
                    <a:gd name="connsiteY3" fmla="*/ 62 h 38368"/>
                    <a:gd name="connsiteX4" fmla="*/ 0 w 32991"/>
                    <a:gd name="connsiteY4" fmla="*/ 110 h 38368"/>
                    <a:gd name="connsiteX5" fmla="*/ 0 w 32991"/>
                    <a:gd name="connsiteY5" fmla="*/ 110 h 38368"/>
                    <a:gd name="connsiteX6" fmla="*/ 0 w 32991"/>
                    <a:gd name="connsiteY6" fmla="*/ 38174 h 3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91" h="38368">
                      <a:moveTo>
                        <a:pt x="0" y="38174"/>
                      </a:moveTo>
                      <a:cubicBezTo>
                        <a:pt x="7708" y="38174"/>
                        <a:pt x="15464" y="37841"/>
                        <a:pt x="23172" y="38317"/>
                      </a:cubicBezTo>
                      <a:cubicBezTo>
                        <a:pt x="30071" y="38745"/>
                        <a:pt x="32402" y="36604"/>
                        <a:pt x="32688" y="29276"/>
                      </a:cubicBezTo>
                      <a:cubicBezTo>
                        <a:pt x="33687" y="-318"/>
                        <a:pt x="33972" y="-271"/>
                        <a:pt x="4092" y="62"/>
                      </a:cubicBezTo>
                      <a:cubicBezTo>
                        <a:pt x="2712" y="62"/>
                        <a:pt x="1380" y="110"/>
                        <a:pt x="0" y="110"/>
                      </a:cubicBezTo>
                      <a:lnTo>
                        <a:pt x="0" y="110"/>
                      </a:lnTo>
                      <a:cubicBezTo>
                        <a:pt x="6471" y="12766"/>
                        <a:pt x="6376" y="25470"/>
                        <a:pt x="0" y="38174"/>
                      </a:cubicBezTo>
                      <a:close/>
                    </a:path>
                  </a:pathLst>
                </a:custGeom>
                <a:solidFill>
                  <a:srgbClr val="1E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E283D36C-B42A-4288-AABC-82C9B77FC13D}"/>
                    </a:ext>
                  </a:extLst>
                </p:cNvPr>
                <p:cNvSpPr/>
                <p:nvPr/>
              </p:nvSpPr>
              <p:spPr>
                <a:xfrm>
                  <a:off x="4516111" y="4271018"/>
                  <a:ext cx="4781" cy="38064"/>
                </a:xfrm>
                <a:custGeom>
                  <a:avLst/>
                  <a:gdLst>
                    <a:gd name="connsiteX0" fmla="*/ 0 w 4781"/>
                    <a:gd name="connsiteY0" fmla="*/ 38064 h 38064"/>
                    <a:gd name="connsiteX1" fmla="*/ 0 w 4781"/>
                    <a:gd name="connsiteY1" fmla="*/ 38064 h 38064"/>
                    <a:gd name="connsiteX2" fmla="*/ 0 w 4781"/>
                    <a:gd name="connsiteY2" fmla="*/ 0 h 38064"/>
                    <a:gd name="connsiteX3" fmla="*/ 0 w 4781"/>
                    <a:gd name="connsiteY3" fmla="*/ 0 h 38064"/>
                    <a:gd name="connsiteX4" fmla="*/ 0 w 4781"/>
                    <a:gd name="connsiteY4" fmla="*/ 0 h 38064"/>
                    <a:gd name="connsiteX5" fmla="*/ 0 w 4781"/>
                    <a:gd name="connsiteY5" fmla="*/ 38064 h 38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81" h="38064">
                      <a:moveTo>
                        <a:pt x="0" y="38064"/>
                      </a:moveTo>
                      <a:lnTo>
                        <a:pt x="0" y="38064"/>
                      </a:lnTo>
                      <a:cubicBezTo>
                        <a:pt x="6328" y="25360"/>
                        <a:pt x="6423" y="12657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12704"/>
                        <a:pt x="0" y="25360"/>
                        <a:pt x="0" y="38064"/>
                      </a:cubicBezTo>
                      <a:close/>
                    </a:path>
                  </a:pathLst>
                </a:custGeom>
                <a:solidFill>
                  <a:srgbClr val="1E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CCF7E44D-DBE9-451B-8211-3761B80A2DC0}"/>
                    </a:ext>
                  </a:extLst>
                </p:cNvPr>
                <p:cNvSpPr/>
                <p:nvPr/>
              </p:nvSpPr>
              <p:spPr>
                <a:xfrm>
                  <a:off x="4516635" y="4143299"/>
                  <a:ext cx="32000" cy="37953"/>
                </a:xfrm>
                <a:custGeom>
                  <a:avLst/>
                  <a:gdLst>
                    <a:gd name="connsiteX0" fmla="*/ 2284 w 32000"/>
                    <a:gd name="connsiteY0" fmla="*/ 29180 h 37953"/>
                    <a:gd name="connsiteX1" fmla="*/ 20697 w 32000"/>
                    <a:gd name="connsiteY1" fmla="*/ 34699 h 37953"/>
                    <a:gd name="connsiteX2" fmla="*/ 24837 w 32000"/>
                    <a:gd name="connsiteY2" fmla="*/ 37887 h 37953"/>
                    <a:gd name="connsiteX3" fmla="*/ 31451 w 32000"/>
                    <a:gd name="connsiteY3" fmla="*/ 33605 h 37953"/>
                    <a:gd name="connsiteX4" fmla="*/ 29500 w 32000"/>
                    <a:gd name="connsiteY4" fmla="*/ 3201 h 37953"/>
                    <a:gd name="connsiteX5" fmla="*/ 5377 w 32000"/>
                    <a:gd name="connsiteY5" fmla="*/ 1250 h 37953"/>
                    <a:gd name="connsiteX6" fmla="*/ 0 w 32000"/>
                    <a:gd name="connsiteY6" fmla="*/ 1393 h 37953"/>
                    <a:gd name="connsiteX7" fmla="*/ 0 w 32000"/>
                    <a:gd name="connsiteY7" fmla="*/ 1393 h 37953"/>
                    <a:gd name="connsiteX8" fmla="*/ 904 w 32000"/>
                    <a:gd name="connsiteY8" fmla="*/ 9387 h 37953"/>
                    <a:gd name="connsiteX9" fmla="*/ 2284 w 32000"/>
                    <a:gd name="connsiteY9" fmla="*/ 29180 h 3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000" h="37953">
                      <a:moveTo>
                        <a:pt x="2284" y="29180"/>
                      </a:moveTo>
                      <a:cubicBezTo>
                        <a:pt x="6233" y="36222"/>
                        <a:pt x="14750" y="32035"/>
                        <a:pt x="20697" y="34699"/>
                      </a:cubicBezTo>
                      <a:cubicBezTo>
                        <a:pt x="22363" y="35461"/>
                        <a:pt x="23838" y="36317"/>
                        <a:pt x="24837" y="37887"/>
                      </a:cubicBezTo>
                      <a:cubicBezTo>
                        <a:pt x="28073" y="38030"/>
                        <a:pt x="31546" y="38363"/>
                        <a:pt x="31451" y="33605"/>
                      </a:cubicBezTo>
                      <a:cubicBezTo>
                        <a:pt x="31213" y="23280"/>
                        <a:pt x="33782" y="11433"/>
                        <a:pt x="29500" y="3201"/>
                      </a:cubicBezTo>
                      <a:cubicBezTo>
                        <a:pt x="26264" y="-3032"/>
                        <a:pt x="13751" y="1869"/>
                        <a:pt x="5377" y="1250"/>
                      </a:cubicBezTo>
                      <a:cubicBezTo>
                        <a:pt x="3616" y="1108"/>
                        <a:pt x="1760" y="1298"/>
                        <a:pt x="0" y="1393"/>
                      </a:cubicBezTo>
                      <a:cubicBezTo>
                        <a:pt x="0" y="1393"/>
                        <a:pt x="0" y="1393"/>
                        <a:pt x="0" y="1393"/>
                      </a:cubicBezTo>
                      <a:cubicBezTo>
                        <a:pt x="333" y="4058"/>
                        <a:pt x="856" y="6675"/>
                        <a:pt x="904" y="9387"/>
                      </a:cubicBezTo>
                      <a:cubicBezTo>
                        <a:pt x="952" y="16000"/>
                        <a:pt x="-1047" y="23185"/>
                        <a:pt x="2284" y="29180"/>
                      </a:cubicBezTo>
                      <a:close/>
                    </a:path>
                  </a:pathLst>
                </a:custGeom>
                <a:solidFill>
                  <a:srgbClr val="1E97C2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A4F44854-775F-4E9E-BBE2-03A1B63AE482}"/>
                    </a:ext>
                  </a:extLst>
                </p:cNvPr>
                <p:cNvSpPr/>
                <p:nvPr/>
              </p:nvSpPr>
              <p:spPr>
                <a:xfrm>
                  <a:off x="4512262" y="4144644"/>
                  <a:ext cx="29209" cy="36555"/>
                </a:xfrm>
                <a:custGeom>
                  <a:avLst/>
                  <a:gdLst>
                    <a:gd name="connsiteX0" fmla="*/ 2850 w 29209"/>
                    <a:gd name="connsiteY0" fmla="*/ 32497 h 36555"/>
                    <a:gd name="connsiteX1" fmla="*/ 25213 w 29209"/>
                    <a:gd name="connsiteY1" fmla="*/ 35875 h 36555"/>
                    <a:gd name="connsiteX2" fmla="*/ 29209 w 29209"/>
                    <a:gd name="connsiteY2" fmla="*/ 36542 h 36555"/>
                    <a:gd name="connsiteX3" fmla="*/ 25070 w 29209"/>
                    <a:gd name="connsiteY3" fmla="*/ 33354 h 36555"/>
                    <a:gd name="connsiteX4" fmla="*/ 6656 w 29209"/>
                    <a:gd name="connsiteY4" fmla="*/ 27834 h 36555"/>
                    <a:gd name="connsiteX5" fmla="*/ 5229 w 29209"/>
                    <a:gd name="connsiteY5" fmla="*/ 7993 h 36555"/>
                    <a:gd name="connsiteX6" fmla="*/ 4325 w 29209"/>
                    <a:gd name="connsiteY6" fmla="*/ 0 h 36555"/>
                    <a:gd name="connsiteX7" fmla="*/ 2850 w 29209"/>
                    <a:gd name="connsiteY7" fmla="*/ 32497 h 36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209" h="36555">
                      <a:moveTo>
                        <a:pt x="2850" y="32497"/>
                      </a:moveTo>
                      <a:cubicBezTo>
                        <a:pt x="5610" y="40205"/>
                        <a:pt x="17552" y="34258"/>
                        <a:pt x="25213" y="35875"/>
                      </a:cubicBezTo>
                      <a:cubicBezTo>
                        <a:pt x="26545" y="36161"/>
                        <a:pt x="27877" y="36304"/>
                        <a:pt x="29209" y="36542"/>
                      </a:cubicBezTo>
                      <a:cubicBezTo>
                        <a:pt x="28210" y="34971"/>
                        <a:pt x="26735" y="34115"/>
                        <a:pt x="25070" y="33354"/>
                      </a:cubicBezTo>
                      <a:cubicBezTo>
                        <a:pt x="19075" y="30737"/>
                        <a:pt x="10606" y="34876"/>
                        <a:pt x="6656" y="27834"/>
                      </a:cubicBezTo>
                      <a:cubicBezTo>
                        <a:pt x="3326" y="21840"/>
                        <a:pt x="5324" y="14655"/>
                        <a:pt x="5229" y="7993"/>
                      </a:cubicBezTo>
                      <a:cubicBezTo>
                        <a:pt x="5181" y="5281"/>
                        <a:pt x="4658" y="2664"/>
                        <a:pt x="4325" y="0"/>
                      </a:cubicBezTo>
                      <a:cubicBezTo>
                        <a:pt x="-1765" y="10563"/>
                        <a:pt x="-623" y="22791"/>
                        <a:pt x="2850" y="32497"/>
                      </a:cubicBezTo>
                      <a:close/>
                    </a:path>
                  </a:pathLst>
                </a:custGeom>
                <a:solidFill>
                  <a:srgbClr val="1E97C2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16D1F04E-A367-42ED-B590-68D0265BCEE1}"/>
                    </a:ext>
                  </a:extLst>
                </p:cNvPr>
                <p:cNvSpPr/>
                <p:nvPr/>
              </p:nvSpPr>
              <p:spPr>
                <a:xfrm>
                  <a:off x="4513589" y="4082029"/>
                  <a:ext cx="34652" cy="37251"/>
                </a:xfrm>
                <a:custGeom>
                  <a:avLst/>
                  <a:gdLst>
                    <a:gd name="connsiteX0" fmla="*/ 17700 w 34652"/>
                    <a:gd name="connsiteY0" fmla="*/ 4092 h 37251"/>
                    <a:gd name="connsiteX1" fmla="*/ 3806 w 34652"/>
                    <a:gd name="connsiteY1" fmla="*/ 18699 h 37251"/>
                    <a:gd name="connsiteX2" fmla="*/ 0 w 34652"/>
                    <a:gd name="connsiteY2" fmla="*/ 36827 h 37251"/>
                    <a:gd name="connsiteX3" fmla="*/ 31927 w 34652"/>
                    <a:gd name="connsiteY3" fmla="*/ 33734 h 37251"/>
                    <a:gd name="connsiteX4" fmla="*/ 32926 w 34652"/>
                    <a:gd name="connsiteY4" fmla="*/ 0 h 37251"/>
                    <a:gd name="connsiteX5" fmla="*/ 17700 w 34652"/>
                    <a:gd name="connsiteY5" fmla="*/ 4092 h 37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652" h="37251">
                      <a:moveTo>
                        <a:pt x="17700" y="4092"/>
                      </a:moveTo>
                      <a:cubicBezTo>
                        <a:pt x="6947" y="3426"/>
                        <a:pt x="3188" y="8612"/>
                        <a:pt x="3806" y="18699"/>
                      </a:cubicBezTo>
                      <a:cubicBezTo>
                        <a:pt x="4187" y="24980"/>
                        <a:pt x="3949" y="31355"/>
                        <a:pt x="0" y="36827"/>
                      </a:cubicBezTo>
                      <a:cubicBezTo>
                        <a:pt x="10896" y="34163"/>
                        <a:pt x="26693" y="41109"/>
                        <a:pt x="31927" y="33734"/>
                      </a:cubicBezTo>
                      <a:cubicBezTo>
                        <a:pt x="37351" y="26074"/>
                        <a:pt x="33021" y="11514"/>
                        <a:pt x="32926" y="0"/>
                      </a:cubicBezTo>
                      <a:cubicBezTo>
                        <a:pt x="28596" y="4092"/>
                        <a:pt x="23077" y="4425"/>
                        <a:pt x="17700" y="4092"/>
                      </a:cubicBezTo>
                      <a:close/>
                    </a:path>
                  </a:pathLst>
                </a:custGeom>
                <a:solidFill>
                  <a:srgbClr val="1E99C5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0BD13437-8291-4135-B484-E58C39228B5F}"/>
                    </a:ext>
                  </a:extLst>
                </p:cNvPr>
                <p:cNvSpPr/>
                <p:nvPr/>
              </p:nvSpPr>
              <p:spPr>
                <a:xfrm>
                  <a:off x="4513542" y="4082029"/>
                  <a:ext cx="32973" cy="36827"/>
                </a:xfrm>
                <a:custGeom>
                  <a:avLst/>
                  <a:gdLst>
                    <a:gd name="connsiteX0" fmla="*/ 0 w 32973"/>
                    <a:gd name="connsiteY0" fmla="*/ 34163 h 36827"/>
                    <a:gd name="connsiteX1" fmla="*/ 48 w 32973"/>
                    <a:gd name="connsiteY1" fmla="*/ 36827 h 36827"/>
                    <a:gd name="connsiteX2" fmla="*/ 3854 w 32973"/>
                    <a:gd name="connsiteY2" fmla="*/ 18699 h 36827"/>
                    <a:gd name="connsiteX3" fmla="*/ 17748 w 32973"/>
                    <a:gd name="connsiteY3" fmla="*/ 4092 h 36827"/>
                    <a:gd name="connsiteX4" fmla="*/ 32973 w 32973"/>
                    <a:gd name="connsiteY4" fmla="*/ 0 h 36827"/>
                    <a:gd name="connsiteX5" fmla="*/ 0 w 32973"/>
                    <a:gd name="connsiteY5" fmla="*/ 34163 h 36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973" h="36827">
                      <a:moveTo>
                        <a:pt x="0" y="34163"/>
                      </a:moveTo>
                      <a:cubicBezTo>
                        <a:pt x="0" y="35067"/>
                        <a:pt x="48" y="35971"/>
                        <a:pt x="48" y="36827"/>
                      </a:cubicBezTo>
                      <a:cubicBezTo>
                        <a:pt x="4045" y="31355"/>
                        <a:pt x="4235" y="24980"/>
                        <a:pt x="3854" y="18699"/>
                      </a:cubicBezTo>
                      <a:cubicBezTo>
                        <a:pt x="3235" y="8612"/>
                        <a:pt x="6994" y="3426"/>
                        <a:pt x="17748" y="4092"/>
                      </a:cubicBezTo>
                      <a:cubicBezTo>
                        <a:pt x="23124" y="4425"/>
                        <a:pt x="28643" y="4092"/>
                        <a:pt x="32973" y="0"/>
                      </a:cubicBezTo>
                      <a:cubicBezTo>
                        <a:pt x="48" y="619"/>
                        <a:pt x="48" y="619"/>
                        <a:pt x="0" y="34163"/>
                      </a:cubicBezTo>
                      <a:close/>
                    </a:path>
                  </a:pathLst>
                </a:custGeom>
                <a:solidFill>
                  <a:srgbClr val="1E99C5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F5F82EC7-7E47-4D1E-AA7B-EE0CD96C940C}"/>
                    </a:ext>
                  </a:extLst>
                </p:cNvPr>
                <p:cNvSpPr/>
                <p:nvPr/>
              </p:nvSpPr>
              <p:spPr>
                <a:xfrm>
                  <a:off x="4513589" y="3950992"/>
                  <a:ext cx="34311" cy="37047"/>
                </a:xfrm>
                <a:custGeom>
                  <a:avLst/>
                  <a:gdLst>
                    <a:gd name="connsiteX0" fmla="*/ 18366 w 34311"/>
                    <a:gd name="connsiteY0" fmla="*/ 3854 h 37047"/>
                    <a:gd name="connsiteX1" fmla="*/ 3759 w 34311"/>
                    <a:gd name="connsiteY1" fmla="*/ 19413 h 37047"/>
                    <a:gd name="connsiteX2" fmla="*/ 0 w 34311"/>
                    <a:gd name="connsiteY2" fmla="*/ 36351 h 37047"/>
                    <a:gd name="connsiteX3" fmla="*/ 31784 w 34311"/>
                    <a:gd name="connsiteY3" fmla="*/ 32926 h 37047"/>
                    <a:gd name="connsiteX4" fmla="*/ 32450 w 34311"/>
                    <a:gd name="connsiteY4" fmla="*/ 0 h 37047"/>
                    <a:gd name="connsiteX5" fmla="*/ 32450 w 34311"/>
                    <a:gd name="connsiteY5" fmla="*/ 0 h 37047"/>
                    <a:gd name="connsiteX6" fmla="*/ 18366 w 34311"/>
                    <a:gd name="connsiteY6" fmla="*/ 3854 h 37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311" h="37047">
                      <a:moveTo>
                        <a:pt x="18366" y="3854"/>
                      </a:moveTo>
                      <a:cubicBezTo>
                        <a:pt x="6756" y="2998"/>
                        <a:pt x="2950" y="8660"/>
                        <a:pt x="3759" y="19413"/>
                      </a:cubicBezTo>
                      <a:cubicBezTo>
                        <a:pt x="4187" y="25313"/>
                        <a:pt x="3902" y="31308"/>
                        <a:pt x="0" y="36351"/>
                      </a:cubicBezTo>
                      <a:cubicBezTo>
                        <a:pt x="10848" y="33830"/>
                        <a:pt x="26074" y="41347"/>
                        <a:pt x="31784" y="32926"/>
                      </a:cubicBezTo>
                      <a:cubicBezTo>
                        <a:pt x="36970" y="25313"/>
                        <a:pt x="32593" y="11229"/>
                        <a:pt x="32450" y="0"/>
                      </a:cubicBezTo>
                      <a:cubicBezTo>
                        <a:pt x="32450" y="0"/>
                        <a:pt x="32450" y="0"/>
                        <a:pt x="32450" y="0"/>
                      </a:cubicBezTo>
                      <a:cubicBezTo>
                        <a:pt x="28406" y="3711"/>
                        <a:pt x="23362" y="4235"/>
                        <a:pt x="18366" y="3854"/>
                      </a:cubicBezTo>
                      <a:close/>
                    </a:path>
                  </a:pathLst>
                </a:custGeom>
                <a:solidFill>
                  <a:srgbClr val="1D99C6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8762F1E6-0309-48A8-9AA1-00253F3865C4}"/>
                    </a:ext>
                  </a:extLst>
                </p:cNvPr>
                <p:cNvSpPr/>
                <p:nvPr/>
              </p:nvSpPr>
              <p:spPr>
                <a:xfrm>
                  <a:off x="4513447" y="3950897"/>
                  <a:ext cx="32591" cy="36398"/>
                </a:xfrm>
                <a:custGeom>
                  <a:avLst/>
                  <a:gdLst>
                    <a:gd name="connsiteX0" fmla="*/ 47 w 32591"/>
                    <a:gd name="connsiteY0" fmla="*/ 33687 h 36398"/>
                    <a:gd name="connsiteX1" fmla="*/ 142 w 32591"/>
                    <a:gd name="connsiteY1" fmla="*/ 36399 h 36398"/>
                    <a:gd name="connsiteX2" fmla="*/ 3901 w 32591"/>
                    <a:gd name="connsiteY2" fmla="*/ 19460 h 36398"/>
                    <a:gd name="connsiteX3" fmla="*/ 18508 w 32591"/>
                    <a:gd name="connsiteY3" fmla="*/ 3901 h 36398"/>
                    <a:gd name="connsiteX4" fmla="*/ 32592 w 32591"/>
                    <a:gd name="connsiteY4" fmla="*/ 0 h 36398"/>
                    <a:gd name="connsiteX5" fmla="*/ 47 w 32591"/>
                    <a:gd name="connsiteY5" fmla="*/ 33687 h 36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591" h="36398">
                      <a:moveTo>
                        <a:pt x="47" y="33687"/>
                      </a:moveTo>
                      <a:cubicBezTo>
                        <a:pt x="47" y="34591"/>
                        <a:pt x="94" y="35495"/>
                        <a:pt x="142" y="36399"/>
                      </a:cubicBezTo>
                      <a:cubicBezTo>
                        <a:pt x="4044" y="31355"/>
                        <a:pt x="4329" y="25360"/>
                        <a:pt x="3901" y="19460"/>
                      </a:cubicBezTo>
                      <a:cubicBezTo>
                        <a:pt x="3139" y="8707"/>
                        <a:pt x="6946" y="3045"/>
                        <a:pt x="18508" y="3901"/>
                      </a:cubicBezTo>
                      <a:cubicBezTo>
                        <a:pt x="23504" y="4282"/>
                        <a:pt x="28548" y="3759"/>
                        <a:pt x="32592" y="0"/>
                      </a:cubicBezTo>
                      <a:cubicBezTo>
                        <a:pt x="-239" y="190"/>
                        <a:pt x="-239" y="190"/>
                        <a:pt x="47" y="33687"/>
                      </a:cubicBezTo>
                      <a:close/>
                    </a:path>
                  </a:pathLst>
                </a:custGeom>
                <a:solidFill>
                  <a:srgbClr val="1D99C6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2C522E0B-5B1B-436D-AB25-5CAD3333D23D}"/>
                    </a:ext>
                  </a:extLst>
                </p:cNvPr>
                <p:cNvSpPr/>
                <p:nvPr/>
              </p:nvSpPr>
              <p:spPr>
                <a:xfrm>
                  <a:off x="4513447" y="4206737"/>
                  <a:ext cx="32687" cy="32878"/>
                </a:xfrm>
                <a:custGeom>
                  <a:avLst/>
                  <a:gdLst>
                    <a:gd name="connsiteX0" fmla="*/ 6613 w 32687"/>
                    <a:gd name="connsiteY0" fmla="*/ 21173 h 32878"/>
                    <a:gd name="connsiteX1" fmla="*/ 17795 w 32687"/>
                    <a:gd name="connsiteY1" fmla="*/ 32878 h 32878"/>
                    <a:gd name="connsiteX2" fmla="*/ 28881 w 32687"/>
                    <a:gd name="connsiteY2" fmla="*/ 21031 h 32878"/>
                    <a:gd name="connsiteX3" fmla="*/ 32688 w 32687"/>
                    <a:gd name="connsiteY3" fmla="*/ 1570 h 32878"/>
                    <a:gd name="connsiteX4" fmla="*/ 32688 w 32687"/>
                    <a:gd name="connsiteY4" fmla="*/ 1570 h 32878"/>
                    <a:gd name="connsiteX5" fmla="*/ 32688 w 32687"/>
                    <a:gd name="connsiteY5" fmla="*/ 1570 h 32878"/>
                    <a:gd name="connsiteX6" fmla="*/ 0 w 32687"/>
                    <a:gd name="connsiteY6" fmla="*/ 0 h 32878"/>
                    <a:gd name="connsiteX7" fmla="*/ 6613 w 32687"/>
                    <a:gd name="connsiteY7" fmla="*/ 21173 h 32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687" h="32878">
                      <a:moveTo>
                        <a:pt x="6613" y="21173"/>
                      </a:moveTo>
                      <a:cubicBezTo>
                        <a:pt x="6376" y="28881"/>
                        <a:pt x="9516" y="32878"/>
                        <a:pt x="17795" y="32878"/>
                      </a:cubicBezTo>
                      <a:cubicBezTo>
                        <a:pt x="26169" y="32878"/>
                        <a:pt x="28786" y="28691"/>
                        <a:pt x="28881" y="21031"/>
                      </a:cubicBezTo>
                      <a:cubicBezTo>
                        <a:pt x="28976" y="14369"/>
                        <a:pt x="27644" y="7280"/>
                        <a:pt x="32688" y="1570"/>
                      </a:cubicBezTo>
                      <a:cubicBezTo>
                        <a:pt x="32688" y="1570"/>
                        <a:pt x="32688" y="1570"/>
                        <a:pt x="32688" y="1570"/>
                      </a:cubicBezTo>
                      <a:cubicBezTo>
                        <a:pt x="32688" y="1570"/>
                        <a:pt x="32688" y="1570"/>
                        <a:pt x="32688" y="1570"/>
                      </a:cubicBezTo>
                      <a:cubicBezTo>
                        <a:pt x="21792" y="1047"/>
                        <a:pt x="10896" y="523"/>
                        <a:pt x="0" y="0"/>
                      </a:cubicBezTo>
                      <a:cubicBezTo>
                        <a:pt x="6328" y="5757"/>
                        <a:pt x="6852" y="13370"/>
                        <a:pt x="6613" y="21173"/>
                      </a:cubicBezTo>
                      <a:close/>
                    </a:path>
                  </a:pathLst>
                </a:custGeom>
                <a:solidFill>
                  <a:srgbClr val="1E99C6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28DAE6F1-29BB-4B2D-A2A1-98A61E3B262C}"/>
                    </a:ext>
                  </a:extLst>
                </p:cNvPr>
                <p:cNvSpPr/>
                <p:nvPr/>
              </p:nvSpPr>
              <p:spPr>
                <a:xfrm>
                  <a:off x="4513542" y="4206689"/>
                  <a:ext cx="32735" cy="38313"/>
                </a:xfrm>
                <a:custGeom>
                  <a:avLst/>
                  <a:gdLst>
                    <a:gd name="connsiteX0" fmla="*/ 2474 w 32735"/>
                    <a:gd name="connsiteY0" fmla="*/ 28263 h 38313"/>
                    <a:gd name="connsiteX1" fmla="*/ 8517 w 32735"/>
                    <a:gd name="connsiteY1" fmla="*/ 36970 h 38313"/>
                    <a:gd name="connsiteX2" fmla="*/ 32735 w 32735"/>
                    <a:gd name="connsiteY2" fmla="*/ 17938 h 38313"/>
                    <a:gd name="connsiteX3" fmla="*/ 32640 w 32735"/>
                    <a:gd name="connsiteY3" fmla="*/ 1618 h 38313"/>
                    <a:gd name="connsiteX4" fmla="*/ 32640 w 32735"/>
                    <a:gd name="connsiteY4" fmla="*/ 1618 h 38313"/>
                    <a:gd name="connsiteX5" fmla="*/ 28834 w 32735"/>
                    <a:gd name="connsiteY5" fmla="*/ 21078 h 38313"/>
                    <a:gd name="connsiteX6" fmla="*/ 17748 w 32735"/>
                    <a:gd name="connsiteY6" fmla="*/ 32926 h 38313"/>
                    <a:gd name="connsiteX7" fmla="*/ 6566 w 32735"/>
                    <a:gd name="connsiteY7" fmla="*/ 21221 h 38313"/>
                    <a:gd name="connsiteX8" fmla="*/ 0 w 32735"/>
                    <a:gd name="connsiteY8" fmla="*/ 0 h 38313"/>
                    <a:gd name="connsiteX9" fmla="*/ 0 w 32735"/>
                    <a:gd name="connsiteY9" fmla="*/ 0 h 38313"/>
                    <a:gd name="connsiteX10" fmla="*/ 2474 w 32735"/>
                    <a:gd name="connsiteY10" fmla="*/ 28263 h 38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735" h="38313">
                      <a:moveTo>
                        <a:pt x="2474" y="28263"/>
                      </a:moveTo>
                      <a:cubicBezTo>
                        <a:pt x="2664" y="32545"/>
                        <a:pt x="2855" y="35828"/>
                        <a:pt x="8517" y="36970"/>
                      </a:cubicBezTo>
                      <a:cubicBezTo>
                        <a:pt x="27787" y="40776"/>
                        <a:pt x="32735" y="37113"/>
                        <a:pt x="32735" y="17938"/>
                      </a:cubicBezTo>
                      <a:cubicBezTo>
                        <a:pt x="32735" y="12514"/>
                        <a:pt x="32688" y="7042"/>
                        <a:pt x="32640" y="1618"/>
                      </a:cubicBezTo>
                      <a:cubicBezTo>
                        <a:pt x="32640" y="1618"/>
                        <a:pt x="32640" y="1618"/>
                        <a:pt x="32640" y="1618"/>
                      </a:cubicBezTo>
                      <a:cubicBezTo>
                        <a:pt x="27549" y="7375"/>
                        <a:pt x="28881" y="14465"/>
                        <a:pt x="28834" y="21078"/>
                      </a:cubicBezTo>
                      <a:cubicBezTo>
                        <a:pt x="28739" y="28691"/>
                        <a:pt x="26122" y="32878"/>
                        <a:pt x="17748" y="32926"/>
                      </a:cubicBezTo>
                      <a:cubicBezTo>
                        <a:pt x="9468" y="32926"/>
                        <a:pt x="6328" y="28977"/>
                        <a:pt x="6566" y="21221"/>
                      </a:cubicBezTo>
                      <a:cubicBezTo>
                        <a:pt x="6804" y="13418"/>
                        <a:pt x="6281" y="580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854" y="9136"/>
                        <a:pt x="2094" y="18794"/>
                        <a:pt x="2474" y="28263"/>
                      </a:cubicBezTo>
                      <a:close/>
                    </a:path>
                  </a:pathLst>
                </a:custGeom>
                <a:solidFill>
                  <a:srgbClr val="1E99C6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CE15FAEA-84D4-4B6A-A4D6-74EB8F0DACC9}"/>
                    </a:ext>
                  </a:extLst>
                </p:cNvPr>
                <p:cNvSpPr/>
                <p:nvPr/>
              </p:nvSpPr>
              <p:spPr>
                <a:xfrm>
                  <a:off x="3758489" y="3706075"/>
                  <a:ext cx="98729" cy="1610"/>
                </a:xfrm>
                <a:custGeom>
                  <a:avLst/>
                  <a:gdLst>
                    <a:gd name="connsiteX0" fmla="*/ 8945 w 98729"/>
                    <a:gd name="connsiteY0" fmla="*/ 117 h 1610"/>
                    <a:gd name="connsiteX1" fmla="*/ 0 w 98729"/>
                    <a:gd name="connsiteY1" fmla="*/ 259 h 1610"/>
                    <a:gd name="connsiteX2" fmla="*/ 98729 w 98729"/>
                    <a:gd name="connsiteY2" fmla="*/ 1068 h 1610"/>
                    <a:gd name="connsiteX3" fmla="*/ 8945 w 98729"/>
                    <a:gd name="connsiteY3" fmla="*/ 117 h 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29" h="1610">
                      <a:moveTo>
                        <a:pt x="8945" y="117"/>
                      </a:moveTo>
                      <a:cubicBezTo>
                        <a:pt x="5948" y="69"/>
                        <a:pt x="2998" y="164"/>
                        <a:pt x="0" y="259"/>
                      </a:cubicBezTo>
                      <a:cubicBezTo>
                        <a:pt x="32878" y="2401"/>
                        <a:pt x="65804" y="1449"/>
                        <a:pt x="98729" y="1068"/>
                      </a:cubicBezTo>
                      <a:cubicBezTo>
                        <a:pt x="68849" y="-1073"/>
                        <a:pt x="38873" y="783"/>
                        <a:pt x="8945" y="117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271F6939-FC62-43AD-838D-407EBD2647CD}"/>
                    </a:ext>
                  </a:extLst>
                </p:cNvPr>
                <p:cNvSpPr/>
                <p:nvPr/>
              </p:nvSpPr>
              <p:spPr>
                <a:xfrm>
                  <a:off x="3747070" y="3705240"/>
                  <a:ext cx="110196" cy="1903"/>
                </a:xfrm>
                <a:custGeom>
                  <a:avLst/>
                  <a:gdLst>
                    <a:gd name="connsiteX0" fmla="*/ 0 w 110196"/>
                    <a:gd name="connsiteY0" fmla="*/ 238 h 1903"/>
                    <a:gd name="connsiteX1" fmla="*/ 11419 w 110196"/>
                    <a:gd name="connsiteY1" fmla="*/ 1094 h 1903"/>
                    <a:gd name="connsiteX2" fmla="*/ 20364 w 110196"/>
                    <a:gd name="connsiteY2" fmla="*/ 952 h 1903"/>
                    <a:gd name="connsiteX3" fmla="*/ 110196 w 110196"/>
                    <a:gd name="connsiteY3" fmla="*/ 1903 h 1903"/>
                    <a:gd name="connsiteX4" fmla="*/ 105295 w 110196"/>
                    <a:gd name="connsiteY4" fmla="*/ 0 h 1903"/>
                    <a:gd name="connsiteX5" fmla="*/ 0 w 110196"/>
                    <a:gd name="connsiteY5" fmla="*/ 238 h 1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196" h="1903">
                      <a:moveTo>
                        <a:pt x="0" y="238"/>
                      </a:moveTo>
                      <a:cubicBezTo>
                        <a:pt x="3806" y="571"/>
                        <a:pt x="7613" y="857"/>
                        <a:pt x="11419" y="1094"/>
                      </a:cubicBezTo>
                      <a:cubicBezTo>
                        <a:pt x="14417" y="1047"/>
                        <a:pt x="17367" y="904"/>
                        <a:pt x="20364" y="952"/>
                      </a:cubicBezTo>
                      <a:cubicBezTo>
                        <a:pt x="50292" y="1618"/>
                        <a:pt x="80268" y="-238"/>
                        <a:pt x="110196" y="1903"/>
                      </a:cubicBezTo>
                      <a:cubicBezTo>
                        <a:pt x="108578" y="1237"/>
                        <a:pt x="106913" y="0"/>
                        <a:pt x="105295" y="0"/>
                      </a:cubicBezTo>
                      <a:cubicBezTo>
                        <a:pt x="70181" y="0"/>
                        <a:pt x="35067" y="143"/>
                        <a:pt x="0" y="238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7378999C-0954-492B-9C92-80201D21AC6F}"/>
                    </a:ext>
                  </a:extLst>
                </p:cNvPr>
                <p:cNvSpPr/>
                <p:nvPr/>
              </p:nvSpPr>
              <p:spPr>
                <a:xfrm>
                  <a:off x="3804483" y="2702641"/>
                  <a:ext cx="441259" cy="548817"/>
                </a:xfrm>
                <a:custGeom>
                  <a:avLst/>
                  <a:gdLst>
                    <a:gd name="connsiteX0" fmla="*/ 50119 w 441259"/>
                    <a:gd name="connsiteY0" fmla="*/ 131021 h 548817"/>
                    <a:gd name="connsiteX1" fmla="*/ 50119 w 441259"/>
                    <a:gd name="connsiteY1" fmla="*/ 416503 h 548817"/>
                    <a:gd name="connsiteX2" fmla="*/ 30563 w 441259"/>
                    <a:gd name="connsiteY2" fmla="*/ 436392 h 548817"/>
                    <a:gd name="connsiteX3" fmla="*/ 16955 w 441259"/>
                    <a:gd name="connsiteY3" fmla="*/ 467843 h 548817"/>
                    <a:gd name="connsiteX4" fmla="*/ 8819 w 441259"/>
                    <a:gd name="connsiteY4" fmla="*/ 528603 h 548817"/>
                    <a:gd name="connsiteX5" fmla="*/ 68199 w 441259"/>
                    <a:gd name="connsiteY5" fmla="*/ 542020 h 548817"/>
                    <a:gd name="connsiteX6" fmla="*/ 70245 w 441259"/>
                    <a:gd name="connsiteY6" fmla="*/ 464227 h 548817"/>
                    <a:gd name="connsiteX7" fmla="*/ 61728 w 441259"/>
                    <a:gd name="connsiteY7" fmla="*/ 440246 h 548817"/>
                    <a:gd name="connsiteX8" fmla="*/ 78096 w 441259"/>
                    <a:gd name="connsiteY8" fmla="*/ 436630 h 548817"/>
                    <a:gd name="connsiteX9" fmla="*/ 151893 w 441259"/>
                    <a:gd name="connsiteY9" fmla="*/ 436059 h 548817"/>
                    <a:gd name="connsiteX10" fmla="*/ 167404 w 441259"/>
                    <a:gd name="connsiteY10" fmla="*/ 451808 h 548817"/>
                    <a:gd name="connsiteX11" fmla="*/ 157983 w 441259"/>
                    <a:gd name="connsiteY11" fmla="*/ 464702 h 548817"/>
                    <a:gd name="connsiteX12" fmla="*/ 137905 w 441259"/>
                    <a:gd name="connsiteY12" fmla="*/ 515756 h 548817"/>
                    <a:gd name="connsiteX13" fmla="*/ 175874 w 441259"/>
                    <a:gd name="connsiteY13" fmla="*/ 548539 h 548817"/>
                    <a:gd name="connsiteX14" fmla="*/ 223597 w 441259"/>
                    <a:gd name="connsiteY14" fmla="*/ 522084 h 548817"/>
                    <a:gd name="connsiteX15" fmla="*/ 203803 w 441259"/>
                    <a:gd name="connsiteY15" fmla="*/ 463751 h 548817"/>
                    <a:gd name="connsiteX16" fmla="*/ 197856 w 441259"/>
                    <a:gd name="connsiteY16" fmla="*/ 440769 h 548817"/>
                    <a:gd name="connsiteX17" fmla="*/ 204517 w 441259"/>
                    <a:gd name="connsiteY17" fmla="*/ 436487 h 548817"/>
                    <a:gd name="connsiteX18" fmla="*/ 298821 w 441259"/>
                    <a:gd name="connsiteY18" fmla="*/ 436487 h 548817"/>
                    <a:gd name="connsiteX19" fmla="*/ 305958 w 441259"/>
                    <a:gd name="connsiteY19" fmla="*/ 440436 h 548817"/>
                    <a:gd name="connsiteX20" fmla="*/ 297822 w 441259"/>
                    <a:gd name="connsiteY20" fmla="*/ 463608 h 548817"/>
                    <a:gd name="connsiteX21" fmla="*/ 277267 w 441259"/>
                    <a:gd name="connsiteY21" fmla="*/ 515280 h 548817"/>
                    <a:gd name="connsiteX22" fmla="*/ 321232 w 441259"/>
                    <a:gd name="connsiteY22" fmla="*/ 548158 h 548817"/>
                    <a:gd name="connsiteX23" fmla="*/ 364768 w 441259"/>
                    <a:gd name="connsiteY23" fmla="*/ 514995 h 548817"/>
                    <a:gd name="connsiteX24" fmla="*/ 345736 w 441259"/>
                    <a:gd name="connsiteY24" fmla="*/ 464227 h 548817"/>
                    <a:gd name="connsiteX25" fmla="*/ 337504 w 441259"/>
                    <a:gd name="connsiteY25" fmla="*/ 440198 h 548817"/>
                    <a:gd name="connsiteX26" fmla="*/ 352635 w 441259"/>
                    <a:gd name="connsiteY26" fmla="*/ 436582 h 548817"/>
                    <a:gd name="connsiteX27" fmla="*/ 371762 w 441259"/>
                    <a:gd name="connsiteY27" fmla="*/ 436344 h 548817"/>
                    <a:gd name="connsiteX28" fmla="*/ 441134 w 441259"/>
                    <a:gd name="connsiteY28" fmla="*/ 366877 h 548817"/>
                    <a:gd name="connsiteX29" fmla="*/ 441134 w 441259"/>
                    <a:gd name="connsiteY29" fmla="*/ 181028 h 548817"/>
                    <a:gd name="connsiteX30" fmla="*/ 385322 w 441259"/>
                    <a:gd name="connsiteY30" fmla="*/ 113226 h 548817"/>
                    <a:gd name="connsiteX31" fmla="*/ 340454 w 441259"/>
                    <a:gd name="connsiteY31" fmla="*/ 111704 h 548817"/>
                    <a:gd name="connsiteX32" fmla="*/ 325562 w 441259"/>
                    <a:gd name="connsiteY32" fmla="*/ 95383 h 548817"/>
                    <a:gd name="connsiteX33" fmla="*/ 335220 w 441259"/>
                    <a:gd name="connsiteY33" fmla="*/ 83869 h 548817"/>
                    <a:gd name="connsiteX34" fmla="*/ 353919 w 441259"/>
                    <a:gd name="connsiteY34" fmla="*/ 33862 h 548817"/>
                    <a:gd name="connsiteX35" fmla="*/ 312525 w 441259"/>
                    <a:gd name="connsiteY35" fmla="*/ 175 h 548817"/>
                    <a:gd name="connsiteX36" fmla="*/ 267704 w 441259"/>
                    <a:gd name="connsiteY36" fmla="*/ 29342 h 548817"/>
                    <a:gd name="connsiteX37" fmla="*/ 287164 w 441259"/>
                    <a:gd name="connsiteY37" fmla="*/ 84630 h 548817"/>
                    <a:gd name="connsiteX38" fmla="*/ 294634 w 441259"/>
                    <a:gd name="connsiteY38" fmla="*/ 106708 h 548817"/>
                    <a:gd name="connsiteX39" fmla="*/ 279979 w 441259"/>
                    <a:gd name="connsiteY39" fmla="*/ 111085 h 548817"/>
                    <a:gd name="connsiteX40" fmla="*/ 213034 w 441259"/>
                    <a:gd name="connsiteY40" fmla="*/ 111323 h 548817"/>
                    <a:gd name="connsiteX41" fmla="*/ 197523 w 441259"/>
                    <a:gd name="connsiteY41" fmla="*/ 93480 h 548817"/>
                    <a:gd name="connsiteX42" fmla="*/ 207562 w 441259"/>
                    <a:gd name="connsiteY42" fmla="*/ 83726 h 548817"/>
                    <a:gd name="connsiteX43" fmla="*/ 226737 w 441259"/>
                    <a:gd name="connsiteY43" fmla="*/ 36051 h 548817"/>
                    <a:gd name="connsiteX44" fmla="*/ 185342 w 441259"/>
                    <a:gd name="connsiteY44" fmla="*/ 318 h 548817"/>
                    <a:gd name="connsiteX45" fmla="*/ 140855 w 441259"/>
                    <a:gd name="connsiteY45" fmla="*/ 26011 h 548817"/>
                    <a:gd name="connsiteX46" fmla="*/ 160600 w 441259"/>
                    <a:gd name="connsiteY46" fmla="*/ 85725 h 548817"/>
                    <a:gd name="connsiteX47" fmla="*/ 166548 w 441259"/>
                    <a:gd name="connsiteY47" fmla="*/ 107136 h 548817"/>
                    <a:gd name="connsiteX48" fmla="*/ 154367 w 441259"/>
                    <a:gd name="connsiteY48" fmla="*/ 111133 h 548817"/>
                    <a:gd name="connsiteX49" fmla="*/ 76478 w 441259"/>
                    <a:gd name="connsiteY49" fmla="*/ 111275 h 548817"/>
                    <a:gd name="connsiteX50" fmla="*/ 61062 w 441259"/>
                    <a:gd name="connsiteY50" fmla="*/ 93385 h 548817"/>
                    <a:gd name="connsiteX51" fmla="*/ 72482 w 441259"/>
                    <a:gd name="connsiteY51" fmla="*/ 83108 h 548817"/>
                    <a:gd name="connsiteX52" fmla="*/ 90039 w 441259"/>
                    <a:gd name="connsiteY52" fmla="*/ 33529 h 548817"/>
                    <a:gd name="connsiteX53" fmla="*/ 48120 w 441259"/>
                    <a:gd name="connsiteY53" fmla="*/ 80 h 548817"/>
                    <a:gd name="connsiteX54" fmla="*/ 3395 w 441259"/>
                    <a:gd name="connsiteY54" fmla="*/ 29532 h 548817"/>
                    <a:gd name="connsiteX55" fmla="*/ 16575 w 441259"/>
                    <a:gd name="connsiteY55" fmla="*/ 79825 h 548817"/>
                    <a:gd name="connsiteX56" fmla="*/ 30849 w 441259"/>
                    <a:gd name="connsiteY56" fmla="*/ 110942 h 548817"/>
                    <a:gd name="connsiteX57" fmla="*/ 50119 w 441259"/>
                    <a:gd name="connsiteY57" fmla="*/ 131021 h 548817"/>
                    <a:gd name="connsiteX58" fmla="*/ 328321 w 441259"/>
                    <a:gd name="connsiteY58" fmla="*/ 501863 h 548817"/>
                    <a:gd name="connsiteX59" fmla="*/ 320613 w 441259"/>
                    <a:gd name="connsiteY59" fmla="*/ 509237 h 548817"/>
                    <a:gd name="connsiteX60" fmla="*/ 314523 w 441259"/>
                    <a:gd name="connsiteY60" fmla="*/ 501910 h 548817"/>
                    <a:gd name="connsiteX61" fmla="*/ 321232 w 441259"/>
                    <a:gd name="connsiteY61" fmla="*/ 495201 h 548817"/>
                    <a:gd name="connsiteX62" fmla="*/ 328321 w 441259"/>
                    <a:gd name="connsiteY62" fmla="*/ 501863 h 548817"/>
                    <a:gd name="connsiteX63" fmla="*/ 309908 w 441259"/>
                    <a:gd name="connsiteY63" fmla="*/ 38858 h 548817"/>
                    <a:gd name="connsiteX64" fmla="*/ 317235 w 441259"/>
                    <a:gd name="connsiteY64" fmla="*/ 45614 h 548817"/>
                    <a:gd name="connsiteX65" fmla="*/ 310288 w 441259"/>
                    <a:gd name="connsiteY65" fmla="*/ 52751 h 548817"/>
                    <a:gd name="connsiteX66" fmla="*/ 303484 w 441259"/>
                    <a:gd name="connsiteY66" fmla="*/ 45900 h 548817"/>
                    <a:gd name="connsiteX67" fmla="*/ 309908 w 441259"/>
                    <a:gd name="connsiteY67" fmla="*/ 38858 h 548817"/>
                    <a:gd name="connsiteX68" fmla="*/ 181631 w 441259"/>
                    <a:gd name="connsiteY68" fmla="*/ 510094 h 548817"/>
                    <a:gd name="connsiteX69" fmla="*/ 175541 w 441259"/>
                    <a:gd name="connsiteY69" fmla="*/ 502814 h 548817"/>
                    <a:gd name="connsiteX70" fmla="*/ 182773 w 441259"/>
                    <a:gd name="connsiteY70" fmla="*/ 496676 h 548817"/>
                    <a:gd name="connsiteX71" fmla="*/ 189244 w 441259"/>
                    <a:gd name="connsiteY71" fmla="*/ 504051 h 548817"/>
                    <a:gd name="connsiteX72" fmla="*/ 181631 w 441259"/>
                    <a:gd name="connsiteY72" fmla="*/ 510094 h 548817"/>
                    <a:gd name="connsiteX73" fmla="*/ 182202 w 441259"/>
                    <a:gd name="connsiteY73" fmla="*/ 39001 h 548817"/>
                    <a:gd name="connsiteX74" fmla="*/ 189101 w 441259"/>
                    <a:gd name="connsiteY74" fmla="*/ 45947 h 548817"/>
                    <a:gd name="connsiteX75" fmla="*/ 181916 w 441259"/>
                    <a:gd name="connsiteY75" fmla="*/ 53037 h 548817"/>
                    <a:gd name="connsiteX76" fmla="*/ 175350 w 441259"/>
                    <a:gd name="connsiteY76" fmla="*/ 45710 h 548817"/>
                    <a:gd name="connsiteX77" fmla="*/ 182202 w 441259"/>
                    <a:gd name="connsiteY77" fmla="*/ 39001 h 548817"/>
                    <a:gd name="connsiteX78" fmla="*/ 46503 w 441259"/>
                    <a:gd name="connsiteY78" fmla="*/ 509285 h 548817"/>
                    <a:gd name="connsiteX79" fmla="*/ 39033 w 441259"/>
                    <a:gd name="connsiteY79" fmla="*/ 501958 h 548817"/>
                    <a:gd name="connsiteX80" fmla="*/ 45884 w 441259"/>
                    <a:gd name="connsiteY80" fmla="*/ 495249 h 548817"/>
                    <a:gd name="connsiteX81" fmla="*/ 52736 w 441259"/>
                    <a:gd name="connsiteY81" fmla="*/ 501958 h 548817"/>
                    <a:gd name="connsiteX82" fmla="*/ 46503 w 441259"/>
                    <a:gd name="connsiteY82" fmla="*/ 509285 h 548817"/>
                    <a:gd name="connsiteX83" fmla="*/ 39080 w 441259"/>
                    <a:gd name="connsiteY83" fmla="*/ 44901 h 548817"/>
                    <a:gd name="connsiteX84" fmla="*/ 46455 w 441259"/>
                    <a:gd name="connsiteY84" fmla="*/ 38953 h 548817"/>
                    <a:gd name="connsiteX85" fmla="*/ 52736 w 441259"/>
                    <a:gd name="connsiteY85" fmla="*/ 46090 h 548817"/>
                    <a:gd name="connsiteX86" fmla="*/ 45932 w 441259"/>
                    <a:gd name="connsiteY86" fmla="*/ 52847 h 548817"/>
                    <a:gd name="connsiteX87" fmla="*/ 39080 w 441259"/>
                    <a:gd name="connsiteY87" fmla="*/ 44901 h 54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441259" h="548817">
                      <a:moveTo>
                        <a:pt x="50119" y="131021"/>
                      </a:moveTo>
                      <a:cubicBezTo>
                        <a:pt x="50119" y="226182"/>
                        <a:pt x="50119" y="321343"/>
                        <a:pt x="50119" y="416503"/>
                      </a:cubicBezTo>
                      <a:cubicBezTo>
                        <a:pt x="50119" y="440008"/>
                        <a:pt x="51499" y="435773"/>
                        <a:pt x="30563" y="436392"/>
                      </a:cubicBezTo>
                      <a:cubicBezTo>
                        <a:pt x="31562" y="449239"/>
                        <a:pt x="30944" y="459183"/>
                        <a:pt x="16955" y="467843"/>
                      </a:cubicBezTo>
                      <a:cubicBezTo>
                        <a:pt x="-2886" y="480166"/>
                        <a:pt x="-4932" y="509047"/>
                        <a:pt x="8819" y="528603"/>
                      </a:cubicBezTo>
                      <a:cubicBezTo>
                        <a:pt x="22189" y="547635"/>
                        <a:pt x="47882" y="553440"/>
                        <a:pt x="68199" y="542020"/>
                      </a:cubicBezTo>
                      <a:cubicBezTo>
                        <a:pt x="98127" y="525177"/>
                        <a:pt x="99935" y="482069"/>
                        <a:pt x="70245" y="464227"/>
                      </a:cubicBezTo>
                      <a:cubicBezTo>
                        <a:pt x="58921" y="457423"/>
                        <a:pt x="59778" y="448668"/>
                        <a:pt x="61728" y="440246"/>
                      </a:cubicBezTo>
                      <a:cubicBezTo>
                        <a:pt x="63584" y="432157"/>
                        <a:pt x="72577" y="436773"/>
                        <a:pt x="78096" y="436630"/>
                      </a:cubicBezTo>
                      <a:cubicBezTo>
                        <a:pt x="102695" y="436059"/>
                        <a:pt x="127342" y="437201"/>
                        <a:pt x="151893" y="436059"/>
                      </a:cubicBezTo>
                      <a:cubicBezTo>
                        <a:pt x="164787" y="435440"/>
                        <a:pt x="167975" y="439675"/>
                        <a:pt x="167404" y="451808"/>
                      </a:cubicBezTo>
                      <a:cubicBezTo>
                        <a:pt x="167024" y="459373"/>
                        <a:pt x="162979" y="461514"/>
                        <a:pt x="157983" y="464702"/>
                      </a:cubicBezTo>
                      <a:cubicBezTo>
                        <a:pt x="140569" y="475789"/>
                        <a:pt x="132813" y="496058"/>
                        <a:pt x="137905" y="515756"/>
                      </a:cubicBezTo>
                      <a:cubicBezTo>
                        <a:pt x="142234" y="532457"/>
                        <a:pt x="158935" y="546921"/>
                        <a:pt x="175874" y="548539"/>
                      </a:cubicBezTo>
                      <a:cubicBezTo>
                        <a:pt x="197523" y="550632"/>
                        <a:pt x="215223" y="540831"/>
                        <a:pt x="223597" y="522084"/>
                      </a:cubicBezTo>
                      <a:cubicBezTo>
                        <a:pt x="233446" y="500150"/>
                        <a:pt x="226356" y="477549"/>
                        <a:pt x="203803" y="463751"/>
                      </a:cubicBezTo>
                      <a:cubicBezTo>
                        <a:pt x="193288" y="457327"/>
                        <a:pt x="199188" y="448477"/>
                        <a:pt x="197856" y="440769"/>
                      </a:cubicBezTo>
                      <a:cubicBezTo>
                        <a:pt x="197047" y="436059"/>
                        <a:pt x="201377" y="436487"/>
                        <a:pt x="204517" y="436487"/>
                      </a:cubicBezTo>
                      <a:cubicBezTo>
                        <a:pt x="235968" y="436440"/>
                        <a:pt x="267371" y="436440"/>
                        <a:pt x="298821" y="436487"/>
                      </a:cubicBezTo>
                      <a:cubicBezTo>
                        <a:pt x="301819" y="436487"/>
                        <a:pt x="306054" y="435678"/>
                        <a:pt x="305958" y="440436"/>
                      </a:cubicBezTo>
                      <a:cubicBezTo>
                        <a:pt x="305863" y="448906"/>
                        <a:pt x="309099" y="457565"/>
                        <a:pt x="297822" y="463608"/>
                      </a:cubicBezTo>
                      <a:cubicBezTo>
                        <a:pt x="279123" y="473647"/>
                        <a:pt x="271653" y="495059"/>
                        <a:pt x="277267" y="515280"/>
                      </a:cubicBezTo>
                      <a:cubicBezTo>
                        <a:pt x="282454" y="533837"/>
                        <a:pt x="301629" y="548158"/>
                        <a:pt x="321232" y="548158"/>
                      </a:cubicBezTo>
                      <a:cubicBezTo>
                        <a:pt x="341120" y="548111"/>
                        <a:pt x="358820" y="534645"/>
                        <a:pt x="364768" y="514995"/>
                      </a:cubicBezTo>
                      <a:cubicBezTo>
                        <a:pt x="370668" y="495582"/>
                        <a:pt x="363911" y="473885"/>
                        <a:pt x="345736" y="464227"/>
                      </a:cubicBezTo>
                      <a:cubicBezTo>
                        <a:pt x="333603" y="457803"/>
                        <a:pt x="336077" y="448525"/>
                        <a:pt x="337504" y="440198"/>
                      </a:cubicBezTo>
                      <a:cubicBezTo>
                        <a:pt x="338884" y="432252"/>
                        <a:pt x="347401" y="437296"/>
                        <a:pt x="352635" y="436582"/>
                      </a:cubicBezTo>
                      <a:cubicBezTo>
                        <a:pt x="358915" y="435773"/>
                        <a:pt x="365386" y="436487"/>
                        <a:pt x="371762" y="436344"/>
                      </a:cubicBezTo>
                      <a:cubicBezTo>
                        <a:pt x="410540" y="435678"/>
                        <a:pt x="440992" y="405417"/>
                        <a:pt x="441134" y="366877"/>
                      </a:cubicBezTo>
                      <a:cubicBezTo>
                        <a:pt x="441325" y="304927"/>
                        <a:pt x="441277" y="242978"/>
                        <a:pt x="441134" y="181028"/>
                      </a:cubicBezTo>
                      <a:cubicBezTo>
                        <a:pt x="441039" y="147389"/>
                        <a:pt x="418201" y="120268"/>
                        <a:pt x="385322" y="113226"/>
                      </a:cubicBezTo>
                      <a:cubicBezTo>
                        <a:pt x="370382" y="109991"/>
                        <a:pt x="355252" y="110562"/>
                        <a:pt x="340454" y="111704"/>
                      </a:cubicBezTo>
                      <a:cubicBezTo>
                        <a:pt x="326418" y="112750"/>
                        <a:pt x="325228" y="106517"/>
                        <a:pt x="325562" y="95383"/>
                      </a:cubicBezTo>
                      <a:cubicBezTo>
                        <a:pt x="325799" y="87961"/>
                        <a:pt x="330938" y="86819"/>
                        <a:pt x="335220" y="83869"/>
                      </a:cubicBezTo>
                      <a:cubicBezTo>
                        <a:pt x="352159" y="72259"/>
                        <a:pt x="359296" y="53037"/>
                        <a:pt x="353919" y="33862"/>
                      </a:cubicBezTo>
                      <a:cubicBezTo>
                        <a:pt x="348400" y="14164"/>
                        <a:pt x="332699" y="1412"/>
                        <a:pt x="312525" y="175"/>
                      </a:cubicBezTo>
                      <a:cubicBezTo>
                        <a:pt x="292921" y="-1014"/>
                        <a:pt x="274984" y="10643"/>
                        <a:pt x="267704" y="29342"/>
                      </a:cubicBezTo>
                      <a:cubicBezTo>
                        <a:pt x="259615" y="50087"/>
                        <a:pt x="266895" y="73544"/>
                        <a:pt x="287164" y="84630"/>
                      </a:cubicBezTo>
                      <a:cubicBezTo>
                        <a:pt x="298060" y="90578"/>
                        <a:pt x="295681" y="99000"/>
                        <a:pt x="294634" y="106708"/>
                      </a:cubicBezTo>
                      <a:cubicBezTo>
                        <a:pt x="293445" y="115605"/>
                        <a:pt x="284975" y="110990"/>
                        <a:pt x="279979" y="111085"/>
                      </a:cubicBezTo>
                      <a:cubicBezTo>
                        <a:pt x="257664" y="111608"/>
                        <a:pt x="235349" y="111323"/>
                        <a:pt x="213034" y="111323"/>
                      </a:cubicBezTo>
                      <a:cubicBezTo>
                        <a:pt x="197047" y="111323"/>
                        <a:pt x="195572" y="109087"/>
                        <a:pt x="197523" y="93480"/>
                      </a:cubicBezTo>
                      <a:cubicBezTo>
                        <a:pt x="198379" y="86676"/>
                        <a:pt x="203851" y="86391"/>
                        <a:pt x="207562" y="83726"/>
                      </a:cubicBezTo>
                      <a:cubicBezTo>
                        <a:pt x="223216" y="72592"/>
                        <a:pt x="231067" y="53465"/>
                        <a:pt x="226737" y="36051"/>
                      </a:cubicBezTo>
                      <a:cubicBezTo>
                        <a:pt x="221646" y="15686"/>
                        <a:pt x="205897" y="2078"/>
                        <a:pt x="185342" y="318"/>
                      </a:cubicBezTo>
                      <a:cubicBezTo>
                        <a:pt x="167071" y="-1252"/>
                        <a:pt x="148896" y="9215"/>
                        <a:pt x="140855" y="26011"/>
                      </a:cubicBezTo>
                      <a:cubicBezTo>
                        <a:pt x="130387" y="47803"/>
                        <a:pt x="137857" y="72592"/>
                        <a:pt x="160600" y="85725"/>
                      </a:cubicBezTo>
                      <a:cubicBezTo>
                        <a:pt x="170973" y="91720"/>
                        <a:pt x="166929" y="99999"/>
                        <a:pt x="166548" y="107136"/>
                      </a:cubicBezTo>
                      <a:cubicBezTo>
                        <a:pt x="166167" y="114320"/>
                        <a:pt x="158650" y="111085"/>
                        <a:pt x="154367" y="111133"/>
                      </a:cubicBezTo>
                      <a:cubicBezTo>
                        <a:pt x="128388" y="111466"/>
                        <a:pt x="102410" y="111275"/>
                        <a:pt x="76478" y="111275"/>
                      </a:cubicBezTo>
                      <a:cubicBezTo>
                        <a:pt x="60729" y="111275"/>
                        <a:pt x="58826" y="108611"/>
                        <a:pt x="61062" y="93385"/>
                      </a:cubicBezTo>
                      <a:cubicBezTo>
                        <a:pt x="62157" y="86105"/>
                        <a:pt x="68437" y="86058"/>
                        <a:pt x="72482" y="83108"/>
                      </a:cubicBezTo>
                      <a:cubicBezTo>
                        <a:pt x="87755" y="72069"/>
                        <a:pt x="95225" y="51609"/>
                        <a:pt x="90039" y="33529"/>
                      </a:cubicBezTo>
                      <a:cubicBezTo>
                        <a:pt x="84519" y="14402"/>
                        <a:pt x="68104" y="1270"/>
                        <a:pt x="48120" y="80"/>
                      </a:cubicBezTo>
                      <a:cubicBezTo>
                        <a:pt x="28898" y="-1110"/>
                        <a:pt x="10389" y="11071"/>
                        <a:pt x="3395" y="29532"/>
                      </a:cubicBezTo>
                      <a:cubicBezTo>
                        <a:pt x="-3266" y="47089"/>
                        <a:pt x="968" y="70784"/>
                        <a:pt x="16575" y="79825"/>
                      </a:cubicBezTo>
                      <a:cubicBezTo>
                        <a:pt x="30468" y="87866"/>
                        <a:pt x="32324" y="97763"/>
                        <a:pt x="30849" y="110942"/>
                      </a:cubicBezTo>
                      <a:cubicBezTo>
                        <a:pt x="51308" y="111656"/>
                        <a:pt x="50119" y="107183"/>
                        <a:pt x="50119" y="131021"/>
                      </a:cubicBezTo>
                      <a:close/>
                      <a:moveTo>
                        <a:pt x="328321" y="501863"/>
                      </a:moveTo>
                      <a:cubicBezTo>
                        <a:pt x="328274" y="506335"/>
                        <a:pt x="325086" y="509428"/>
                        <a:pt x="320613" y="509237"/>
                      </a:cubicBezTo>
                      <a:cubicBezTo>
                        <a:pt x="316664" y="509095"/>
                        <a:pt x="314523" y="506050"/>
                        <a:pt x="314523" y="501910"/>
                      </a:cubicBezTo>
                      <a:cubicBezTo>
                        <a:pt x="314523" y="497485"/>
                        <a:pt x="317235" y="495725"/>
                        <a:pt x="321232" y="495201"/>
                      </a:cubicBezTo>
                      <a:cubicBezTo>
                        <a:pt x="324895" y="496010"/>
                        <a:pt x="328369" y="497771"/>
                        <a:pt x="328321" y="501863"/>
                      </a:cubicBezTo>
                      <a:close/>
                      <a:moveTo>
                        <a:pt x="309908" y="38858"/>
                      </a:moveTo>
                      <a:cubicBezTo>
                        <a:pt x="313952" y="39524"/>
                        <a:pt x="317235" y="41380"/>
                        <a:pt x="317235" y="45614"/>
                      </a:cubicBezTo>
                      <a:cubicBezTo>
                        <a:pt x="317235" y="49706"/>
                        <a:pt x="314095" y="52466"/>
                        <a:pt x="310288" y="52751"/>
                      </a:cubicBezTo>
                      <a:cubicBezTo>
                        <a:pt x="306149" y="53037"/>
                        <a:pt x="303722" y="49944"/>
                        <a:pt x="303484" y="45900"/>
                      </a:cubicBezTo>
                      <a:cubicBezTo>
                        <a:pt x="303199" y="41475"/>
                        <a:pt x="305911" y="39381"/>
                        <a:pt x="309908" y="38858"/>
                      </a:cubicBezTo>
                      <a:close/>
                      <a:moveTo>
                        <a:pt x="181631" y="510094"/>
                      </a:moveTo>
                      <a:cubicBezTo>
                        <a:pt x="177158" y="509809"/>
                        <a:pt x="175208" y="506858"/>
                        <a:pt x="175541" y="502814"/>
                      </a:cubicBezTo>
                      <a:cubicBezTo>
                        <a:pt x="175874" y="498770"/>
                        <a:pt x="178300" y="496058"/>
                        <a:pt x="182773" y="496676"/>
                      </a:cubicBezTo>
                      <a:cubicBezTo>
                        <a:pt x="186865" y="497200"/>
                        <a:pt x="189101" y="499769"/>
                        <a:pt x="189244" y="504051"/>
                      </a:cubicBezTo>
                      <a:cubicBezTo>
                        <a:pt x="188149" y="507858"/>
                        <a:pt x="186008" y="510380"/>
                        <a:pt x="181631" y="510094"/>
                      </a:cubicBezTo>
                      <a:close/>
                      <a:moveTo>
                        <a:pt x="182202" y="39001"/>
                      </a:moveTo>
                      <a:cubicBezTo>
                        <a:pt x="185961" y="39239"/>
                        <a:pt x="189434" y="41475"/>
                        <a:pt x="189101" y="45947"/>
                      </a:cubicBezTo>
                      <a:cubicBezTo>
                        <a:pt x="188816" y="50039"/>
                        <a:pt x="185723" y="52085"/>
                        <a:pt x="181916" y="53037"/>
                      </a:cubicBezTo>
                      <a:cubicBezTo>
                        <a:pt x="177920" y="52133"/>
                        <a:pt x="175398" y="50135"/>
                        <a:pt x="175350" y="45710"/>
                      </a:cubicBezTo>
                      <a:cubicBezTo>
                        <a:pt x="175350" y="41047"/>
                        <a:pt x="178157" y="38763"/>
                        <a:pt x="182202" y="39001"/>
                      </a:cubicBezTo>
                      <a:close/>
                      <a:moveTo>
                        <a:pt x="46503" y="509285"/>
                      </a:moveTo>
                      <a:cubicBezTo>
                        <a:pt x="41982" y="509666"/>
                        <a:pt x="39033" y="506858"/>
                        <a:pt x="39033" y="501958"/>
                      </a:cubicBezTo>
                      <a:cubicBezTo>
                        <a:pt x="38985" y="497438"/>
                        <a:pt x="42316" y="495249"/>
                        <a:pt x="45884" y="495249"/>
                      </a:cubicBezTo>
                      <a:cubicBezTo>
                        <a:pt x="49453" y="495249"/>
                        <a:pt x="52736" y="497390"/>
                        <a:pt x="52736" y="501958"/>
                      </a:cubicBezTo>
                      <a:cubicBezTo>
                        <a:pt x="52926" y="506240"/>
                        <a:pt x="50261" y="508952"/>
                        <a:pt x="46503" y="509285"/>
                      </a:cubicBezTo>
                      <a:close/>
                      <a:moveTo>
                        <a:pt x="39080" y="44901"/>
                      </a:moveTo>
                      <a:cubicBezTo>
                        <a:pt x="39508" y="40571"/>
                        <a:pt x="42649" y="38620"/>
                        <a:pt x="46455" y="38953"/>
                      </a:cubicBezTo>
                      <a:cubicBezTo>
                        <a:pt x="50309" y="39286"/>
                        <a:pt x="52974" y="41665"/>
                        <a:pt x="52736" y="46090"/>
                      </a:cubicBezTo>
                      <a:cubicBezTo>
                        <a:pt x="52498" y="50420"/>
                        <a:pt x="49595" y="52942"/>
                        <a:pt x="45932" y="52847"/>
                      </a:cubicBezTo>
                      <a:cubicBezTo>
                        <a:pt x="41554" y="52799"/>
                        <a:pt x="38557" y="49849"/>
                        <a:pt x="39080" y="44901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F26D3EF5-D244-4357-9FB2-5E0B683B5DFF}"/>
                    </a:ext>
                  </a:extLst>
                </p:cNvPr>
                <p:cNvSpPr/>
                <p:nvPr/>
              </p:nvSpPr>
              <p:spPr>
                <a:xfrm>
                  <a:off x="3468034" y="2791792"/>
                  <a:ext cx="382431" cy="369128"/>
                </a:xfrm>
                <a:custGeom>
                  <a:avLst/>
                  <a:gdLst>
                    <a:gd name="connsiteX0" fmla="*/ 101466 w 382431"/>
                    <a:gd name="connsiteY0" fmla="*/ 21744 h 369128"/>
                    <a:gd name="connsiteX1" fmla="*/ 101466 w 382431"/>
                    <a:gd name="connsiteY1" fmla="*/ 21744 h 369128"/>
                    <a:gd name="connsiteX2" fmla="*/ 70110 w 382431"/>
                    <a:gd name="connsiteY2" fmla="*/ 22220 h 369128"/>
                    <a:gd name="connsiteX3" fmla="*/ 595 w 382431"/>
                    <a:gd name="connsiteY3" fmla="*/ 88547 h 369128"/>
                    <a:gd name="connsiteX4" fmla="*/ 548 w 382431"/>
                    <a:gd name="connsiteY4" fmla="*/ 280914 h 369128"/>
                    <a:gd name="connsiteX5" fmla="*/ 53885 w 382431"/>
                    <a:gd name="connsiteY5" fmla="*/ 345005 h 369128"/>
                    <a:gd name="connsiteX6" fmla="*/ 101370 w 382431"/>
                    <a:gd name="connsiteY6" fmla="*/ 347337 h 369128"/>
                    <a:gd name="connsiteX7" fmla="*/ 132393 w 382431"/>
                    <a:gd name="connsiteY7" fmla="*/ 347241 h 369128"/>
                    <a:gd name="connsiteX8" fmla="*/ 132393 w 382431"/>
                    <a:gd name="connsiteY8" fmla="*/ 347241 h 369128"/>
                    <a:gd name="connsiteX9" fmla="*/ 211186 w 382431"/>
                    <a:gd name="connsiteY9" fmla="*/ 347241 h 369128"/>
                    <a:gd name="connsiteX10" fmla="*/ 233596 w 382431"/>
                    <a:gd name="connsiteY10" fmla="*/ 369128 h 369128"/>
                    <a:gd name="connsiteX11" fmla="*/ 235833 w 382431"/>
                    <a:gd name="connsiteY11" fmla="*/ 363038 h 369128"/>
                    <a:gd name="connsiteX12" fmla="*/ 257862 w 382431"/>
                    <a:gd name="connsiteY12" fmla="*/ 347241 h 369128"/>
                    <a:gd name="connsiteX13" fmla="*/ 263191 w 382431"/>
                    <a:gd name="connsiteY13" fmla="*/ 353617 h 369128"/>
                    <a:gd name="connsiteX14" fmla="*/ 264048 w 382431"/>
                    <a:gd name="connsiteY14" fmla="*/ 367130 h 369128"/>
                    <a:gd name="connsiteX15" fmla="*/ 264048 w 382431"/>
                    <a:gd name="connsiteY15" fmla="*/ 367130 h 369128"/>
                    <a:gd name="connsiteX16" fmla="*/ 265190 w 382431"/>
                    <a:gd name="connsiteY16" fmla="*/ 361896 h 369128"/>
                    <a:gd name="connsiteX17" fmla="*/ 279987 w 382431"/>
                    <a:gd name="connsiteY17" fmla="*/ 346956 h 369128"/>
                    <a:gd name="connsiteX18" fmla="*/ 367059 w 382431"/>
                    <a:gd name="connsiteY18" fmla="*/ 347289 h 369128"/>
                    <a:gd name="connsiteX19" fmla="*/ 382428 w 382431"/>
                    <a:gd name="connsiteY19" fmla="*/ 319693 h 369128"/>
                    <a:gd name="connsiteX20" fmla="*/ 382428 w 382431"/>
                    <a:gd name="connsiteY20" fmla="*/ 49626 h 369128"/>
                    <a:gd name="connsiteX21" fmla="*/ 367202 w 382431"/>
                    <a:gd name="connsiteY21" fmla="*/ 21887 h 369128"/>
                    <a:gd name="connsiteX22" fmla="*/ 288076 w 382431"/>
                    <a:gd name="connsiteY22" fmla="*/ 22220 h 369128"/>
                    <a:gd name="connsiteX23" fmla="*/ 264048 w 382431"/>
                    <a:gd name="connsiteY23" fmla="*/ 2094 h 369128"/>
                    <a:gd name="connsiteX24" fmla="*/ 263334 w 382431"/>
                    <a:gd name="connsiteY24" fmla="*/ 7470 h 369128"/>
                    <a:gd name="connsiteX25" fmla="*/ 250963 w 382431"/>
                    <a:gd name="connsiteY25" fmla="*/ 22410 h 369128"/>
                    <a:gd name="connsiteX26" fmla="*/ 235833 w 382431"/>
                    <a:gd name="connsiteY26" fmla="*/ 7327 h 369128"/>
                    <a:gd name="connsiteX27" fmla="*/ 233311 w 382431"/>
                    <a:gd name="connsiteY27" fmla="*/ 0 h 369128"/>
                    <a:gd name="connsiteX28" fmla="*/ 233311 w 382431"/>
                    <a:gd name="connsiteY28" fmla="*/ 6804 h 369128"/>
                    <a:gd name="connsiteX29" fmla="*/ 218038 w 382431"/>
                    <a:gd name="connsiteY29" fmla="*/ 22505 h 369128"/>
                    <a:gd name="connsiteX30" fmla="*/ 132203 w 382431"/>
                    <a:gd name="connsiteY30" fmla="*/ 21887 h 369128"/>
                    <a:gd name="connsiteX31" fmla="*/ 101466 w 382431"/>
                    <a:gd name="connsiteY31" fmla="*/ 21744 h 369128"/>
                    <a:gd name="connsiteX32" fmla="*/ 101466 w 382431"/>
                    <a:gd name="connsiteY32" fmla="*/ 21744 h 369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382431" h="369128">
                      <a:moveTo>
                        <a:pt x="101466" y="21744"/>
                      </a:moveTo>
                      <a:lnTo>
                        <a:pt x="101466" y="21744"/>
                      </a:lnTo>
                      <a:cubicBezTo>
                        <a:pt x="90998" y="21887"/>
                        <a:pt x="80530" y="21887"/>
                        <a:pt x="70110" y="22220"/>
                      </a:cubicBezTo>
                      <a:cubicBezTo>
                        <a:pt x="31761" y="23409"/>
                        <a:pt x="1071" y="51625"/>
                        <a:pt x="595" y="88547"/>
                      </a:cubicBezTo>
                      <a:cubicBezTo>
                        <a:pt x="-261" y="152638"/>
                        <a:pt x="-118" y="216776"/>
                        <a:pt x="548" y="280914"/>
                      </a:cubicBezTo>
                      <a:cubicBezTo>
                        <a:pt x="881" y="312413"/>
                        <a:pt x="22910" y="337250"/>
                        <a:pt x="53885" y="345005"/>
                      </a:cubicBezTo>
                      <a:cubicBezTo>
                        <a:pt x="69682" y="348954"/>
                        <a:pt x="85574" y="346242"/>
                        <a:pt x="101370" y="347337"/>
                      </a:cubicBezTo>
                      <a:cubicBezTo>
                        <a:pt x="111695" y="347289"/>
                        <a:pt x="122020" y="347241"/>
                        <a:pt x="132393" y="347241"/>
                      </a:cubicBezTo>
                      <a:lnTo>
                        <a:pt x="132393" y="347241"/>
                      </a:lnTo>
                      <a:cubicBezTo>
                        <a:pt x="158657" y="347241"/>
                        <a:pt x="184922" y="347241"/>
                        <a:pt x="211186" y="347241"/>
                      </a:cubicBezTo>
                      <a:cubicBezTo>
                        <a:pt x="232788" y="347241"/>
                        <a:pt x="232788" y="347241"/>
                        <a:pt x="233596" y="369128"/>
                      </a:cubicBezTo>
                      <a:cubicBezTo>
                        <a:pt x="234358" y="367083"/>
                        <a:pt x="235642" y="365084"/>
                        <a:pt x="235833" y="363038"/>
                      </a:cubicBezTo>
                      <a:cubicBezTo>
                        <a:pt x="237117" y="348050"/>
                        <a:pt x="243065" y="343863"/>
                        <a:pt x="257862" y="347241"/>
                      </a:cubicBezTo>
                      <a:cubicBezTo>
                        <a:pt x="261764" y="348146"/>
                        <a:pt x="263096" y="349954"/>
                        <a:pt x="263191" y="353617"/>
                      </a:cubicBezTo>
                      <a:cubicBezTo>
                        <a:pt x="263334" y="358137"/>
                        <a:pt x="263715" y="362610"/>
                        <a:pt x="264048" y="367130"/>
                      </a:cubicBezTo>
                      <a:cubicBezTo>
                        <a:pt x="264048" y="367130"/>
                        <a:pt x="264048" y="367130"/>
                        <a:pt x="264048" y="367130"/>
                      </a:cubicBezTo>
                      <a:cubicBezTo>
                        <a:pt x="264476" y="365370"/>
                        <a:pt x="265428" y="363562"/>
                        <a:pt x="265190" y="361896"/>
                      </a:cubicBezTo>
                      <a:cubicBezTo>
                        <a:pt x="263286" y="349954"/>
                        <a:pt x="267949" y="346575"/>
                        <a:pt x="279987" y="346956"/>
                      </a:cubicBezTo>
                      <a:cubicBezTo>
                        <a:pt x="308964" y="347908"/>
                        <a:pt x="338035" y="347289"/>
                        <a:pt x="367059" y="347289"/>
                      </a:cubicBezTo>
                      <a:cubicBezTo>
                        <a:pt x="380858" y="342912"/>
                        <a:pt x="382523" y="332634"/>
                        <a:pt x="382428" y="319693"/>
                      </a:cubicBezTo>
                      <a:cubicBezTo>
                        <a:pt x="381952" y="229670"/>
                        <a:pt x="382000" y="139648"/>
                        <a:pt x="382428" y="49626"/>
                      </a:cubicBezTo>
                      <a:cubicBezTo>
                        <a:pt x="382475" y="36780"/>
                        <a:pt x="381238" y="26264"/>
                        <a:pt x="367202" y="21887"/>
                      </a:cubicBezTo>
                      <a:cubicBezTo>
                        <a:pt x="340843" y="21982"/>
                        <a:pt x="314435" y="22125"/>
                        <a:pt x="288076" y="22220"/>
                      </a:cubicBezTo>
                      <a:cubicBezTo>
                        <a:pt x="267141" y="22268"/>
                        <a:pt x="267141" y="22220"/>
                        <a:pt x="264048" y="2094"/>
                      </a:cubicBezTo>
                      <a:cubicBezTo>
                        <a:pt x="263810" y="3901"/>
                        <a:pt x="263239" y="5710"/>
                        <a:pt x="263334" y="7470"/>
                      </a:cubicBezTo>
                      <a:cubicBezTo>
                        <a:pt x="263905" y="16415"/>
                        <a:pt x="263524" y="22696"/>
                        <a:pt x="250963" y="22410"/>
                      </a:cubicBezTo>
                      <a:cubicBezTo>
                        <a:pt x="239401" y="22172"/>
                        <a:pt x="233739" y="19746"/>
                        <a:pt x="235833" y="7327"/>
                      </a:cubicBezTo>
                      <a:cubicBezTo>
                        <a:pt x="236261" y="4663"/>
                        <a:pt x="235880" y="1856"/>
                        <a:pt x="233311" y="0"/>
                      </a:cubicBezTo>
                      <a:cubicBezTo>
                        <a:pt x="233311" y="2284"/>
                        <a:pt x="232930" y="4615"/>
                        <a:pt x="233311" y="6804"/>
                      </a:cubicBezTo>
                      <a:cubicBezTo>
                        <a:pt x="235309" y="19080"/>
                        <a:pt x="230742" y="22981"/>
                        <a:pt x="218038" y="22505"/>
                      </a:cubicBezTo>
                      <a:cubicBezTo>
                        <a:pt x="189442" y="21411"/>
                        <a:pt x="160846" y="21982"/>
                        <a:pt x="132203" y="21887"/>
                      </a:cubicBezTo>
                      <a:cubicBezTo>
                        <a:pt x="121973" y="21792"/>
                        <a:pt x="111695" y="21792"/>
                        <a:pt x="101466" y="21744"/>
                      </a:cubicBezTo>
                      <a:lnTo>
                        <a:pt x="101466" y="21744"/>
                      </a:ln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3F8F69BD-E86A-49B3-A159-CAF63C1FFB00}"/>
                    </a:ext>
                  </a:extLst>
                </p:cNvPr>
                <p:cNvSpPr/>
                <p:nvPr/>
              </p:nvSpPr>
              <p:spPr>
                <a:xfrm>
                  <a:off x="3835046" y="2813631"/>
                  <a:ext cx="19574" cy="325402"/>
                </a:xfrm>
                <a:custGeom>
                  <a:avLst/>
                  <a:gdLst>
                    <a:gd name="connsiteX0" fmla="*/ 15368 w 19574"/>
                    <a:gd name="connsiteY0" fmla="*/ 27739 h 325402"/>
                    <a:gd name="connsiteX1" fmla="*/ 15368 w 19574"/>
                    <a:gd name="connsiteY1" fmla="*/ 297806 h 325402"/>
                    <a:gd name="connsiteX2" fmla="*/ 0 w 19574"/>
                    <a:gd name="connsiteY2" fmla="*/ 325402 h 325402"/>
                    <a:gd name="connsiteX3" fmla="*/ 19555 w 19574"/>
                    <a:gd name="connsiteY3" fmla="*/ 305514 h 325402"/>
                    <a:gd name="connsiteX4" fmla="*/ 19555 w 19574"/>
                    <a:gd name="connsiteY4" fmla="*/ 20031 h 325402"/>
                    <a:gd name="connsiteX5" fmla="*/ 143 w 19574"/>
                    <a:gd name="connsiteY5" fmla="*/ 0 h 325402"/>
                    <a:gd name="connsiteX6" fmla="*/ 15368 w 19574"/>
                    <a:gd name="connsiteY6" fmla="*/ 27739 h 32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74" h="325402">
                      <a:moveTo>
                        <a:pt x="15368" y="27739"/>
                      </a:moveTo>
                      <a:cubicBezTo>
                        <a:pt x="14940" y="117761"/>
                        <a:pt x="14940" y="207783"/>
                        <a:pt x="15368" y="297806"/>
                      </a:cubicBezTo>
                      <a:cubicBezTo>
                        <a:pt x="15416" y="310795"/>
                        <a:pt x="13798" y="321025"/>
                        <a:pt x="0" y="325402"/>
                      </a:cubicBezTo>
                      <a:cubicBezTo>
                        <a:pt x="20935" y="324784"/>
                        <a:pt x="19555" y="329018"/>
                        <a:pt x="19555" y="305514"/>
                      </a:cubicBezTo>
                      <a:cubicBezTo>
                        <a:pt x="19555" y="210353"/>
                        <a:pt x="19555" y="115192"/>
                        <a:pt x="19555" y="20031"/>
                      </a:cubicBezTo>
                      <a:cubicBezTo>
                        <a:pt x="19555" y="-3807"/>
                        <a:pt x="20745" y="666"/>
                        <a:pt x="143" y="0"/>
                      </a:cubicBezTo>
                      <a:cubicBezTo>
                        <a:pt x="14179" y="4377"/>
                        <a:pt x="15416" y="14893"/>
                        <a:pt x="15368" y="27739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492C530-3966-4BBC-B267-10B75AE31856}"/>
                    </a:ext>
                  </a:extLst>
                </p:cNvPr>
                <p:cNvSpPr/>
                <p:nvPr/>
              </p:nvSpPr>
              <p:spPr>
                <a:xfrm>
                  <a:off x="5248992" y="2080418"/>
                  <a:ext cx="38635" cy="528738"/>
                </a:xfrm>
                <a:custGeom>
                  <a:avLst/>
                  <a:gdLst>
                    <a:gd name="connsiteX0" fmla="*/ 23172 w 38635"/>
                    <a:gd name="connsiteY0" fmla="*/ 528475 h 528738"/>
                    <a:gd name="connsiteX1" fmla="*/ 38588 w 38635"/>
                    <a:gd name="connsiteY1" fmla="*/ 513583 h 528738"/>
                    <a:gd name="connsiteX2" fmla="*/ 38302 w 38635"/>
                    <a:gd name="connsiteY2" fmla="*/ 284102 h 528738"/>
                    <a:gd name="connsiteX3" fmla="*/ 38635 w 38635"/>
                    <a:gd name="connsiteY3" fmla="*/ 0 h 528738"/>
                    <a:gd name="connsiteX4" fmla="*/ 33877 w 38635"/>
                    <a:gd name="connsiteY4" fmla="*/ 24599 h 528738"/>
                    <a:gd name="connsiteX5" fmla="*/ 33782 w 38635"/>
                    <a:gd name="connsiteY5" fmla="*/ 493932 h 528738"/>
                    <a:gd name="connsiteX6" fmla="*/ 33782 w 38635"/>
                    <a:gd name="connsiteY6" fmla="*/ 508920 h 528738"/>
                    <a:gd name="connsiteX7" fmla="*/ 19461 w 38635"/>
                    <a:gd name="connsiteY7" fmla="*/ 523860 h 528738"/>
                    <a:gd name="connsiteX8" fmla="*/ 0 w 38635"/>
                    <a:gd name="connsiteY8" fmla="*/ 528190 h 528738"/>
                    <a:gd name="connsiteX9" fmla="*/ 23172 w 38635"/>
                    <a:gd name="connsiteY9" fmla="*/ 528475 h 528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635" h="528738">
                      <a:moveTo>
                        <a:pt x="23172" y="528475"/>
                      </a:moveTo>
                      <a:cubicBezTo>
                        <a:pt x="34972" y="529855"/>
                        <a:pt x="38683" y="525953"/>
                        <a:pt x="38588" y="513583"/>
                      </a:cubicBezTo>
                      <a:cubicBezTo>
                        <a:pt x="37969" y="437073"/>
                        <a:pt x="38255" y="360612"/>
                        <a:pt x="38302" y="284102"/>
                      </a:cubicBezTo>
                      <a:cubicBezTo>
                        <a:pt x="38350" y="189417"/>
                        <a:pt x="38540" y="94685"/>
                        <a:pt x="38635" y="0"/>
                      </a:cubicBezTo>
                      <a:cubicBezTo>
                        <a:pt x="31593" y="7137"/>
                        <a:pt x="33877" y="16225"/>
                        <a:pt x="33877" y="24599"/>
                      </a:cubicBezTo>
                      <a:cubicBezTo>
                        <a:pt x="33735" y="181043"/>
                        <a:pt x="33782" y="337488"/>
                        <a:pt x="33782" y="493932"/>
                      </a:cubicBezTo>
                      <a:cubicBezTo>
                        <a:pt x="33782" y="498928"/>
                        <a:pt x="33544" y="503971"/>
                        <a:pt x="33782" y="508920"/>
                      </a:cubicBezTo>
                      <a:cubicBezTo>
                        <a:pt x="34210" y="519007"/>
                        <a:pt x="30166" y="524193"/>
                        <a:pt x="19461" y="523860"/>
                      </a:cubicBezTo>
                      <a:cubicBezTo>
                        <a:pt x="12752" y="523670"/>
                        <a:pt x="5662" y="523146"/>
                        <a:pt x="0" y="528190"/>
                      </a:cubicBezTo>
                      <a:cubicBezTo>
                        <a:pt x="7708" y="528237"/>
                        <a:pt x="15511" y="527571"/>
                        <a:pt x="23172" y="528475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4EEC151E-C1F5-47EF-9026-9C7BED28B59C}"/>
                    </a:ext>
                  </a:extLst>
                </p:cNvPr>
                <p:cNvSpPr/>
                <p:nvPr/>
              </p:nvSpPr>
              <p:spPr>
                <a:xfrm>
                  <a:off x="4981304" y="2171248"/>
                  <a:ext cx="40490" cy="437510"/>
                </a:xfrm>
                <a:custGeom>
                  <a:avLst/>
                  <a:gdLst>
                    <a:gd name="connsiteX0" fmla="*/ 2094 w 40490"/>
                    <a:gd name="connsiteY0" fmla="*/ 15749 h 437510"/>
                    <a:gd name="connsiteX1" fmla="*/ 2189 w 40490"/>
                    <a:gd name="connsiteY1" fmla="*/ 399485 h 437510"/>
                    <a:gd name="connsiteX2" fmla="*/ 40491 w 40490"/>
                    <a:gd name="connsiteY2" fmla="*/ 437406 h 437510"/>
                    <a:gd name="connsiteX3" fmla="*/ 22410 w 40490"/>
                    <a:gd name="connsiteY3" fmla="*/ 433124 h 437510"/>
                    <a:gd name="connsiteX4" fmla="*/ 6709 w 40490"/>
                    <a:gd name="connsiteY4" fmla="*/ 416804 h 437510"/>
                    <a:gd name="connsiteX5" fmla="*/ 6709 w 40490"/>
                    <a:gd name="connsiteY5" fmla="*/ 403196 h 437510"/>
                    <a:gd name="connsiteX6" fmla="*/ 6709 w 40490"/>
                    <a:gd name="connsiteY6" fmla="*/ 28358 h 437510"/>
                    <a:gd name="connsiteX7" fmla="*/ 6281 w 40490"/>
                    <a:gd name="connsiteY7" fmla="*/ 10658 h 437510"/>
                    <a:gd name="connsiteX8" fmla="*/ 0 w 40490"/>
                    <a:gd name="connsiteY8" fmla="*/ 0 h 437510"/>
                    <a:gd name="connsiteX9" fmla="*/ 2094 w 40490"/>
                    <a:gd name="connsiteY9" fmla="*/ 15749 h 437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490" h="437510">
                      <a:moveTo>
                        <a:pt x="2094" y="15749"/>
                      </a:moveTo>
                      <a:cubicBezTo>
                        <a:pt x="2189" y="143645"/>
                        <a:pt x="2189" y="271589"/>
                        <a:pt x="2189" y="399485"/>
                      </a:cubicBezTo>
                      <a:cubicBezTo>
                        <a:pt x="2189" y="437930"/>
                        <a:pt x="2189" y="437930"/>
                        <a:pt x="40491" y="437406"/>
                      </a:cubicBezTo>
                      <a:cubicBezTo>
                        <a:pt x="35257" y="432601"/>
                        <a:pt x="28691" y="432743"/>
                        <a:pt x="22410" y="433124"/>
                      </a:cubicBezTo>
                      <a:cubicBezTo>
                        <a:pt x="10325" y="433885"/>
                        <a:pt x="5948" y="428128"/>
                        <a:pt x="6709" y="416804"/>
                      </a:cubicBezTo>
                      <a:cubicBezTo>
                        <a:pt x="6994" y="412284"/>
                        <a:pt x="6709" y="407716"/>
                        <a:pt x="6709" y="403196"/>
                      </a:cubicBezTo>
                      <a:cubicBezTo>
                        <a:pt x="6709" y="278250"/>
                        <a:pt x="6709" y="153304"/>
                        <a:pt x="6709" y="28358"/>
                      </a:cubicBezTo>
                      <a:cubicBezTo>
                        <a:pt x="6709" y="22458"/>
                        <a:pt x="7090" y="16510"/>
                        <a:pt x="6281" y="10658"/>
                      </a:cubicBezTo>
                      <a:cubicBezTo>
                        <a:pt x="5662" y="6376"/>
                        <a:pt x="6090" y="1190"/>
                        <a:pt x="0" y="0"/>
                      </a:cubicBezTo>
                      <a:cubicBezTo>
                        <a:pt x="3902" y="4758"/>
                        <a:pt x="2094" y="10468"/>
                        <a:pt x="2094" y="1574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B65E420B-CC92-4137-AE9A-25F3DCD24AD7}"/>
                    </a:ext>
                  </a:extLst>
                </p:cNvPr>
                <p:cNvSpPr/>
                <p:nvPr/>
              </p:nvSpPr>
              <p:spPr>
                <a:xfrm>
                  <a:off x="4872298" y="2253134"/>
                  <a:ext cx="40253" cy="357055"/>
                </a:xfrm>
                <a:custGeom>
                  <a:avLst/>
                  <a:gdLst>
                    <a:gd name="connsiteX0" fmla="*/ 1951 w 40253"/>
                    <a:gd name="connsiteY0" fmla="*/ 14512 h 357055"/>
                    <a:gd name="connsiteX1" fmla="*/ 2141 w 40253"/>
                    <a:gd name="connsiteY1" fmla="*/ 317647 h 357055"/>
                    <a:gd name="connsiteX2" fmla="*/ 4710 w 40253"/>
                    <a:gd name="connsiteY2" fmla="*/ 353094 h 357055"/>
                    <a:gd name="connsiteX3" fmla="*/ 40253 w 40253"/>
                    <a:gd name="connsiteY3" fmla="*/ 355473 h 357055"/>
                    <a:gd name="connsiteX4" fmla="*/ 40253 w 40253"/>
                    <a:gd name="connsiteY4" fmla="*/ 355473 h 357055"/>
                    <a:gd name="connsiteX5" fmla="*/ 40253 w 40253"/>
                    <a:gd name="connsiteY5" fmla="*/ 355473 h 357055"/>
                    <a:gd name="connsiteX6" fmla="*/ 20745 w 40253"/>
                    <a:gd name="connsiteY6" fmla="*/ 351191 h 357055"/>
                    <a:gd name="connsiteX7" fmla="*/ 6376 w 40253"/>
                    <a:gd name="connsiteY7" fmla="*/ 336298 h 357055"/>
                    <a:gd name="connsiteX8" fmla="*/ 6376 w 40253"/>
                    <a:gd name="connsiteY8" fmla="*/ 319883 h 357055"/>
                    <a:gd name="connsiteX9" fmla="*/ 6185 w 40253"/>
                    <a:gd name="connsiteY9" fmla="*/ 22030 h 357055"/>
                    <a:gd name="connsiteX10" fmla="*/ 0 w 40253"/>
                    <a:gd name="connsiteY10" fmla="*/ 0 h 357055"/>
                    <a:gd name="connsiteX11" fmla="*/ 1951 w 40253"/>
                    <a:gd name="connsiteY11" fmla="*/ 14512 h 357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253" h="357055">
                      <a:moveTo>
                        <a:pt x="1951" y="14512"/>
                      </a:moveTo>
                      <a:cubicBezTo>
                        <a:pt x="2046" y="115573"/>
                        <a:pt x="1951" y="216586"/>
                        <a:pt x="2141" y="317647"/>
                      </a:cubicBezTo>
                      <a:cubicBezTo>
                        <a:pt x="2189" y="329780"/>
                        <a:pt x="-3235" y="345386"/>
                        <a:pt x="4710" y="353094"/>
                      </a:cubicBezTo>
                      <a:cubicBezTo>
                        <a:pt x="12609" y="360707"/>
                        <a:pt x="28120" y="354902"/>
                        <a:pt x="40253" y="355473"/>
                      </a:cubicBezTo>
                      <a:lnTo>
                        <a:pt x="40253" y="355473"/>
                      </a:lnTo>
                      <a:lnTo>
                        <a:pt x="40253" y="355473"/>
                      </a:lnTo>
                      <a:cubicBezTo>
                        <a:pt x="34543" y="350477"/>
                        <a:pt x="27454" y="350953"/>
                        <a:pt x="20745" y="351191"/>
                      </a:cubicBezTo>
                      <a:cubicBezTo>
                        <a:pt x="10039" y="351571"/>
                        <a:pt x="5995" y="346433"/>
                        <a:pt x="6376" y="336298"/>
                      </a:cubicBezTo>
                      <a:cubicBezTo>
                        <a:pt x="6566" y="330826"/>
                        <a:pt x="6376" y="325355"/>
                        <a:pt x="6376" y="319883"/>
                      </a:cubicBezTo>
                      <a:cubicBezTo>
                        <a:pt x="6376" y="220583"/>
                        <a:pt x="6471" y="121330"/>
                        <a:pt x="6185" y="22030"/>
                      </a:cubicBezTo>
                      <a:cubicBezTo>
                        <a:pt x="6185" y="14464"/>
                        <a:pt x="9278" y="5281"/>
                        <a:pt x="0" y="0"/>
                      </a:cubicBezTo>
                      <a:cubicBezTo>
                        <a:pt x="3569" y="4473"/>
                        <a:pt x="1951" y="9706"/>
                        <a:pt x="1951" y="1451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F7108A3F-2E97-4AD8-8359-ADE7502D5663}"/>
                    </a:ext>
                  </a:extLst>
                </p:cNvPr>
                <p:cNvSpPr/>
                <p:nvPr/>
              </p:nvSpPr>
              <p:spPr>
                <a:xfrm>
                  <a:off x="4781610" y="2334354"/>
                  <a:ext cx="39149" cy="274912"/>
                </a:xfrm>
                <a:custGeom>
                  <a:avLst/>
                  <a:gdLst>
                    <a:gd name="connsiteX0" fmla="*/ 2189 w 39149"/>
                    <a:gd name="connsiteY0" fmla="*/ 27597 h 274912"/>
                    <a:gd name="connsiteX1" fmla="*/ 2236 w 39149"/>
                    <a:gd name="connsiteY1" fmla="*/ 94542 h 274912"/>
                    <a:gd name="connsiteX2" fmla="*/ 2331 w 39149"/>
                    <a:gd name="connsiteY2" fmla="*/ 261264 h 274912"/>
                    <a:gd name="connsiteX3" fmla="*/ 6804 w 39149"/>
                    <a:gd name="connsiteY3" fmla="*/ 273730 h 274912"/>
                    <a:gd name="connsiteX4" fmla="*/ 35067 w 39149"/>
                    <a:gd name="connsiteY4" fmla="*/ 272873 h 274912"/>
                    <a:gd name="connsiteX5" fmla="*/ 38112 w 39149"/>
                    <a:gd name="connsiteY5" fmla="*/ 252747 h 274912"/>
                    <a:gd name="connsiteX6" fmla="*/ 38778 w 39149"/>
                    <a:gd name="connsiteY6" fmla="*/ 0 h 274912"/>
                    <a:gd name="connsiteX7" fmla="*/ 33734 w 39149"/>
                    <a:gd name="connsiteY7" fmla="*/ 21697 h 274912"/>
                    <a:gd name="connsiteX8" fmla="*/ 33639 w 39149"/>
                    <a:gd name="connsiteY8" fmla="*/ 242850 h 274912"/>
                    <a:gd name="connsiteX9" fmla="*/ 20555 w 39149"/>
                    <a:gd name="connsiteY9" fmla="*/ 269733 h 274912"/>
                    <a:gd name="connsiteX10" fmla="*/ 6804 w 39149"/>
                    <a:gd name="connsiteY10" fmla="*/ 242184 h 274912"/>
                    <a:gd name="connsiteX11" fmla="*/ 6804 w 39149"/>
                    <a:gd name="connsiteY11" fmla="*/ 179378 h 274912"/>
                    <a:gd name="connsiteX12" fmla="*/ 6614 w 39149"/>
                    <a:gd name="connsiteY12" fmla="*/ 33306 h 274912"/>
                    <a:gd name="connsiteX13" fmla="*/ 0 w 39149"/>
                    <a:gd name="connsiteY13" fmla="*/ 14560 h 274912"/>
                    <a:gd name="connsiteX14" fmla="*/ 2189 w 39149"/>
                    <a:gd name="connsiteY14" fmla="*/ 27597 h 274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149" h="274912">
                      <a:moveTo>
                        <a:pt x="2189" y="27597"/>
                      </a:moveTo>
                      <a:cubicBezTo>
                        <a:pt x="2331" y="49912"/>
                        <a:pt x="2236" y="72227"/>
                        <a:pt x="2236" y="94542"/>
                      </a:cubicBezTo>
                      <a:cubicBezTo>
                        <a:pt x="2236" y="150116"/>
                        <a:pt x="2189" y="205690"/>
                        <a:pt x="2331" y="261264"/>
                      </a:cubicBezTo>
                      <a:cubicBezTo>
                        <a:pt x="2331" y="265736"/>
                        <a:pt x="-333" y="272921"/>
                        <a:pt x="6804" y="273730"/>
                      </a:cubicBezTo>
                      <a:cubicBezTo>
                        <a:pt x="16177" y="274777"/>
                        <a:pt x="26788" y="276109"/>
                        <a:pt x="35067" y="272873"/>
                      </a:cubicBezTo>
                      <a:cubicBezTo>
                        <a:pt x="41918" y="270161"/>
                        <a:pt x="38064" y="259694"/>
                        <a:pt x="38112" y="252747"/>
                      </a:cubicBezTo>
                      <a:cubicBezTo>
                        <a:pt x="38492" y="168482"/>
                        <a:pt x="38588" y="84217"/>
                        <a:pt x="38778" y="0"/>
                      </a:cubicBezTo>
                      <a:cubicBezTo>
                        <a:pt x="31927" y="6043"/>
                        <a:pt x="33782" y="14227"/>
                        <a:pt x="33734" y="21697"/>
                      </a:cubicBezTo>
                      <a:cubicBezTo>
                        <a:pt x="33544" y="95399"/>
                        <a:pt x="33639" y="169148"/>
                        <a:pt x="33639" y="242850"/>
                      </a:cubicBezTo>
                      <a:cubicBezTo>
                        <a:pt x="33639" y="267592"/>
                        <a:pt x="32688" y="269543"/>
                        <a:pt x="20555" y="269733"/>
                      </a:cubicBezTo>
                      <a:cubicBezTo>
                        <a:pt x="7946" y="269971"/>
                        <a:pt x="6804" y="267687"/>
                        <a:pt x="6804" y="242184"/>
                      </a:cubicBezTo>
                      <a:cubicBezTo>
                        <a:pt x="6804" y="221249"/>
                        <a:pt x="6804" y="200313"/>
                        <a:pt x="6804" y="179378"/>
                      </a:cubicBezTo>
                      <a:cubicBezTo>
                        <a:pt x="6804" y="130703"/>
                        <a:pt x="6947" y="81981"/>
                        <a:pt x="6614" y="33306"/>
                      </a:cubicBezTo>
                      <a:cubicBezTo>
                        <a:pt x="6566" y="26645"/>
                        <a:pt x="8945" y="18414"/>
                        <a:pt x="0" y="14560"/>
                      </a:cubicBezTo>
                      <a:cubicBezTo>
                        <a:pt x="3616" y="18414"/>
                        <a:pt x="2141" y="23219"/>
                        <a:pt x="2189" y="27597"/>
                      </a:cubicBezTo>
                      <a:close/>
                    </a:path>
                  </a:pathLst>
                </a:custGeom>
                <a:solidFill>
                  <a:srgbClr val="1D98C5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563AD140-116F-4428-8550-B3B60A6AA43E}"/>
                    </a:ext>
                  </a:extLst>
                </p:cNvPr>
                <p:cNvSpPr/>
                <p:nvPr/>
              </p:nvSpPr>
              <p:spPr>
                <a:xfrm>
                  <a:off x="4176814" y="3233807"/>
                  <a:ext cx="400921" cy="94238"/>
                </a:xfrm>
                <a:custGeom>
                  <a:avLst/>
                  <a:gdLst>
                    <a:gd name="connsiteX0" fmla="*/ 33022 w 400921"/>
                    <a:gd name="connsiteY0" fmla="*/ 1624 h 94238"/>
                    <a:gd name="connsiteX1" fmla="*/ 1 w 400921"/>
                    <a:gd name="connsiteY1" fmla="*/ 54867 h 94238"/>
                    <a:gd name="connsiteX2" fmla="*/ 26408 w 400921"/>
                    <a:gd name="connsiteY2" fmla="*/ 87221 h 94238"/>
                    <a:gd name="connsiteX3" fmla="*/ 75702 w 400921"/>
                    <a:gd name="connsiteY3" fmla="*/ 79371 h 94238"/>
                    <a:gd name="connsiteX4" fmla="*/ 94829 w 400921"/>
                    <a:gd name="connsiteY4" fmla="*/ 71948 h 94238"/>
                    <a:gd name="connsiteX5" fmla="*/ 302327 w 400921"/>
                    <a:gd name="connsiteY5" fmla="*/ 71996 h 94238"/>
                    <a:gd name="connsiteX6" fmla="*/ 323405 w 400921"/>
                    <a:gd name="connsiteY6" fmla="*/ 80465 h 94238"/>
                    <a:gd name="connsiteX7" fmla="*/ 389780 w 400921"/>
                    <a:gd name="connsiteY7" fmla="*/ 78324 h 94238"/>
                    <a:gd name="connsiteX8" fmla="*/ 382785 w 400921"/>
                    <a:gd name="connsiteY8" fmla="*/ 11949 h 94238"/>
                    <a:gd name="connsiteX9" fmla="*/ 317457 w 400921"/>
                    <a:gd name="connsiteY9" fmla="*/ 23844 h 94238"/>
                    <a:gd name="connsiteX10" fmla="*/ 300186 w 400921"/>
                    <a:gd name="connsiteY10" fmla="*/ 33123 h 94238"/>
                    <a:gd name="connsiteX11" fmla="*/ 102251 w 400921"/>
                    <a:gd name="connsiteY11" fmla="*/ 33123 h 94238"/>
                    <a:gd name="connsiteX12" fmla="*/ 84361 w 400921"/>
                    <a:gd name="connsiteY12" fmla="*/ 22988 h 94238"/>
                    <a:gd name="connsiteX13" fmla="*/ 33022 w 400921"/>
                    <a:gd name="connsiteY13" fmla="*/ 1624 h 94238"/>
                    <a:gd name="connsiteX14" fmla="*/ 355141 w 400921"/>
                    <a:gd name="connsiteY14" fmla="*/ 41735 h 94238"/>
                    <a:gd name="connsiteX15" fmla="*/ 362421 w 400921"/>
                    <a:gd name="connsiteY15" fmla="*/ 48158 h 94238"/>
                    <a:gd name="connsiteX16" fmla="*/ 356188 w 400921"/>
                    <a:gd name="connsiteY16" fmla="*/ 55343 h 94238"/>
                    <a:gd name="connsiteX17" fmla="*/ 348337 w 400921"/>
                    <a:gd name="connsiteY17" fmla="*/ 48301 h 94238"/>
                    <a:gd name="connsiteX18" fmla="*/ 355141 w 400921"/>
                    <a:gd name="connsiteY18" fmla="*/ 41735 h 94238"/>
                    <a:gd name="connsiteX19" fmla="*/ 52197 w 400921"/>
                    <a:gd name="connsiteY19" fmla="*/ 45541 h 94238"/>
                    <a:gd name="connsiteX20" fmla="*/ 45536 w 400921"/>
                    <a:gd name="connsiteY20" fmla="*/ 52678 h 94238"/>
                    <a:gd name="connsiteX21" fmla="*/ 38589 w 400921"/>
                    <a:gd name="connsiteY21" fmla="*/ 46159 h 94238"/>
                    <a:gd name="connsiteX22" fmla="*/ 45060 w 400921"/>
                    <a:gd name="connsiteY22" fmla="*/ 39213 h 94238"/>
                    <a:gd name="connsiteX23" fmla="*/ 52197 w 400921"/>
                    <a:gd name="connsiteY23" fmla="*/ 45541 h 94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0921" h="94238">
                      <a:moveTo>
                        <a:pt x="33022" y="1624"/>
                      </a:moveTo>
                      <a:cubicBezTo>
                        <a:pt x="13181" y="7096"/>
                        <a:pt x="-142" y="25129"/>
                        <a:pt x="1" y="54867"/>
                      </a:cubicBezTo>
                      <a:cubicBezTo>
                        <a:pt x="287" y="65382"/>
                        <a:pt x="9232" y="79418"/>
                        <a:pt x="26408" y="87221"/>
                      </a:cubicBezTo>
                      <a:cubicBezTo>
                        <a:pt x="44156" y="95262"/>
                        <a:pt x="61380" y="92550"/>
                        <a:pt x="75702" y="79371"/>
                      </a:cubicBezTo>
                      <a:cubicBezTo>
                        <a:pt x="81601" y="73947"/>
                        <a:pt x="87026" y="71948"/>
                        <a:pt x="94829" y="71948"/>
                      </a:cubicBezTo>
                      <a:cubicBezTo>
                        <a:pt x="164011" y="72234"/>
                        <a:pt x="233192" y="72234"/>
                        <a:pt x="302327" y="71996"/>
                      </a:cubicBezTo>
                      <a:cubicBezTo>
                        <a:pt x="310844" y="71948"/>
                        <a:pt x="316982" y="73471"/>
                        <a:pt x="323405" y="80465"/>
                      </a:cubicBezTo>
                      <a:cubicBezTo>
                        <a:pt x="341485" y="99973"/>
                        <a:pt x="372175" y="98308"/>
                        <a:pt x="389780" y="78324"/>
                      </a:cubicBezTo>
                      <a:cubicBezTo>
                        <a:pt x="407099" y="58673"/>
                        <a:pt x="403816" y="27651"/>
                        <a:pt x="382785" y="11949"/>
                      </a:cubicBezTo>
                      <a:cubicBezTo>
                        <a:pt x="361422" y="-3990"/>
                        <a:pt x="331256" y="1006"/>
                        <a:pt x="317457" y="23844"/>
                      </a:cubicBezTo>
                      <a:cubicBezTo>
                        <a:pt x="312937" y="31362"/>
                        <a:pt x="308179" y="33170"/>
                        <a:pt x="300186" y="33123"/>
                      </a:cubicBezTo>
                      <a:cubicBezTo>
                        <a:pt x="234192" y="32837"/>
                        <a:pt x="168198" y="32837"/>
                        <a:pt x="102251" y="33123"/>
                      </a:cubicBezTo>
                      <a:cubicBezTo>
                        <a:pt x="93687" y="33170"/>
                        <a:pt x="88691" y="31410"/>
                        <a:pt x="84361" y="22988"/>
                      </a:cubicBezTo>
                      <a:cubicBezTo>
                        <a:pt x="74893" y="4622"/>
                        <a:pt x="52720" y="-3800"/>
                        <a:pt x="33022" y="1624"/>
                      </a:cubicBezTo>
                      <a:close/>
                      <a:moveTo>
                        <a:pt x="355141" y="41735"/>
                      </a:moveTo>
                      <a:cubicBezTo>
                        <a:pt x="359614" y="41592"/>
                        <a:pt x="361517" y="44066"/>
                        <a:pt x="362421" y="48158"/>
                      </a:cubicBezTo>
                      <a:cubicBezTo>
                        <a:pt x="361898" y="51726"/>
                        <a:pt x="360327" y="54867"/>
                        <a:pt x="356188" y="55343"/>
                      </a:cubicBezTo>
                      <a:cubicBezTo>
                        <a:pt x="351287" y="55866"/>
                        <a:pt x="348480" y="52535"/>
                        <a:pt x="348337" y="48301"/>
                      </a:cubicBezTo>
                      <a:cubicBezTo>
                        <a:pt x="348147" y="44637"/>
                        <a:pt x="350716" y="41925"/>
                        <a:pt x="355141" y="41735"/>
                      </a:cubicBezTo>
                      <a:close/>
                      <a:moveTo>
                        <a:pt x="52197" y="45541"/>
                      </a:moveTo>
                      <a:cubicBezTo>
                        <a:pt x="51864" y="49776"/>
                        <a:pt x="49723" y="52440"/>
                        <a:pt x="45536" y="52678"/>
                      </a:cubicBezTo>
                      <a:cubicBezTo>
                        <a:pt x="41206" y="52916"/>
                        <a:pt x="38779" y="50394"/>
                        <a:pt x="38589" y="46159"/>
                      </a:cubicBezTo>
                      <a:cubicBezTo>
                        <a:pt x="38446" y="41925"/>
                        <a:pt x="40682" y="39308"/>
                        <a:pt x="45060" y="39213"/>
                      </a:cubicBezTo>
                      <a:cubicBezTo>
                        <a:pt x="49294" y="39070"/>
                        <a:pt x="51673" y="41354"/>
                        <a:pt x="52197" y="4554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395C954B-EA17-4463-872B-D9CA2237DDA6}"/>
                    </a:ext>
                  </a:extLst>
                </p:cNvPr>
                <p:cNvSpPr/>
                <p:nvPr/>
              </p:nvSpPr>
              <p:spPr>
                <a:xfrm>
                  <a:off x="5061386" y="2324989"/>
                  <a:ext cx="91267" cy="278622"/>
                </a:xfrm>
                <a:custGeom>
                  <a:avLst/>
                  <a:gdLst>
                    <a:gd name="connsiteX0" fmla="*/ 35824 w 91267"/>
                    <a:gd name="connsiteY0" fmla="*/ 108903 h 278622"/>
                    <a:gd name="connsiteX1" fmla="*/ 35967 w 91267"/>
                    <a:gd name="connsiteY1" fmla="*/ 256497 h 278622"/>
                    <a:gd name="connsiteX2" fmla="*/ 36395 w 91267"/>
                    <a:gd name="connsiteY2" fmla="*/ 270153 h 278622"/>
                    <a:gd name="connsiteX3" fmla="*/ 45102 w 91267"/>
                    <a:gd name="connsiteY3" fmla="*/ 278622 h 278622"/>
                    <a:gd name="connsiteX4" fmla="*/ 54238 w 91267"/>
                    <a:gd name="connsiteY4" fmla="*/ 270629 h 278622"/>
                    <a:gd name="connsiteX5" fmla="*/ 54761 w 91267"/>
                    <a:gd name="connsiteY5" fmla="*/ 256973 h 278622"/>
                    <a:gd name="connsiteX6" fmla="*/ 54951 w 91267"/>
                    <a:gd name="connsiteY6" fmla="*/ 107999 h 278622"/>
                    <a:gd name="connsiteX7" fmla="*/ 61755 w 91267"/>
                    <a:gd name="connsiteY7" fmla="*/ 89490 h 278622"/>
                    <a:gd name="connsiteX8" fmla="*/ 61755 w 91267"/>
                    <a:gd name="connsiteY8" fmla="*/ 89490 h 278622"/>
                    <a:gd name="connsiteX9" fmla="*/ 61755 w 91267"/>
                    <a:gd name="connsiteY9" fmla="*/ 89490 h 278622"/>
                    <a:gd name="connsiteX10" fmla="*/ 71033 w 91267"/>
                    <a:gd name="connsiteY10" fmla="*/ 84019 h 278622"/>
                    <a:gd name="connsiteX11" fmla="*/ 89590 w 91267"/>
                    <a:gd name="connsiteY11" fmla="*/ 34107 h 278622"/>
                    <a:gd name="connsiteX12" fmla="*/ 47148 w 91267"/>
                    <a:gd name="connsiteY12" fmla="*/ 39 h 278622"/>
                    <a:gd name="connsiteX13" fmla="*/ 3612 w 91267"/>
                    <a:gd name="connsiteY13" fmla="*/ 28873 h 278622"/>
                    <a:gd name="connsiteX14" fmla="*/ 29876 w 91267"/>
                    <a:gd name="connsiteY14" fmla="*/ 89395 h 278622"/>
                    <a:gd name="connsiteX15" fmla="*/ 29876 w 91267"/>
                    <a:gd name="connsiteY15" fmla="*/ 89395 h 278622"/>
                    <a:gd name="connsiteX16" fmla="*/ 29876 w 91267"/>
                    <a:gd name="connsiteY16" fmla="*/ 89395 h 278622"/>
                    <a:gd name="connsiteX17" fmla="*/ 35824 w 91267"/>
                    <a:gd name="connsiteY17" fmla="*/ 108903 h 278622"/>
                    <a:gd name="connsiteX18" fmla="*/ 45911 w 91267"/>
                    <a:gd name="connsiteY18" fmla="*/ 38865 h 278622"/>
                    <a:gd name="connsiteX19" fmla="*/ 53191 w 91267"/>
                    <a:gd name="connsiteY19" fmla="*/ 45288 h 278622"/>
                    <a:gd name="connsiteX20" fmla="*/ 46196 w 91267"/>
                    <a:gd name="connsiteY20" fmla="*/ 52949 h 278622"/>
                    <a:gd name="connsiteX21" fmla="*/ 38964 w 91267"/>
                    <a:gd name="connsiteY21" fmla="*/ 45431 h 278622"/>
                    <a:gd name="connsiteX22" fmla="*/ 45911 w 91267"/>
                    <a:gd name="connsiteY22" fmla="*/ 38865 h 278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1267" h="278622">
                      <a:moveTo>
                        <a:pt x="35824" y="108903"/>
                      </a:moveTo>
                      <a:cubicBezTo>
                        <a:pt x="36109" y="158101"/>
                        <a:pt x="35967" y="207299"/>
                        <a:pt x="35967" y="256497"/>
                      </a:cubicBezTo>
                      <a:cubicBezTo>
                        <a:pt x="35967" y="261065"/>
                        <a:pt x="35871" y="265585"/>
                        <a:pt x="36395" y="270153"/>
                      </a:cubicBezTo>
                      <a:cubicBezTo>
                        <a:pt x="37013" y="275387"/>
                        <a:pt x="39440" y="278527"/>
                        <a:pt x="45102" y="278622"/>
                      </a:cubicBezTo>
                      <a:cubicBezTo>
                        <a:pt x="50621" y="278670"/>
                        <a:pt x="53524" y="276053"/>
                        <a:pt x="54238" y="270629"/>
                      </a:cubicBezTo>
                      <a:cubicBezTo>
                        <a:pt x="54808" y="266109"/>
                        <a:pt x="54761" y="261541"/>
                        <a:pt x="54761" y="256973"/>
                      </a:cubicBezTo>
                      <a:cubicBezTo>
                        <a:pt x="54808" y="207299"/>
                        <a:pt x="54618" y="157673"/>
                        <a:pt x="54951" y="107999"/>
                      </a:cubicBezTo>
                      <a:cubicBezTo>
                        <a:pt x="54999" y="101385"/>
                        <a:pt x="52429" y="93059"/>
                        <a:pt x="61755" y="89490"/>
                      </a:cubicBezTo>
                      <a:lnTo>
                        <a:pt x="61755" y="89490"/>
                      </a:lnTo>
                      <a:lnTo>
                        <a:pt x="61755" y="89490"/>
                      </a:lnTo>
                      <a:cubicBezTo>
                        <a:pt x="64848" y="87682"/>
                        <a:pt x="68083" y="86065"/>
                        <a:pt x="71033" y="84019"/>
                      </a:cubicBezTo>
                      <a:cubicBezTo>
                        <a:pt x="87591" y="72790"/>
                        <a:pt x="94823" y="53139"/>
                        <a:pt x="89590" y="34107"/>
                      </a:cubicBezTo>
                      <a:cubicBezTo>
                        <a:pt x="84118" y="14266"/>
                        <a:pt x="67512" y="943"/>
                        <a:pt x="47148" y="39"/>
                      </a:cubicBezTo>
                      <a:cubicBezTo>
                        <a:pt x="28544" y="-770"/>
                        <a:pt x="10797" y="10983"/>
                        <a:pt x="3612" y="28873"/>
                      </a:cubicBezTo>
                      <a:cubicBezTo>
                        <a:pt x="-5904" y="52473"/>
                        <a:pt x="3564" y="74265"/>
                        <a:pt x="29876" y="89395"/>
                      </a:cubicBezTo>
                      <a:cubicBezTo>
                        <a:pt x="29876" y="89395"/>
                        <a:pt x="29876" y="89395"/>
                        <a:pt x="29876" y="89395"/>
                      </a:cubicBezTo>
                      <a:cubicBezTo>
                        <a:pt x="29876" y="89395"/>
                        <a:pt x="29876" y="89395"/>
                        <a:pt x="29876" y="89395"/>
                      </a:cubicBezTo>
                      <a:cubicBezTo>
                        <a:pt x="37965" y="94011"/>
                        <a:pt x="35776" y="102099"/>
                        <a:pt x="35824" y="108903"/>
                      </a:cubicBezTo>
                      <a:close/>
                      <a:moveTo>
                        <a:pt x="45911" y="38865"/>
                      </a:moveTo>
                      <a:cubicBezTo>
                        <a:pt x="49765" y="39055"/>
                        <a:pt x="52001" y="42053"/>
                        <a:pt x="53191" y="45288"/>
                      </a:cubicBezTo>
                      <a:cubicBezTo>
                        <a:pt x="52429" y="49761"/>
                        <a:pt x="49908" y="52616"/>
                        <a:pt x="46196" y="52949"/>
                      </a:cubicBezTo>
                      <a:cubicBezTo>
                        <a:pt x="41391" y="53424"/>
                        <a:pt x="38916" y="49999"/>
                        <a:pt x="38964" y="45431"/>
                      </a:cubicBezTo>
                      <a:cubicBezTo>
                        <a:pt x="39059" y="41244"/>
                        <a:pt x="41914" y="38675"/>
                        <a:pt x="45911" y="38865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7D486ACA-21F7-4154-8D41-2047A5009D4D}"/>
                    </a:ext>
                  </a:extLst>
                </p:cNvPr>
                <p:cNvSpPr/>
                <p:nvPr/>
              </p:nvSpPr>
              <p:spPr>
                <a:xfrm>
                  <a:off x="5091120" y="2414432"/>
                  <a:ext cx="31926" cy="194603"/>
                </a:xfrm>
                <a:custGeom>
                  <a:avLst/>
                  <a:gdLst>
                    <a:gd name="connsiteX0" fmla="*/ 1998 w 31926"/>
                    <a:gd name="connsiteY0" fmla="*/ 14464 h 194603"/>
                    <a:gd name="connsiteX1" fmla="*/ 1808 w 31926"/>
                    <a:gd name="connsiteY1" fmla="*/ 180996 h 194603"/>
                    <a:gd name="connsiteX2" fmla="*/ 15749 w 31926"/>
                    <a:gd name="connsiteY2" fmla="*/ 194604 h 194603"/>
                    <a:gd name="connsiteX3" fmla="*/ 29738 w 31926"/>
                    <a:gd name="connsiteY3" fmla="*/ 180805 h 194603"/>
                    <a:gd name="connsiteX4" fmla="*/ 29548 w 31926"/>
                    <a:gd name="connsiteY4" fmla="*/ 14274 h 194603"/>
                    <a:gd name="connsiteX5" fmla="*/ 31927 w 31926"/>
                    <a:gd name="connsiteY5" fmla="*/ 0 h 194603"/>
                    <a:gd name="connsiteX6" fmla="*/ 31927 w 31926"/>
                    <a:gd name="connsiteY6" fmla="*/ 0 h 194603"/>
                    <a:gd name="connsiteX7" fmla="*/ 25123 w 31926"/>
                    <a:gd name="connsiteY7" fmla="*/ 18509 h 194603"/>
                    <a:gd name="connsiteX8" fmla="*/ 24932 w 31926"/>
                    <a:gd name="connsiteY8" fmla="*/ 167483 h 194603"/>
                    <a:gd name="connsiteX9" fmla="*/ 24409 w 31926"/>
                    <a:gd name="connsiteY9" fmla="*/ 181139 h 194603"/>
                    <a:gd name="connsiteX10" fmla="*/ 15273 w 31926"/>
                    <a:gd name="connsiteY10" fmla="*/ 189132 h 194603"/>
                    <a:gd name="connsiteX11" fmla="*/ 6566 w 31926"/>
                    <a:gd name="connsiteY11" fmla="*/ 180663 h 194603"/>
                    <a:gd name="connsiteX12" fmla="*/ 6138 w 31926"/>
                    <a:gd name="connsiteY12" fmla="*/ 167007 h 194603"/>
                    <a:gd name="connsiteX13" fmla="*/ 5995 w 31926"/>
                    <a:gd name="connsiteY13" fmla="*/ 19413 h 194603"/>
                    <a:gd name="connsiteX14" fmla="*/ 0 w 31926"/>
                    <a:gd name="connsiteY14" fmla="*/ 0 h 194603"/>
                    <a:gd name="connsiteX15" fmla="*/ 0 w 31926"/>
                    <a:gd name="connsiteY15" fmla="*/ 0 h 194603"/>
                    <a:gd name="connsiteX16" fmla="*/ 1998 w 31926"/>
                    <a:gd name="connsiteY16" fmla="*/ 14464 h 194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1926" h="194603">
                      <a:moveTo>
                        <a:pt x="1998" y="14464"/>
                      </a:moveTo>
                      <a:cubicBezTo>
                        <a:pt x="2141" y="69991"/>
                        <a:pt x="2427" y="125517"/>
                        <a:pt x="1808" y="180996"/>
                      </a:cubicBezTo>
                      <a:cubicBezTo>
                        <a:pt x="1713" y="192177"/>
                        <a:pt x="5377" y="194604"/>
                        <a:pt x="15749" y="194604"/>
                      </a:cubicBezTo>
                      <a:cubicBezTo>
                        <a:pt x="26264" y="194604"/>
                        <a:pt x="29833" y="191892"/>
                        <a:pt x="29738" y="180805"/>
                      </a:cubicBezTo>
                      <a:cubicBezTo>
                        <a:pt x="29167" y="125279"/>
                        <a:pt x="29452" y="69800"/>
                        <a:pt x="29548" y="14274"/>
                      </a:cubicBezTo>
                      <a:cubicBezTo>
                        <a:pt x="29548" y="9469"/>
                        <a:pt x="27692" y="4187"/>
                        <a:pt x="31927" y="0"/>
                      </a:cubicBezTo>
                      <a:lnTo>
                        <a:pt x="31927" y="0"/>
                      </a:lnTo>
                      <a:cubicBezTo>
                        <a:pt x="22648" y="3569"/>
                        <a:pt x="25170" y="11895"/>
                        <a:pt x="25123" y="18509"/>
                      </a:cubicBezTo>
                      <a:cubicBezTo>
                        <a:pt x="24789" y="68183"/>
                        <a:pt x="24980" y="117809"/>
                        <a:pt x="24932" y="167483"/>
                      </a:cubicBezTo>
                      <a:cubicBezTo>
                        <a:pt x="24932" y="172051"/>
                        <a:pt x="25027" y="176571"/>
                        <a:pt x="24409" y="181139"/>
                      </a:cubicBezTo>
                      <a:cubicBezTo>
                        <a:pt x="23695" y="186563"/>
                        <a:pt x="20793" y="189180"/>
                        <a:pt x="15273" y="189132"/>
                      </a:cubicBezTo>
                      <a:cubicBezTo>
                        <a:pt x="9611" y="189084"/>
                        <a:pt x="7185" y="185944"/>
                        <a:pt x="6566" y="180663"/>
                      </a:cubicBezTo>
                      <a:cubicBezTo>
                        <a:pt x="6043" y="176095"/>
                        <a:pt x="6138" y="171575"/>
                        <a:pt x="6138" y="167007"/>
                      </a:cubicBezTo>
                      <a:cubicBezTo>
                        <a:pt x="6090" y="117809"/>
                        <a:pt x="6281" y="68611"/>
                        <a:pt x="5995" y="19413"/>
                      </a:cubicBezTo>
                      <a:cubicBezTo>
                        <a:pt x="5948" y="12609"/>
                        <a:pt x="8136" y="452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711" y="4425"/>
                        <a:pt x="1951" y="9659"/>
                        <a:pt x="1998" y="14464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C58A7A1C-09B1-4AB6-8C43-BF560C481F17}"/>
                    </a:ext>
                  </a:extLst>
                </p:cNvPr>
                <p:cNvSpPr/>
                <p:nvPr/>
              </p:nvSpPr>
              <p:spPr>
                <a:xfrm>
                  <a:off x="2949575" y="2687988"/>
                  <a:ext cx="136669" cy="92123"/>
                </a:xfrm>
                <a:custGeom>
                  <a:avLst/>
                  <a:gdLst>
                    <a:gd name="connsiteX0" fmla="*/ 95 w 136669"/>
                    <a:gd name="connsiteY0" fmla="*/ 69070 h 92123"/>
                    <a:gd name="connsiteX1" fmla="*/ 32830 w 136669"/>
                    <a:gd name="connsiteY1" fmla="*/ 68784 h 92123"/>
                    <a:gd name="connsiteX2" fmla="*/ 59904 w 136669"/>
                    <a:gd name="connsiteY2" fmla="*/ 79157 h 92123"/>
                    <a:gd name="connsiteX3" fmla="*/ 124280 w 136669"/>
                    <a:gd name="connsiteY3" fmla="*/ 77063 h 92123"/>
                    <a:gd name="connsiteX4" fmla="*/ 121425 w 136669"/>
                    <a:gd name="connsiteY4" fmla="*/ 12449 h 92123"/>
                    <a:gd name="connsiteX5" fmla="*/ 58381 w 136669"/>
                    <a:gd name="connsiteY5" fmla="*/ 15161 h 92123"/>
                    <a:gd name="connsiteX6" fmla="*/ 23172 w 136669"/>
                    <a:gd name="connsiteY6" fmla="*/ 29816 h 92123"/>
                    <a:gd name="connsiteX7" fmla="*/ 0 w 136669"/>
                    <a:gd name="connsiteY7" fmla="*/ 29578 h 92123"/>
                    <a:gd name="connsiteX8" fmla="*/ 95 w 136669"/>
                    <a:gd name="connsiteY8" fmla="*/ 69070 h 92123"/>
                    <a:gd name="connsiteX9" fmla="*/ 91354 w 136669"/>
                    <a:gd name="connsiteY9" fmla="*/ 39189 h 92123"/>
                    <a:gd name="connsiteX10" fmla="*/ 98206 w 136669"/>
                    <a:gd name="connsiteY10" fmla="*/ 45565 h 92123"/>
                    <a:gd name="connsiteX11" fmla="*/ 90831 w 136669"/>
                    <a:gd name="connsiteY11" fmla="*/ 53130 h 92123"/>
                    <a:gd name="connsiteX12" fmla="*/ 84122 w 136669"/>
                    <a:gd name="connsiteY12" fmla="*/ 46564 h 92123"/>
                    <a:gd name="connsiteX13" fmla="*/ 91354 w 136669"/>
                    <a:gd name="connsiteY13" fmla="*/ 39189 h 92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6669" h="92123">
                      <a:moveTo>
                        <a:pt x="95" y="69070"/>
                      </a:moveTo>
                      <a:cubicBezTo>
                        <a:pt x="10991" y="69022"/>
                        <a:pt x="21935" y="69308"/>
                        <a:pt x="32830" y="68784"/>
                      </a:cubicBezTo>
                      <a:cubicBezTo>
                        <a:pt x="43536" y="68308"/>
                        <a:pt x="51625" y="69974"/>
                        <a:pt x="59904" y="79157"/>
                      </a:cubicBezTo>
                      <a:cubicBezTo>
                        <a:pt x="76795" y="97761"/>
                        <a:pt x="106961" y="95715"/>
                        <a:pt x="124280" y="77063"/>
                      </a:cubicBezTo>
                      <a:cubicBezTo>
                        <a:pt x="141837" y="58174"/>
                        <a:pt x="140600" y="30101"/>
                        <a:pt x="121425" y="12449"/>
                      </a:cubicBezTo>
                      <a:cubicBezTo>
                        <a:pt x="103202" y="-4347"/>
                        <a:pt x="72417" y="-4823"/>
                        <a:pt x="58381" y="15161"/>
                      </a:cubicBezTo>
                      <a:cubicBezTo>
                        <a:pt x="48342" y="29435"/>
                        <a:pt x="37303" y="30577"/>
                        <a:pt x="23172" y="29816"/>
                      </a:cubicBezTo>
                      <a:cubicBezTo>
                        <a:pt x="15464" y="29388"/>
                        <a:pt x="7708" y="29626"/>
                        <a:pt x="0" y="29578"/>
                      </a:cubicBezTo>
                      <a:cubicBezTo>
                        <a:pt x="6376" y="42758"/>
                        <a:pt x="6233" y="55890"/>
                        <a:pt x="95" y="69070"/>
                      </a:cubicBezTo>
                      <a:close/>
                      <a:moveTo>
                        <a:pt x="91354" y="39189"/>
                      </a:moveTo>
                      <a:cubicBezTo>
                        <a:pt x="95256" y="39522"/>
                        <a:pt x="97016" y="42900"/>
                        <a:pt x="98206" y="45565"/>
                      </a:cubicBezTo>
                      <a:cubicBezTo>
                        <a:pt x="97302" y="50513"/>
                        <a:pt x="94495" y="52988"/>
                        <a:pt x="90831" y="53130"/>
                      </a:cubicBezTo>
                      <a:cubicBezTo>
                        <a:pt x="87025" y="53273"/>
                        <a:pt x="84075" y="51037"/>
                        <a:pt x="84122" y="46564"/>
                      </a:cubicBezTo>
                      <a:cubicBezTo>
                        <a:pt x="84170" y="41759"/>
                        <a:pt x="86549" y="38761"/>
                        <a:pt x="91354" y="3918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12092031-779F-4C36-B4D4-052271BF4532}"/>
                    </a:ext>
                  </a:extLst>
                </p:cNvPr>
                <p:cNvSpPr/>
                <p:nvPr/>
              </p:nvSpPr>
              <p:spPr>
                <a:xfrm>
                  <a:off x="2949575" y="2801010"/>
                  <a:ext cx="136606" cy="92135"/>
                </a:xfrm>
                <a:custGeom>
                  <a:avLst/>
                  <a:gdLst>
                    <a:gd name="connsiteX0" fmla="*/ 0 w 136606"/>
                    <a:gd name="connsiteY0" fmla="*/ 67814 h 92135"/>
                    <a:gd name="connsiteX1" fmla="*/ 25884 w 136606"/>
                    <a:gd name="connsiteY1" fmla="*/ 67576 h 92135"/>
                    <a:gd name="connsiteX2" fmla="*/ 61569 w 136606"/>
                    <a:gd name="connsiteY2" fmla="*/ 80090 h 92135"/>
                    <a:gd name="connsiteX3" fmla="*/ 124661 w 136606"/>
                    <a:gd name="connsiteY3" fmla="*/ 76426 h 92135"/>
                    <a:gd name="connsiteX4" fmla="*/ 121996 w 136606"/>
                    <a:gd name="connsiteY4" fmla="*/ 12811 h 92135"/>
                    <a:gd name="connsiteX5" fmla="*/ 58857 w 136606"/>
                    <a:gd name="connsiteY5" fmla="*/ 14382 h 92135"/>
                    <a:gd name="connsiteX6" fmla="*/ 23219 w 136606"/>
                    <a:gd name="connsiteY6" fmla="*/ 28561 h 92135"/>
                    <a:gd name="connsiteX7" fmla="*/ 48 w 136606"/>
                    <a:gd name="connsiteY7" fmla="*/ 28370 h 92135"/>
                    <a:gd name="connsiteX8" fmla="*/ 48 w 136606"/>
                    <a:gd name="connsiteY8" fmla="*/ 28370 h 92135"/>
                    <a:gd name="connsiteX9" fmla="*/ 0 w 136606"/>
                    <a:gd name="connsiteY9" fmla="*/ 67814 h 92135"/>
                    <a:gd name="connsiteX10" fmla="*/ 90403 w 136606"/>
                    <a:gd name="connsiteY10" fmla="*/ 39409 h 92135"/>
                    <a:gd name="connsiteX11" fmla="*/ 98063 w 136606"/>
                    <a:gd name="connsiteY11" fmla="*/ 45452 h 92135"/>
                    <a:gd name="connsiteX12" fmla="*/ 91307 w 136606"/>
                    <a:gd name="connsiteY12" fmla="*/ 52874 h 92135"/>
                    <a:gd name="connsiteX13" fmla="*/ 84265 w 136606"/>
                    <a:gd name="connsiteY13" fmla="*/ 46451 h 92135"/>
                    <a:gd name="connsiteX14" fmla="*/ 90403 w 136606"/>
                    <a:gd name="connsiteY14" fmla="*/ 39409 h 92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6606" h="92135">
                      <a:moveTo>
                        <a:pt x="0" y="67814"/>
                      </a:moveTo>
                      <a:cubicBezTo>
                        <a:pt x="8612" y="67767"/>
                        <a:pt x="17272" y="68005"/>
                        <a:pt x="25884" y="67576"/>
                      </a:cubicBezTo>
                      <a:cubicBezTo>
                        <a:pt x="39539" y="66863"/>
                        <a:pt x="50673" y="68290"/>
                        <a:pt x="61569" y="80090"/>
                      </a:cubicBezTo>
                      <a:cubicBezTo>
                        <a:pt x="78317" y="98218"/>
                        <a:pt x="108007" y="94983"/>
                        <a:pt x="124661" y="76426"/>
                      </a:cubicBezTo>
                      <a:cubicBezTo>
                        <a:pt x="141552" y="57584"/>
                        <a:pt x="140410" y="30511"/>
                        <a:pt x="121996" y="12811"/>
                      </a:cubicBezTo>
                      <a:cubicBezTo>
                        <a:pt x="104534" y="-3937"/>
                        <a:pt x="72513" y="-5126"/>
                        <a:pt x="58857" y="14382"/>
                      </a:cubicBezTo>
                      <a:cubicBezTo>
                        <a:pt x="48580" y="29084"/>
                        <a:pt x="37018" y="28751"/>
                        <a:pt x="23219" y="28561"/>
                      </a:cubicBezTo>
                      <a:cubicBezTo>
                        <a:pt x="15511" y="28418"/>
                        <a:pt x="7756" y="28418"/>
                        <a:pt x="48" y="28370"/>
                      </a:cubicBezTo>
                      <a:lnTo>
                        <a:pt x="48" y="28370"/>
                      </a:lnTo>
                      <a:cubicBezTo>
                        <a:pt x="6281" y="41502"/>
                        <a:pt x="6328" y="54682"/>
                        <a:pt x="0" y="67814"/>
                      </a:cubicBezTo>
                      <a:close/>
                      <a:moveTo>
                        <a:pt x="90403" y="39409"/>
                      </a:moveTo>
                      <a:cubicBezTo>
                        <a:pt x="94447" y="39361"/>
                        <a:pt x="97112" y="41455"/>
                        <a:pt x="98063" y="45452"/>
                      </a:cubicBezTo>
                      <a:cubicBezTo>
                        <a:pt x="97540" y="49591"/>
                        <a:pt x="95066" y="52398"/>
                        <a:pt x="91307" y="52874"/>
                      </a:cubicBezTo>
                      <a:cubicBezTo>
                        <a:pt x="87167" y="53398"/>
                        <a:pt x="84646" y="50590"/>
                        <a:pt x="84265" y="46451"/>
                      </a:cubicBezTo>
                      <a:cubicBezTo>
                        <a:pt x="83884" y="42216"/>
                        <a:pt x="85978" y="39504"/>
                        <a:pt x="90403" y="3940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919C5AD5-0237-4B14-AE20-088279221442}"/>
                    </a:ext>
                  </a:extLst>
                </p:cNvPr>
                <p:cNvSpPr/>
                <p:nvPr/>
              </p:nvSpPr>
              <p:spPr>
                <a:xfrm>
                  <a:off x="2949527" y="2907269"/>
                  <a:ext cx="133458" cy="92292"/>
                </a:xfrm>
                <a:custGeom>
                  <a:avLst/>
                  <a:gdLst>
                    <a:gd name="connsiteX0" fmla="*/ 0 w 133458"/>
                    <a:gd name="connsiteY0" fmla="*/ 65280 h 92292"/>
                    <a:gd name="connsiteX1" fmla="*/ 24551 w 133458"/>
                    <a:gd name="connsiteY1" fmla="*/ 64995 h 92292"/>
                    <a:gd name="connsiteX2" fmla="*/ 55717 w 133458"/>
                    <a:gd name="connsiteY2" fmla="*/ 77604 h 92292"/>
                    <a:gd name="connsiteX3" fmla="*/ 118903 w 133458"/>
                    <a:gd name="connsiteY3" fmla="*/ 79317 h 92292"/>
                    <a:gd name="connsiteX4" fmla="*/ 121663 w 133458"/>
                    <a:gd name="connsiteY4" fmla="*/ 15606 h 92292"/>
                    <a:gd name="connsiteX5" fmla="*/ 57477 w 133458"/>
                    <a:gd name="connsiteY5" fmla="*/ 12894 h 92292"/>
                    <a:gd name="connsiteX6" fmla="*/ 22030 w 133458"/>
                    <a:gd name="connsiteY6" fmla="*/ 25789 h 92292"/>
                    <a:gd name="connsiteX7" fmla="*/ 190 w 133458"/>
                    <a:gd name="connsiteY7" fmla="*/ 25551 h 92292"/>
                    <a:gd name="connsiteX8" fmla="*/ 0 w 133458"/>
                    <a:gd name="connsiteY8" fmla="*/ 65280 h 92292"/>
                    <a:gd name="connsiteX9" fmla="*/ 87215 w 133458"/>
                    <a:gd name="connsiteY9" fmla="*/ 39539 h 92292"/>
                    <a:gd name="connsiteX10" fmla="*/ 95066 w 133458"/>
                    <a:gd name="connsiteY10" fmla="*/ 45534 h 92292"/>
                    <a:gd name="connsiteX11" fmla="*/ 88262 w 133458"/>
                    <a:gd name="connsiteY11" fmla="*/ 53147 h 92292"/>
                    <a:gd name="connsiteX12" fmla="*/ 80982 w 133458"/>
                    <a:gd name="connsiteY12" fmla="*/ 46676 h 92292"/>
                    <a:gd name="connsiteX13" fmla="*/ 87215 w 133458"/>
                    <a:gd name="connsiteY13" fmla="*/ 39539 h 92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3458" h="92292">
                      <a:moveTo>
                        <a:pt x="0" y="65280"/>
                      </a:moveTo>
                      <a:cubicBezTo>
                        <a:pt x="8184" y="65233"/>
                        <a:pt x="16415" y="65613"/>
                        <a:pt x="24551" y="64995"/>
                      </a:cubicBezTo>
                      <a:cubicBezTo>
                        <a:pt x="37208" y="64043"/>
                        <a:pt x="46581" y="66565"/>
                        <a:pt x="55717" y="77604"/>
                      </a:cubicBezTo>
                      <a:cubicBezTo>
                        <a:pt x="71799" y="97112"/>
                        <a:pt x="100585" y="96683"/>
                        <a:pt x="118903" y="79317"/>
                      </a:cubicBezTo>
                      <a:cubicBezTo>
                        <a:pt x="137174" y="61997"/>
                        <a:pt x="138411" y="33972"/>
                        <a:pt x="121663" y="15606"/>
                      </a:cubicBezTo>
                      <a:cubicBezTo>
                        <a:pt x="104582" y="-3093"/>
                        <a:pt x="73512" y="-6185"/>
                        <a:pt x="57477" y="12894"/>
                      </a:cubicBezTo>
                      <a:cubicBezTo>
                        <a:pt x="46724" y="25693"/>
                        <a:pt x="35543" y="26217"/>
                        <a:pt x="22030" y="25789"/>
                      </a:cubicBezTo>
                      <a:cubicBezTo>
                        <a:pt x="14750" y="25551"/>
                        <a:pt x="7470" y="25646"/>
                        <a:pt x="190" y="25551"/>
                      </a:cubicBezTo>
                      <a:cubicBezTo>
                        <a:pt x="6233" y="38873"/>
                        <a:pt x="6471" y="52101"/>
                        <a:pt x="0" y="65280"/>
                      </a:cubicBezTo>
                      <a:close/>
                      <a:moveTo>
                        <a:pt x="87215" y="39539"/>
                      </a:moveTo>
                      <a:cubicBezTo>
                        <a:pt x="91354" y="39397"/>
                        <a:pt x="93829" y="41823"/>
                        <a:pt x="95066" y="45534"/>
                      </a:cubicBezTo>
                      <a:cubicBezTo>
                        <a:pt x="94590" y="49817"/>
                        <a:pt x="91973" y="52624"/>
                        <a:pt x="88262" y="53147"/>
                      </a:cubicBezTo>
                      <a:cubicBezTo>
                        <a:pt x="83979" y="53813"/>
                        <a:pt x="81410" y="50530"/>
                        <a:pt x="80982" y="46676"/>
                      </a:cubicBezTo>
                      <a:cubicBezTo>
                        <a:pt x="80506" y="42584"/>
                        <a:pt x="82790" y="39682"/>
                        <a:pt x="87215" y="3953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16F63EE5-D6F7-4B2C-910B-0664F2A8C3A9}"/>
                    </a:ext>
                  </a:extLst>
                </p:cNvPr>
                <p:cNvSpPr/>
                <p:nvPr/>
              </p:nvSpPr>
              <p:spPr>
                <a:xfrm>
                  <a:off x="2949527" y="3015637"/>
                  <a:ext cx="130659" cy="91417"/>
                </a:xfrm>
                <a:custGeom>
                  <a:avLst/>
                  <a:gdLst>
                    <a:gd name="connsiteX0" fmla="*/ 38064 w 130659"/>
                    <a:gd name="connsiteY0" fmla="*/ 33375 h 91417"/>
                    <a:gd name="connsiteX1" fmla="*/ 23172 w 130659"/>
                    <a:gd name="connsiteY1" fmla="*/ 34517 h 91417"/>
                    <a:gd name="connsiteX2" fmla="*/ 4044 w 130659"/>
                    <a:gd name="connsiteY2" fmla="*/ 53454 h 91417"/>
                    <a:gd name="connsiteX3" fmla="*/ 0 w 130659"/>
                    <a:gd name="connsiteY3" fmla="*/ 68917 h 91417"/>
                    <a:gd name="connsiteX4" fmla="*/ 30023 w 130659"/>
                    <a:gd name="connsiteY4" fmla="*/ 68584 h 91417"/>
                    <a:gd name="connsiteX5" fmla="*/ 53290 w 130659"/>
                    <a:gd name="connsiteY5" fmla="*/ 78100 h 91417"/>
                    <a:gd name="connsiteX6" fmla="*/ 108388 w 130659"/>
                    <a:gd name="connsiteY6" fmla="*/ 85047 h 91417"/>
                    <a:gd name="connsiteX7" fmla="*/ 128800 w 130659"/>
                    <a:gd name="connsiteY7" fmla="*/ 33470 h 91417"/>
                    <a:gd name="connsiteX8" fmla="*/ 91069 w 130659"/>
                    <a:gd name="connsiteY8" fmla="*/ 592 h 91417"/>
                    <a:gd name="connsiteX9" fmla="*/ 43441 w 130659"/>
                    <a:gd name="connsiteY9" fmla="*/ 27332 h 91417"/>
                    <a:gd name="connsiteX10" fmla="*/ 43441 w 130659"/>
                    <a:gd name="connsiteY10" fmla="*/ 27332 h 91417"/>
                    <a:gd name="connsiteX11" fmla="*/ 38064 w 130659"/>
                    <a:gd name="connsiteY11" fmla="*/ 33375 h 91417"/>
                    <a:gd name="connsiteX12" fmla="*/ 85883 w 130659"/>
                    <a:gd name="connsiteY12" fmla="*/ 38751 h 91417"/>
                    <a:gd name="connsiteX13" fmla="*/ 92353 w 130659"/>
                    <a:gd name="connsiteY13" fmla="*/ 45936 h 91417"/>
                    <a:gd name="connsiteX14" fmla="*/ 84170 w 130659"/>
                    <a:gd name="connsiteY14" fmla="*/ 52454 h 91417"/>
                    <a:gd name="connsiteX15" fmla="*/ 78508 w 130659"/>
                    <a:gd name="connsiteY15" fmla="*/ 45032 h 91417"/>
                    <a:gd name="connsiteX16" fmla="*/ 85883 w 130659"/>
                    <a:gd name="connsiteY16" fmla="*/ 38751 h 9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0659" h="91417">
                      <a:moveTo>
                        <a:pt x="38064" y="33375"/>
                      </a:moveTo>
                      <a:cubicBezTo>
                        <a:pt x="33211" y="34802"/>
                        <a:pt x="28168" y="34421"/>
                        <a:pt x="23172" y="34517"/>
                      </a:cubicBezTo>
                      <a:cubicBezTo>
                        <a:pt x="4758" y="34754"/>
                        <a:pt x="4710" y="34754"/>
                        <a:pt x="4044" y="53454"/>
                      </a:cubicBezTo>
                      <a:cubicBezTo>
                        <a:pt x="3854" y="58925"/>
                        <a:pt x="3854" y="64397"/>
                        <a:pt x="0" y="68917"/>
                      </a:cubicBezTo>
                      <a:cubicBezTo>
                        <a:pt x="10039" y="68870"/>
                        <a:pt x="20079" y="69155"/>
                        <a:pt x="30023" y="68584"/>
                      </a:cubicBezTo>
                      <a:cubicBezTo>
                        <a:pt x="39539" y="68013"/>
                        <a:pt x="46391" y="70154"/>
                        <a:pt x="53290" y="78100"/>
                      </a:cubicBezTo>
                      <a:cubicBezTo>
                        <a:pt x="66422" y="93278"/>
                        <a:pt x="90783" y="95324"/>
                        <a:pt x="108388" y="85047"/>
                      </a:cubicBezTo>
                      <a:cubicBezTo>
                        <a:pt x="126373" y="74532"/>
                        <a:pt x="134652" y="53644"/>
                        <a:pt x="128800" y="33470"/>
                      </a:cubicBezTo>
                      <a:cubicBezTo>
                        <a:pt x="123281" y="14485"/>
                        <a:pt x="110101" y="3637"/>
                        <a:pt x="91069" y="592"/>
                      </a:cubicBezTo>
                      <a:cubicBezTo>
                        <a:pt x="71275" y="-2596"/>
                        <a:pt x="54813" y="7206"/>
                        <a:pt x="43441" y="27332"/>
                      </a:cubicBezTo>
                      <a:cubicBezTo>
                        <a:pt x="43441" y="27332"/>
                        <a:pt x="43441" y="27332"/>
                        <a:pt x="43441" y="27332"/>
                      </a:cubicBezTo>
                      <a:cubicBezTo>
                        <a:pt x="44630" y="31900"/>
                        <a:pt x="40872" y="32518"/>
                        <a:pt x="38064" y="33375"/>
                      </a:cubicBezTo>
                      <a:close/>
                      <a:moveTo>
                        <a:pt x="85883" y="38751"/>
                      </a:moveTo>
                      <a:cubicBezTo>
                        <a:pt x="89689" y="39608"/>
                        <a:pt x="92544" y="42177"/>
                        <a:pt x="92353" y="45936"/>
                      </a:cubicBezTo>
                      <a:cubicBezTo>
                        <a:pt x="92163" y="50456"/>
                        <a:pt x="89023" y="52978"/>
                        <a:pt x="84170" y="52454"/>
                      </a:cubicBezTo>
                      <a:cubicBezTo>
                        <a:pt x="79697" y="51979"/>
                        <a:pt x="77984" y="48886"/>
                        <a:pt x="78508" y="45032"/>
                      </a:cubicBezTo>
                      <a:cubicBezTo>
                        <a:pt x="78983" y="41321"/>
                        <a:pt x="81410" y="38656"/>
                        <a:pt x="85883" y="3875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9B04D571-F36F-40B0-85EF-40625DF0FA66}"/>
                    </a:ext>
                  </a:extLst>
                </p:cNvPr>
                <p:cNvSpPr/>
                <p:nvPr/>
              </p:nvSpPr>
              <p:spPr>
                <a:xfrm>
                  <a:off x="2948514" y="3042921"/>
                  <a:ext cx="44714" cy="41632"/>
                </a:xfrm>
                <a:custGeom>
                  <a:avLst/>
                  <a:gdLst>
                    <a:gd name="connsiteX0" fmla="*/ 36318 w 44714"/>
                    <a:gd name="connsiteY0" fmla="*/ 3188 h 41632"/>
                    <a:gd name="connsiteX1" fmla="*/ 3155 w 44714"/>
                    <a:gd name="connsiteY1" fmla="*/ 6233 h 41632"/>
                    <a:gd name="connsiteX2" fmla="*/ 1014 w 44714"/>
                    <a:gd name="connsiteY2" fmla="*/ 41633 h 41632"/>
                    <a:gd name="connsiteX3" fmla="*/ 5058 w 44714"/>
                    <a:gd name="connsiteY3" fmla="*/ 26169 h 41632"/>
                    <a:gd name="connsiteX4" fmla="*/ 24185 w 44714"/>
                    <a:gd name="connsiteY4" fmla="*/ 7232 h 41632"/>
                    <a:gd name="connsiteX5" fmla="*/ 39078 w 44714"/>
                    <a:gd name="connsiteY5" fmla="*/ 6090 h 41632"/>
                    <a:gd name="connsiteX6" fmla="*/ 44502 w 44714"/>
                    <a:gd name="connsiteY6" fmla="*/ 0 h 41632"/>
                    <a:gd name="connsiteX7" fmla="*/ 36318 w 44714"/>
                    <a:gd name="connsiteY7" fmla="*/ 3188 h 41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714" h="41632">
                      <a:moveTo>
                        <a:pt x="36318" y="3188"/>
                      </a:moveTo>
                      <a:cubicBezTo>
                        <a:pt x="24899" y="4235"/>
                        <a:pt x="8960" y="-2236"/>
                        <a:pt x="3155" y="6233"/>
                      </a:cubicBezTo>
                      <a:cubicBezTo>
                        <a:pt x="-2602" y="14560"/>
                        <a:pt x="1347" y="29547"/>
                        <a:pt x="1014" y="41633"/>
                      </a:cubicBezTo>
                      <a:cubicBezTo>
                        <a:pt x="4868" y="37113"/>
                        <a:pt x="4820" y="31641"/>
                        <a:pt x="5058" y="26169"/>
                      </a:cubicBezTo>
                      <a:cubicBezTo>
                        <a:pt x="5772" y="7470"/>
                        <a:pt x="5772" y="7470"/>
                        <a:pt x="24185" y="7232"/>
                      </a:cubicBezTo>
                      <a:cubicBezTo>
                        <a:pt x="29181" y="7185"/>
                        <a:pt x="34225" y="7565"/>
                        <a:pt x="39078" y="6090"/>
                      </a:cubicBezTo>
                      <a:cubicBezTo>
                        <a:pt x="41933" y="5234"/>
                        <a:pt x="45644" y="4663"/>
                        <a:pt x="44502" y="0"/>
                      </a:cubicBezTo>
                      <a:cubicBezTo>
                        <a:pt x="42742" y="3569"/>
                        <a:pt x="39411" y="2902"/>
                        <a:pt x="36318" y="3188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A4FFE8CF-20ED-4F93-B36D-FA1DC845005C}"/>
                    </a:ext>
                  </a:extLst>
                </p:cNvPr>
                <p:cNvSpPr/>
                <p:nvPr/>
              </p:nvSpPr>
              <p:spPr>
                <a:xfrm>
                  <a:off x="3538827" y="3138986"/>
                  <a:ext cx="91828" cy="111807"/>
                </a:xfrm>
                <a:custGeom>
                  <a:avLst/>
                  <a:gdLst>
                    <a:gd name="connsiteX0" fmla="*/ 30578 w 91828"/>
                    <a:gd name="connsiteY0" fmla="*/ 143 h 111807"/>
                    <a:gd name="connsiteX1" fmla="*/ 22251 w 91828"/>
                    <a:gd name="connsiteY1" fmla="*/ 27263 h 111807"/>
                    <a:gd name="connsiteX2" fmla="*/ 1506 w 91828"/>
                    <a:gd name="connsiteY2" fmla="*/ 77604 h 111807"/>
                    <a:gd name="connsiteX3" fmla="*/ 42996 w 91828"/>
                    <a:gd name="connsiteY3" fmla="*/ 111671 h 111807"/>
                    <a:gd name="connsiteX4" fmla="*/ 87722 w 91828"/>
                    <a:gd name="connsiteY4" fmla="*/ 83979 h 111807"/>
                    <a:gd name="connsiteX5" fmla="*/ 74685 w 91828"/>
                    <a:gd name="connsiteY5" fmla="*/ 31546 h 111807"/>
                    <a:gd name="connsiteX6" fmla="*/ 61600 w 91828"/>
                    <a:gd name="connsiteY6" fmla="*/ 0 h 111807"/>
                    <a:gd name="connsiteX7" fmla="*/ 61600 w 91828"/>
                    <a:gd name="connsiteY7" fmla="*/ 0 h 111807"/>
                    <a:gd name="connsiteX8" fmla="*/ 30578 w 91828"/>
                    <a:gd name="connsiteY8" fmla="*/ 143 h 111807"/>
                    <a:gd name="connsiteX9" fmla="*/ 52988 w 91828"/>
                    <a:gd name="connsiteY9" fmla="*/ 66327 h 111807"/>
                    <a:gd name="connsiteX10" fmla="*/ 45423 w 91828"/>
                    <a:gd name="connsiteY10" fmla="*/ 72893 h 111807"/>
                    <a:gd name="connsiteX11" fmla="*/ 39142 w 91828"/>
                    <a:gd name="connsiteY11" fmla="*/ 65566 h 111807"/>
                    <a:gd name="connsiteX12" fmla="*/ 46137 w 91828"/>
                    <a:gd name="connsiteY12" fmla="*/ 59142 h 111807"/>
                    <a:gd name="connsiteX13" fmla="*/ 52988 w 91828"/>
                    <a:gd name="connsiteY13" fmla="*/ 66327 h 11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1828" h="111807">
                      <a:moveTo>
                        <a:pt x="30578" y="143"/>
                      </a:moveTo>
                      <a:cubicBezTo>
                        <a:pt x="29198" y="9564"/>
                        <a:pt x="35431" y="20222"/>
                        <a:pt x="22251" y="27263"/>
                      </a:cubicBezTo>
                      <a:cubicBezTo>
                        <a:pt x="3885" y="37160"/>
                        <a:pt x="-3442" y="57477"/>
                        <a:pt x="1506" y="77604"/>
                      </a:cubicBezTo>
                      <a:cubicBezTo>
                        <a:pt x="6027" y="95970"/>
                        <a:pt x="23060" y="109911"/>
                        <a:pt x="42996" y="111671"/>
                      </a:cubicBezTo>
                      <a:cubicBezTo>
                        <a:pt x="60744" y="113241"/>
                        <a:pt x="80299" y="101108"/>
                        <a:pt x="87722" y="83979"/>
                      </a:cubicBezTo>
                      <a:cubicBezTo>
                        <a:pt x="95811" y="65233"/>
                        <a:pt x="92194" y="42394"/>
                        <a:pt x="74685" y="31546"/>
                      </a:cubicBezTo>
                      <a:cubicBezTo>
                        <a:pt x="60839" y="22934"/>
                        <a:pt x="60696" y="12656"/>
                        <a:pt x="61600" y="0"/>
                      </a:cubicBezTo>
                      <a:lnTo>
                        <a:pt x="61600" y="0"/>
                      </a:lnTo>
                      <a:cubicBezTo>
                        <a:pt x="51275" y="6185"/>
                        <a:pt x="40903" y="5852"/>
                        <a:pt x="30578" y="143"/>
                      </a:cubicBezTo>
                      <a:close/>
                      <a:moveTo>
                        <a:pt x="52988" y="66327"/>
                      </a:moveTo>
                      <a:cubicBezTo>
                        <a:pt x="51894" y="70181"/>
                        <a:pt x="49372" y="73036"/>
                        <a:pt x="45423" y="72893"/>
                      </a:cubicBezTo>
                      <a:cubicBezTo>
                        <a:pt x="41379" y="72750"/>
                        <a:pt x="39047" y="69991"/>
                        <a:pt x="39142" y="65566"/>
                      </a:cubicBezTo>
                      <a:cubicBezTo>
                        <a:pt x="39238" y="60903"/>
                        <a:pt x="42283" y="58809"/>
                        <a:pt x="46137" y="59142"/>
                      </a:cubicBezTo>
                      <a:cubicBezTo>
                        <a:pt x="49848" y="59380"/>
                        <a:pt x="52798" y="61807"/>
                        <a:pt x="52988" y="66327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DAC99DA5-C0AA-43E9-B323-EDA6F6049CF1}"/>
                    </a:ext>
                  </a:extLst>
                </p:cNvPr>
                <p:cNvSpPr/>
                <p:nvPr/>
              </p:nvSpPr>
              <p:spPr>
                <a:xfrm>
                  <a:off x="3569357" y="3139033"/>
                  <a:ext cx="31022" cy="4490"/>
                </a:xfrm>
                <a:custGeom>
                  <a:avLst/>
                  <a:gdLst>
                    <a:gd name="connsiteX0" fmla="*/ 31022 w 31022"/>
                    <a:gd name="connsiteY0" fmla="*/ 0 h 4490"/>
                    <a:gd name="connsiteX1" fmla="*/ 0 w 31022"/>
                    <a:gd name="connsiteY1" fmla="*/ 95 h 4490"/>
                    <a:gd name="connsiteX2" fmla="*/ 31022 w 31022"/>
                    <a:gd name="connsiteY2" fmla="*/ 0 h 4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022" h="4490">
                      <a:moveTo>
                        <a:pt x="31022" y="0"/>
                      </a:moveTo>
                      <a:cubicBezTo>
                        <a:pt x="20697" y="48"/>
                        <a:pt x="10372" y="95"/>
                        <a:pt x="0" y="95"/>
                      </a:cubicBezTo>
                      <a:cubicBezTo>
                        <a:pt x="10372" y="5805"/>
                        <a:pt x="20745" y="6138"/>
                        <a:pt x="31022" y="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F14B4EBC-686A-4403-B0D9-D6E608B2E609}"/>
                    </a:ext>
                  </a:extLst>
                </p:cNvPr>
                <p:cNvSpPr/>
                <p:nvPr/>
              </p:nvSpPr>
              <p:spPr>
                <a:xfrm>
                  <a:off x="3538873" y="2702853"/>
                  <a:ext cx="91836" cy="110777"/>
                </a:xfrm>
                <a:custGeom>
                  <a:avLst/>
                  <a:gdLst>
                    <a:gd name="connsiteX0" fmla="*/ 61363 w 91836"/>
                    <a:gd name="connsiteY0" fmla="*/ 110778 h 110777"/>
                    <a:gd name="connsiteX1" fmla="*/ 75067 w 91836"/>
                    <a:gd name="connsiteY1" fmla="*/ 79280 h 110777"/>
                    <a:gd name="connsiteX2" fmla="*/ 77921 w 91836"/>
                    <a:gd name="connsiteY2" fmla="*/ 13428 h 110777"/>
                    <a:gd name="connsiteX3" fmla="*/ 12165 w 91836"/>
                    <a:gd name="connsiteY3" fmla="*/ 14380 h 110777"/>
                    <a:gd name="connsiteX4" fmla="*/ 16352 w 91836"/>
                    <a:gd name="connsiteY4" fmla="*/ 79660 h 110777"/>
                    <a:gd name="connsiteX5" fmla="*/ 30579 w 91836"/>
                    <a:gd name="connsiteY5" fmla="*/ 110683 h 110777"/>
                    <a:gd name="connsiteX6" fmla="*/ 61363 w 91836"/>
                    <a:gd name="connsiteY6" fmla="*/ 110778 h 110777"/>
                    <a:gd name="connsiteX7" fmla="*/ 46471 w 91836"/>
                    <a:gd name="connsiteY7" fmla="*/ 38932 h 110777"/>
                    <a:gd name="connsiteX8" fmla="*/ 52751 w 91836"/>
                    <a:gd name="connsiteY8" fmla="*/ 46354 h 110777"/>
                    <a:gd name="connsiteX9" fmla="*/ 44948 w 91836"/>
                    <a:gd name="connsiteY9" fmla="*/ 52730 h 110777"/>
                    <a:gd name="connsiteX10" fmla="*/ 39048 w 91836"/>
                    <a:gd name="connsiteY10" fmla="*/ 44831 h 110777"/>
                    <a:gd name="connsiteX11" fmla="*/ 46471 w 91836"/>
                    <a:gd name="connsiteY11" fmla="*/ 38932 h 110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1836" h="110777">
                      <a:moveTo>
                        <a:pt x="61363" y="110778"/>
                      </a:moveTo>
                      <a:cubicBezTo>
                        <a:pt x="60174" y="97788"/>
                        <a:pt x="61982" y="88272"/>
                        <a:pt x="75067" y="79280"/>
                      </a:cubicBezTo>
                      <a:cubicBezTo>
                        <a:pt x="97049" y="64102"/>
                        <a:pt x="96811" y="32556"/>
                        <a:pt x="77921" y="13428"/>
                      </a:cubicBezTo>
                      <a:cubicBezTo>
                        <a:pt x="59841" y="-4842"/>
                        <a:pt x="29294" y="-4414"/>
                        <a:pt x="12165" y="14380"/>
                      </a:cubicBezTo>
                      <a:cubicBezTo>
                        <a:pt x="-4964" y="33174"/>
                        <a:pt x="-4393" y="65814"/>
                        <a:pt x="16352" y="79660"/>
                      </a:cubicBezTo>
                      <a:cubicBezTo>
                        <a:pt x="29294" y="88272"/>
                        <a:pt x="32435" y="97265"/>
                        <a:pt x="30579" y="110683"/>
                      </a:cubicBezTo>
                      <a:cubicBezTo>
                        <a:pt x="40904" y="105021"/>
                        <a:pt x="51134" y="104592"/>
                        <a:pt x="61363" y="110778"/>
                      </a:cubicBezTo>
                      <a:close/>
                      <a:moveTo>
                        <a:pt x="46471" y="38932"/>
                      </a:moveTo>
                      <a:cubicBezTo>
                        <a:pt x="50325" y="39503"/>
                        <a:pt x="53560" y="41977"/>
                        <a:pt x="52751" y="46354"/>
                      </a:cubicBezTo>
                      <a:cubicBezTo>
                        <a:pt x="52038" y="50113"/>
                        <a:pt x="49183" y="52539"/>
                        <a:pt x="44948" y="52730"/>
                      </a:cubicBezTo>
                      <a:cubicBezTo>
                        <a:pt x="40904" y="51588"/>
                        <a:pt x="38763" y="49114"/>
                        <a:pt x="39048" y="44831"/>
                      </a:cubicBezTo>
                      <a:cubicBezTo>
                        <a:pt x="39429" y="40169"/>
                        <a:pt x="42426" y="38313"/>
                        <a:pt x="46471" y="3893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C319BA4-423B-4684-97A3-20A3F6681F25}"/>
                    </a:ext>
                  </a:extLst>
                </p:cNvPr>
                <p:cNvSpPr/>
                <p:nvPr/>
              </p:nvSpPr>
              <p:spPr>
                <a:xfrm>
                  <a:off x="3569500" y="2809146"/>
                  <a:ext cx="30736" cy="4532"/>
                </a:xfrm>
                <a:custGeom>
                  <a:avLst/>
                  <a:gdLst>
                    <a:gd name="connsiteX0" fmla="*/ 0 w 30736"/>
                    <a:gd name="connsiteY0" fmla="*/ 4390 h 4532"/>
                    <a:gd name="connsiteX1" fmla="*/ 0 w 30736"/>
                    <a:gd name="connsiteY1" fmla="*/ 4390 h 4532"/>
                    <a:gd name="connsiteX2" fmla="*/ 30737 w 30736"/>
                    <a:gd name="connsiteY2" fmla="*/ 4533 h 4532"/>
                    <a:gd name="connsiteX3" fmla="*/ 0 w 30736"/>
                    <a:gd name="connsiteY3" fmla="*/ 4390 h 4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736" h="4532">
                      <a:moveTo>
                        <a:pt x="0" y="4390"/>
                      </a:moveTo>
                      <a:lnTo>
                        <a:pt x="0" y="4390"/>
                      </a:lnTo>
                      <a:cubicBezTo>
                        <a:pt x="10230" y="4438"/>
                        <a:pt x="20507" y="4485"/>
                        <a:pt x="30737" y="4533"/>
                      </a:cubicBezTo>
                      <a:cubicBezTo>
                        <a:pt x="20507" y="-1700"/>
                        <a:pt x="10277" y="-1272"/>
                        <a:pt x="0" y="439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7E9BA3E6-EF86-46EE-8FB1-3243C6A261BB}"/>
                    </a:ext>
                  </a:extLst>
                </p:cNvPr>
                <p:cNvSpPr/>
                <p:nvPr/>
              </p:nvSpPr>
              <p:spPr>
                <a:xfrm>
                  <a:off x="3671669" y="3142779"/>
                  <a:ext cx="91374" cy="107973"/>
                </a:xfrm>
                <a:custGeom>
                  <a:avLst/>
                  <a:gdLst>
                    <a:gd name="connsiteX0" fmla="*/ 56512 w 91374"/>
                    <a:gd name="connsiteY0" fmla="*/ 9291 h 107973"/>
                    <a:gd name="connsiteX1" fmla="*/ 45616 w 91374"/>
                    <a:gd name="connsiteY1" fmla="*/ 13 h 107973"/>
                    <a:gd name="connsiteX2" fmla="*/ 35909 w 91374"/>
                    <a:gd name="connsiteY2" fmla="*/ 9101 h 107973"/>
                    <a:gd name="connsiteX3" fmla="*/ 29914 w 91374"/>
                    <a:gd name="connsiteY3" fmla="*/ 18093 h 107973"/>
                    <a:gd name="connsiteX4" fmla="*/ 24300 w 91374"/>
                    <a:gd name="connsiteY4" fmla="*/ 21614 h 107973"/>
                    <a:gd name="connsiteX5" fmla="*/ 1414 w 91374"/>
                    <a:gd name="connsiteY5" fmla="*/ 72097 h 107973"/>
                    <a:gd name="connsiteX6" fmla="*/ 45425 w 91374"/>
                    <a:gd name="connsiteY6" fmla="*/ 107973 h 107973"/>
                    <a:gd name="connsiteX7" fmla="*/ 89485 w 91374"/>
                    <a:gd name="connsiteY7" fmla="*/ 75475 h 107973"/>
                    <a:gd name="connsiteX8" fmla="*/ 67503 w 91374"/>
                    <a:gd name="connsiteY8" fmla="*/ 21852 h 107973"/>
                    <a:gd name="connsiteX9" fmla="*/ 60413 w 91374"/>
                    <a:gd name="connsiteY9" fmla="*/ 16095 h 107973"/>
                    <a:gd name="connsiteX10" fmla="*/ 60413 w 91374"/>
                    <a:gd name="connsiteY10" fmla="*/ 16095 h 107973"/>
                    <a:gd name="connsiteX11" fmla="*/ 56512 w 91374"/>
                    <a:gd name="connsiteY11" fmla="*/ 9291 h 107973"/>
                    <a:gd name="connsiteX12" fmla="*/ 46187 w 91374"/>
                    <a:gd name="connsiteY12" fmla="*/ 69100 h 107973"/>
                    <a:gd name="connsiteX13" fmla="*/ 38574 w 91374"/>
                    <a:gd name="connsiteY13" fmla="*/ 61677 h 107973"/>
                    <a:gd name="connsiteX14" fmla="*/ 45711 w 91374"/>
                    <a:gd name="connsiteY14" fmla="*/ 55063 h 107973"/>
                    <a:gd name="connsiteX15" fmla="*/ 52372 w 91374"/>
                    <a:gd name="connsiteY15" fmla="*/ 61820 h 107973"/>
                    <a:gd name="connsiteX16" fmla="*/ 46187 w 91374"/>
                    <a:gd name="connsiteY16" fmla="*/ 69100 h 10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374" h="107973">
                      <a:moveTo>
                        <a:pt x="56512" y="9291"/>
                      </a:moveTo>
                      <a:cubicBezTo>
                        <a:pt x="55655" y="2820"/>
                        <a:pt x="52325" y="-225"/>
                        <a:pt x="45616" y="13"/>
                      </a:cubicBezTo>
                      <a:cubicBezTo>
                        <a:pt x="39478" y="251"/>
                        <a:pt x="36908" y="3344"/>
                        <a:pt x="35909" y="9101"/>
                      </a:cubicBezTo>
                      <a:cubicBezTo>
                        <a:pt x="35291" y="12717"/>
                        <a:pt x="35814" y="17760"/>
                        <a:pt x="29914" y="18093"/>
                      </a:cubicBezTo>
                      <a:cubicBezTo>
                        <a:pt x="28059" y="19283"/>
                        <a:pt x="26203" y="20472"/>
                        <a:pt x="24300" y="21614"/>
                      </a:cubicBezTo>
                      <a:cubicBezTo>
                        <a:pt x="5220" y="32748"/>
                        <a:pt x="-3678" y="52351"/>
                        <a:pt x="1414" y="72097"/>
                      </a:cubicBezTo>
                      <a:cubicBezTo>
                        <a:pt x="6885" y="93413"/>
                        <a:pt x="24538" y="107830"/>
                        <a:pt x="45425" y="107973"/>
                      </a:cubicBezTo>
                      <a:cubicBezTo>
                        <a:pt x="64933" y="108116"/>
                        <a:pt x="84251" y="93841"/>
                        <a:pt x="89485" y="75475"/>
                      </a:cubicBezTo>
                      <a:cubicBezTo>
                        <a:pt x="95480" y="54397"/>
                        <a:pt x="86963" y="33510"/>
                        <a:pt x="67503" y="21852"/>
                      </a:cubicBezTo>
                      <a:cubicBezTo>
                        <a:pt x="64838" y="20235"/>
                        <a:pt x="61555" y="19568"/>
                        <a:pt x="60413" y="16095"/>
                      </a:cubicBezTo>
                      <a:lnTo>
                        <a:pt x="60413" y="16095"/>
                      </a:lnTo>
                      <a:cubicBezTo>
                        <a:pt x="57654" y="14668"/>
                        <a:pt x="56892" y="11956"/>
                        <a:pt x="56512" y="9291"/>
                      </a:cubicBezTo>
                      <a:close/>
                      <a:moveTo>
                        <a:pt x="46187" y="69100"/>
                      </a:moveTo>
                      <a:cubicBezTo>
                        <a:pt x="41714" y="69242"/>
                        <a:pt x="38526" y="66102"/>
                        <a:pt x="38574" y="61677"/>
                      </a:cubicBezTo>
                      <a:cubicBezTo>
                        <a:pt x="38621" y="57776"/>
                        <a:pt x="41857" y="55729"/>
                        <a:pt x="45711" y="55063"/>
                      </a:cubicBezTo>
                      <a:cubicBezTo>
                        <a:pt x="49708" y="55587"/>
                        <a:pt x="52372" y="57490"/>
                        <a:pt x="52372" y="61820"/>
                      </a:cubicBezTo>
                      <a:cubicBezTo>
                        <a:pt x="52277" y="65864"/>
                        <a:pt x="50136" y="68957"/>
                        <a:pt x="46187" y="6910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E0CF4368-03E6-4853-8299-1219A059579D}"/>
                    </a:ext>
                  </a:extLst>
                </p:cNvPr>
                <p:cNvSpPr/>
                <p:nvPr/>
              </p:nvSpPr>
              <p:spPr>
                <a:xfrm>
                  <a:off x="3701630" y="3137888"/>
                  <a:ext cx="30451" cy="22984"/>
                </a:xfrm>
                <a:custGeom>
                  <a:avLst/>
                  <a:gdLst>
                    <a:gd name="connsiteX0" fmla="*/ 29595 w 30451"/>
                    <a:gd name="connsiteY0" fmla="*/ 7474 h 22984"/>
                    <a:gd name="connsiteX1" fmla="*/ 24266 w 30451"/>
                    <a:gd name="connsiteY1" fmla="*/ 1098 h 22984"/>
                    <a:gd name="connsiteX2" fmla="*/ 2236 w 30451"/>
                    <a:gd name="connsiteY2" fmla="*/ 16894 h 22984"/>
                    <a:gd name="connsiteX3" fmla="*/ 0 w 30451"/>
                    <a:gd name="connsiteY3" fmla="*/ 22985 h 22984"/>
                    <a:gd name="connsiteX4" fmla="*/ 5995 w 30451"/>
                    <a:gd name="connsiteY4" fmla="*/ 13992 h 22984"/>
                    <a:gd name="connsiteX5" fmla="*/ 15702 w 30451"/>
                    <a:gd name="connsiteY5" fmla="*/ 4904 h 22984"/>
                    <a:gd name="connsiteX6" fmla="*/ 26597 w 30451"/>
                    <a:gd name="connsiteY6" fmla="*/ 14182 h 22984"/>
                    <a:gd name="connsiteX7" fmla="*/ 30451 w 30451"/>
                    <a:gd name="connsiteY7" fmla="*/ 20986 h 22984"/>
                    <a:gd name="connsiteX8" fmla="*/ 30451 w 30451"/>
                    <a:gd name="connsiteY8" fmla="*/ 20986 h 22984"/>
                    <a:gd name="connsiteX9" fmla="*/ 30451 w 30451"/>
                    <a:gd name="connsiteY9" fmla="*/ 20986 h 22984"/>
                    <a:gd name="connsiteX10" fmla="*/ 29595 w 30451"/>
                    <a:gd name="connsiteY10" fmla="*/ 7474 h 229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451" h="22984">
                      <a:moveTo>
                        <a:pt x="29595" y="7474"/>
                      </a:moveTo>
                      <a:cubicBezTo>
                        <a:pt x="29500" y="3810"/>
                        <a:pt x="28168" y="2002"/>
                        <a:pt x="24266" y="1098"/>
                      </a:cubicBezTo>
                      <a:cubicBezTo>
                        <a:pt x="9468" y="-2281"/>
                        <a:pt x="3473" y="1907"/>
                        <a:pt x="2236" y="16894"/>
                      </a:cubicBezTo>
                      <a:cubicBezTo>
                        <a:pt x="2046" y="18988"/>
                        <a:pt x="761" y="20986"/>
                        <a:pt x="0" y="22985"/>
                      </a:cubicBezTo>
                      <a:cubicBezTo>
                        <a:pt x="5900" y="22652"/>
                        <a:pt x="5377" y="17608"/>
                        <a:pt x="5995" y="13992"/>
                      </a:cubicBezTo>
                      <a:cubicBezTo>
                        <a:pt x="6994" y="8235"/>
                        <a:pt x="9611" y="5142"/>
                        <a:pt x="15702" y="4904"/>
                      </a:cubicBezTo>
                      <a:cubicBezTo>
                        <a:pt x="22410" y="4666"/>
                        <a:pt x="25741" y="7711"/>
                        <a:pt x="26597" y="14182"/>
                      </a:cubicBezTo>
                      <a:cubicBezTo>
                        <a:pt x="26931" y="16847"/>
                        <a:pt x="27692" y="19559"/>
                        <a:pt x="30451" y="20986"/>
                      </a:cubicBezTo>
                      <a:lnTo>
                        <a:pt x="30451" y="20986"/>
                      </a:lnTo>
                      <a:cubicBezTo>
                        <a:pt x="30451" y="20986"/>
                        <a:pt x="30451" y="20986"/>
                        <a:pt x="30451" y="20986"/>
                      </a:cubicBezTo>
                      <a:cubicBezTo>
                        <a:pt x="30118" y="16466"/>
                        <a:pt x="29690" y="11994"/>
                        <a:pt x="29595" y="7474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5044208B-95E9-406C-B7C3-FCB447657E68}"/>
                    </a:ext>
                  </a:extLst>
                </p:cNvPr>
                <p:cNvSpPr/>
                <p:nvPr/>
              </p:nvSpPr>
              <p:spPr>
                <a:xfrm>
                  <a:off x="3671353" y="2702681"/>
                  <a:ext cx="91237" cy="107163"/>
                </a:xfrm>
                <a:custGeom>
                  <a:avLst/>
                  <a:gdLst>
                    <a:gd name="connsiteX0" fmla="*/ 36177 w 91237"/>
                    <a:gd name="connsiteY0" fmla="*/ 97818 h 107163"/>
                    <a:gd name="connsiteX1" fmla="*/ 45789 w 91237"/>
                    <a:gd name="connsiteY1" fmla="*/ 107144 h 107163"/>
                    <a:gd name="connsiteX2" fmla="*/ 56827 w 91237"/>
                    <a:gd name="connsiteY2" fmla="*/ 98008 h 107163"/>
                    <a:gd name="connsiteX3" fmla="*/ 60681 w 91237"/>
                    <a:gd name="connsiteY3" fmla="*/ 91204 h 107163"/>
                    <a:gd name="connsiteX4" fmla="*/ 60681 w 91237"/>
                    <a:gd name="connsiteY4" fmla="*/ 91204 h 107163"/>
                    <a:gd name="connsiteX5" fmla="*/ 60681 w 91237"/>
                    <a:gd name="connsiteY5" fmla="*/ 91204 h 107163"/>
                    <a:gd name="connsiteX6" fmla="*/ 70483 w 91237"/>
                    <a:gd name="connsiteY6" fmla="*/ 84210 h 107163"/>
                    <a:gd name="connsiteX7" fmla="*/ 90657 w 91237"/>
                    <a:gd name="connsiteY7" fmla="*/ 38485 h 107163"/>
                    <a:gd name="connsiteX8" fmla="*/ 61110 w 91237"/>
                    <a:gd name="connsiteY8" fmla="*/ 2800 h 107163"/>
                    <a:gd name="connsiteX9" fmla="*/ 12578 w 91237"/>
                    <a:gd name="connsiteY9" fmla="*/ 14838 h 107163"/>
                    <a:gd name="connsiteX10" fmla="*/ 30040 w 91237"/>
                    <a:gd name="connsiteY10" fmla="*/ 89158 h 107163"/>
                    <a:gd name="connsiteX11" fmla="*/ 36177 w 91237"/>
                    <a:gd name="connsiteY11" fmla="*/ 97818 h 107163"/>
                    <a:gd name="connsiteX12" fmla="*/ 46122 w 91237"/>
                    <a:gd name="connsiteY12" fmla="*/ 38961 h 107163"/>
                    <a:gd name="connsiteX13" fmla="*/ 52640 w 91237"/>
                    <a:gd name="connsiteY13" fmla="*/ 45955 h 107163"/>
                    <a:gd name="connsiteX14" fmla="*/ 45741 w 91237"/>
                    <a:gd name="connsiteY14" fmla="*/ 52712 h 107163"/>
                    <a:gd name="connsiteX15" fmla="*/ 38890 w 91237"/>
                    <a:gd name="connsiteY15" fmla="*/ 45527 h 107163"/>
                    <a:gd name="connsiteX16" fmla="*/ 46122 w 91237"/>
                    <a:gd name="connsiteY16" fmla="*/ 38961 h 107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237" h="107163">
                      <a:moveTo>
                        <a:pt x="36177" y="97818"/>
                      </a:moveTo>
                      <a:cubicBezTo>
                        <a:pt x="37177" y="103480"/>
                        <a:pt x="39556" y="106858"/>
                        <a:pt x="45789" y="107144"/>
                      </a:cubicBezTo>
                      <a:cubicBezTo>
                        <a:pt x="52450" y="107429"/>
                        <a:pt x="55971" y="104574"/>
                        <a:pt x="56827" y="98008"/>
                      </a:cubicBezTo>
                      <a:cubicBezTo>
                        <a:pt x="57160" y="95344"/>
                        <a:pt x="57922" y="92632"/>
                        <a:pt x="60681" y="91204"/>
                      </a:cubicBezTo>
                      <a:cubicBezTo>
                        <a:pt x="60681" y="91204"/>
                        <a:pt x="60681" y="91204"/>
                        <a:pt x="60681" y="91204"/>
                      </a:cubicBezTo>
                      <a:cubicBezTo>
                        <a:pt x="60681" y="91204"/>
                        <a:pt x="60681" y="91204"/>
                        <a:pt x="60681" y="91204"/>
                      </a:cubicBezTo>
                      <a:cubicBezTo>
                        <a:pt x="62775" y="87207"/>
                        <a:pt x="67152" y="86446"/>
                        <a:pt x="70483" y="84210"/>
                      </a:cubicBezTo>
                      <a:cubicBezTo>
                        <a:pt x="86851" y="73171"/>
                        <a:pt x="93321" y="57803"/>
                        <a:pt x="90657" y="38485"/>
                      </a:cubicBezTo>
                      <a:cubicBezTo>
                        <a:pt x="88183" y="20595"/>
                        <a:pt x="77810" y="8367"/>
                        <a:pt x="61110" y="2800"/>
                      </a:cubicBezTo>
                      <a:cubicBezTo>
                        <a:pt x="42934" y="-3243"/>
                        <a:pt x="26090" y="373"/>
                        <a:pt x="12578" y="14838"/>
                      </a:cubicBezTo>
                      <a:cubicBezTo>
                        <a:pt x="-9500" y="38438"/>
                        <a:pt x="-1792" y="71173"/>
                        <a:pt x="30040" y="89158"/>
                      </a:cubicBezTo>
                      <a:cubicBezTo>
                        <a:pt x="36082" y="89111"/>
                        <a:pt x="35559" y="94202"/>
                        <a:pt x="36177" y="97818"/>
                      </a:cubicBezTo>
                      <a:close/>
                      <a:moveTo>
                        <a:pt x="46122" y="38961"/>
                      </a:moveTo>
                      <a:cubicBezTo>
                        <a:pt x="50404" y="38913"/>
                        <a:pt x="52688" y="41530"/>
                        <a:pt x="52640" y="45955"/>
                      </a:cubicBezTo>
                      <a:cubicBezTo>
                        <a:pt x="52069" y="49952"/>
                        <a:pt x="49881" y="53045"/>
                        <a:pt x="45741" y="52712"/>
                      </a:cubicBezTo>
                      <a:cubicBezTo>
                        <a:pt x="41982" y="52379"/>
                        <a:pt x="38842" y="49619"/>
                        <a:pt x="38890" y="45527"/>
                      </a:cubicBezTo>
                      <a:cubicBezTo>
                        <a:pt x="38937" y="41340"/>
                        <a:pt x="42125" y="39009"/>
                        <a:pt x="46122" y="3896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D4D5D128-088C-4006-B85B-9EAF68DCFA3E}"/>
                    </a:ext>
                  </a:extLst>
                </p:cNvPr>
                <p:cNvSpPr/>
                <p:nvPr/>
              </p:nvSpPr>
              <p:spPr>
                <a:xfrm>
                  <a:off x="3701345" y="2791744"/>
                  <a:ext cx="30689" cy="22419"/>
                </a:xfrm>
                <a:custGeom>
                  <a:avLst/>
                  <a:gdLst>
                    <a:gd name="connsiteX0" fmla="*/ 2474 w 30689"/>
                    <a:gd name="connsiteY0" fmla="*/ 7327 h 22419"/>
                    <a:gd name="connsiteX1" fmla="*/ 17605 w 30689"/>
                    <a:gd name="connsiteY1" fmla="*/ 22410 h 22419"/>
                    <a:gd name="connsiteX2" fmla="*/ 29976 w 30689"/>
                    <a:gd name="connsiteY2" fmla="*/ 7470 h 22419"/>
                    <a:gd name="connsiteX3" fmla="*/ 30689 w 30689"/>
                    <a:gd name="connsiteY3" fmla="*/ 2094 h 22419"/>
                    <a:gd name="connsiteX4" fmla="*/ 30689 w 30689"/>
                    <a:gd name="connsiteY4" fmla="*/ 2094 h 22419"/>
                    <a:gd name="connsiteX5" fmla="*/ 26835 w 30689"/>
                    <a:gd name="connsiteY5" fmla="*/ 8898 h 22419"/>
                    <a:gd name="connsiteX6" fmla="*/ 15797 w 30689"/>
                    <a:gd name="connsiteY6" fmla="*/ 18033 h 22419"/>
                    <a:gd name="connsiteX7" fmla="*/ 6185 w 30689"/>
                    <a:gd name="connsiteY7" fmla="*/ 8707 h 22419"/>
                    <a:gd name="connsiteX8" fmla="*/ 0 w 30689"/>
                    <a:gd name="connsiteY8" fmla="*/ 0 h 22419"/>
                    <a:gd name="connsiteX9" fmla="*/ 2474 w 30689"/>
                    <a:gd name="connsiteY9" fmla="*/ 7327 h 22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689" h="22419">
                      <a:moveTo>
                        <a:pt x="2474" y="7327"/>
                      </a:moveTo>
                      <a:cubicBezTo>
                        <a:pt x="381" y="19698"/>
                        <a:pt x="6043" y="22125"/>
                        <a:pt x="17605" y="22410"/>
                      </a:cubicBezTo>
                      <a:cubicBezTo>
                        <a:pt x="30166" y="22696"/>
                        <a:pt x="30594" y="16368"/>
                        <a:pt x="29976" y="7470"/>
                      </a:cubicBezTo>
                      <a:cubicBezTo>
                        <a:pt x="29880" y="5710"/>
                        <a:pt x="30404" y="3902"/>
                        <a:pt x="30689" y="2094"/>
                      </a:cubicBezTo>
                      <a:cubicBezTo>
                        <a:pt x="30689" y="2094"/>
                        <a:pt x="30689" y="2094"/>
                        <a:pt x="30689" y="2094"/>
                      </a:cubicBezTo>
                      <a:cubicBezTo>
                        <a:pt x="27930" y="3521"/>
                        <a:pt x="27168" y="6233"/>
                        <a:pt x="26835" y="8898"/>
                      </a:cubicBezTo>
                      <a:cubicBezTo>
                        <a:pt x="25979" y="15511"/>
                        <a:pt x="22506" y="18318"/>
                        <a:pt x="15797" y="18033"/>
                      </a:cubicBezTo>
                      <a:cubicBezTo>
                        <a:pt x="9564" y="17748"/>
                        <a:pt x="7185" y="14369"/>
                        <a:pt x="6185" y="8707"/>
                      </a:cubicBezTo>
                      <a:cubicBezTo>
                        <a:pt x="5567" y="5091"/>
                        <a:pt x="6043" y="0"/>
                        <a:pt x="0" y="0"/>
                      </a:cubicBezTo>
                      <a:cubicBezTo>
                        <a:pt x="2569" y="1856"/>
                        <a:pt x="2950" y="4710"/>
                        <a:pt x="2474" y="7327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0CAD600F-AC78-42A2-A92C-D6B576EE5EA8}"/>
                    </a:ext>
                  </a:extLst>
                </p:cNvPr>
                <p:cNvSpPr/>
                <p:nvPr/>
              </p:nvSpPr>
              <p:spPr>
                <a:xfrm>
                  <a:off x="2930987" y="1680789"/>
                  <a:ext cx="2356593" cy="927914"/>
                </a:xfrm>
                <a:custGeom>
                  <a:avLst/>
                  <a:gdLst>
                    <a:gd name="connsiteX0" fmla="*/ 46708 w 2356593"/>
                    <a:gd name="connsiteY0" fmla="*/ 574599 h 927914"/>
                    <a:gd name="connsiteX1" fmla="*/ 37680 w 2356593"/>
                    <a:gd name="connsiteY1" fmla="*/ 581549 h 927914"/>
                    <a:gd name="connsiteX2" fmla="*/ 1781 w 2356593"/>
                    <a:gd name="connsiteY2" fmla="*/ 580883 h 927914"/>
                    <a:gd name="connsiteX3" fmla="*/ 0 w 2356593"/>
                    <a:gd name="connsiteY3" fmla="*/ 579593 h 927914"/>
                    <a:gd name="connsiteX4" fmla="*/ 1072065 w 2356593"/>
                    <a:gd name="connsiteY4" fmla="*/ 519484 h 927914"/>
                    <a:gd name="connsiteX5" fmla="*/ 1099852 w 2356593"/>
                    <a:gd name="connsiteY5" fmla="*/ 527858 h 927914"/>
                    <a:gd name="connsiteX6" fmla="*/ 1215948 w 2356593"/>
                    <a:gd name="connsiteY6" fmla="*/ 562163 h 927914"/>
                    <a:gd name="connsiteX7" fmla="*/ 1805136 w 2356593"/>
                    <a:gd name="connsiteY7" fmla="*/ 561021 h 927914"/>
                    <a:gd name="connsiteX8" fmla="*/ 1827594 w 2356593"/>
                    <a:gd name="connsiteY8" fmla="*/ 572155 h 927914"/>
                    <a:gd name="connsiteX9" fmla="*/ 1889448 w 2356593"/>
                    <a:gd name="connsiteY9" fmla="*/ 653565 h 927914"/>
                    <a:gd name="connsiteX10" fmla="*/ 1884405 w 2356593"/>
                    <a:gd name="connsiteY10" fmla="*/ 675262 h 927914"/>
                    <a:gd name="connsiteX11" fmla="*/ 1884310 w 2356593"/>
                    <a:gd name="connsiteY11" fmla="*/ 896415 h 927914"/>
                    <a:gd name="connsiteX12" fmla="*/ 1871225 w 2356593"/>
                    <a:gd name="connsiteY12" fmla="*/ 923298 h 927914"/>
                    <a:gd name="connsiteX13" fmla="*/ 1857475 w 2356593"/>
                    <a:gd name="connsiteY13" fmla="*/ 895749 h 927914"/>
                    <a:gd name="connsiteX14" fmla="*/ 1857475 w 2356593"/>
                    <a:gd name="connsiteY14" fmla="*/ 832943 h 927914"/>
                    <a:gd name="connsiteX15" fmla="*/ 1857284 w 2356593"/>
                    <a:gd name="connsiteY15" fmla="*/ 686871 h 927914"/>
                    <a:gd name="connsiteX16" fmla="*/ 1850718 w 2356593"/>
                    <a:gd name="connsiteY16" fmla="*/ 668172 h 927914"/>
                    <a:gd name="connsiteX17" fmla="*/ 1806944 w 2356593"/>
                    <a:gd name="connsiteY17" fmla="*/ 610648 h 927914"/>
                    <a:gd name="connsiteX18" fmla="*/ 1785343 w 2356593"/>
                    <a:gd name="connsiteY18" fmla="*/ 600180 h 927914"/>
                    <a:gd name="connsiteX19" fmla="*/ 1153808 w 2356593"/>
                    <a:gd name="connsiteY19" fmla="*/ 600513 h 927914"/>
                    <a:gd name="connsiteX20" fmla="*/ 1129685 w 2356593"/>
                    <a:gd name="connsiteY20" fmla="*/ 593566 h 927914"/>
                    <a:gd name="connsiteX21" fmla="*/ 1009878 w 2356593"/>
                    <a:gd name="connsiteY21" fmla="*/ 558024 h 927914"/>
                    <a:gd name="connsiteX22" fmla="*/ 750325 w 2356593"/>
                    <a:gd name="connsiteY22" fmla="*/ 558250 h 927914"/>
                    <a:gd name="connsiteX23" fmla="*/ 779183 w 2356593"/>
                    <a:gd name="connsiteY23" fmla="*/ 519543 h 927914"/>
                    <a:gd name="connsiteX24" fmla="*/ 1102564 w 2356593"/>
                    <a:gd name="connsiteY24" fmla="*/ 406338 h 927914"/>
                    <a:gd name="connsiteX25" fmla="*/ 1127924 w 2356593"/>
                    <a:gd name="connsiteY25" fmla="*/ 413808 h 927914"/>
                    <a:gd name="connsiteX26" fmla="*/ 1189921 w 2356593"/>
                    <a:gd name="connsiteY26" fmla="*/ 452633 h 927914"/>
                    <a:gd name="connsiteX27" fmla="*/ 1263243 w 2356593"/>
                    <a:gd name="connsiteY27" fmla="*/ 454442 h 927914"/>
                    <a:gd name="connsiteX28" fmla="*/ 1891970 w 2356593"/>
                    <a:gd name="connsiteY28" fmla="*/ 454204 h 927914"/>
                    <a:gd name="connsiteX29" fmla="*/ 1913191 w 2356593"/>
                    <a:gd name="connsiteY29" fmla="*/ 465052 h 927914"/>
                    <a:gd name="connsiteX30" fmla="*/ 1975093 w 2356593"/>
                    <a:gd name="connsiteY30" fmla="*/ 549888 h 927914"/>
                    <a:gd name="connsiteX31" fmla="*/ 1981754 w 2356593"/>
                    <a:gd name="connsiteY31" fmla="*/ 569824 h 927914"/>
                    <a:gd name="connsiteX32" fmla="*/ 1981564 w 2356593"/>
                    <a:gd name="connsiteY32" fmla="*/ 927866 h 927914"/>
                    <a:gd name="connsiteX33" fmla="*/ 1962056 w 2356593"/>
                    <a:gd name="connsiteY33" fmla="*/ 923584 h 927914"/>
                    <a:gd name="connsiteX34" fmla="*/ 1947686 w 2356593"/>
                    <a:gd name="connsiteY34" fmla="*/ 908691 h 927914"/>
                    <a:gd name="connsiteX35" fmla="*/ 1947686 w 2356593"/>
                    <a:gd name="connsiteY35" fmla="*/ 892276 h 927914"/>
                    <a:gd name="connsiteX36" fmla="*/ 1947496 w 2356593"/>
                    <a:gd name="connsiteY36" fmla="*/ 594423 h 927914"/>
                    <a:gd name="connsiteX37" fmla="*/ 1941358 w 2356593"/>
                    <a:gd name="connsiteY37" fmla="*/ 572441 h 927914"/>
                    <a:gd name="connsiteX38" fmla="*/ 1888734 w 2356593"/>
                    <a:gd name="connsiteY38" fmla="*/ 499453 h 927914"/>
                    <a:gd name="connsiteX39" fmla="*/ 1872034 w 2356593"/>
                    <a:gd name="connsiteY39" fmla="*/ 493600 h 927914"/>
                    <a:gd name="connsiteX40" fmla="*/ 1530359 w 2356593"/>
                    <a:gd name="connsiteY40" fmla="*/ 493600 h 927914"/>
                    <a:gd name="connsiteX41" fmla="*/ 1190017 w 2356593"/>
                    <a:gd name="connsiteY41" fmla="*/ 493743 h 927914"/>
                    <a:gd name="connsiteX42" fmla="*/ 1164656 w 2356593"/>
                    <a:gd name="connsiteY42" fmla="*/ 486463 h 927914"/>
                    <a:gd name="connsiteX43" fmla="*/ 1105181 w 2356593"/>
                    <a:gd name="connsiteY43" fmla="*/ 448589 h 927914"/>
                    <a:gd name="connsiteX44" fmla="*/ 1033192 w 2356593"/>
                    <a:gd name="connsiteY44" fmla="*/ 446733 h 927914"/>
                    <a:gd name="connsiteX45" fmla="*/ 840165 w 2356593"/>
                    <a:gd name="connsiteY45" fmla="*/ 446686 h 927914"/>
                    <a:gd name="connsiteX46" fmla="*/ 879696 w 2356593"/>
                    <a:gd name="connsiteY46" fmla="*/ 406425 h 927914"/>
                    <a:gd name="connsiteX47" fmla="*/ 1124927 w 2356593"/>
                    <a:gd name="connsiteY47" fmla="*/ 296284 h 927914"/>
                    <a:gd name="connsiteX48" fmla="*/ 1152143 w 2356593"/>
                    <a:gd name="connsiteY48" fmla="*/ 305657 h 927914"/>
                    <a:gd name="connsiteX49" fmla="*/ 1162991 w 2356593"/>
                    <a:gd name="connsiteY49" fmla="*/ 313936 h 927914"/>
                    <a:gd name="connsiteX50" fmla="*/ 1215805 w 2356593"/>
                    <a:gd name="connsiteY50" fmla="*/ 351763 h 927914"/>
                    <a:gd name="connsiteX51" fmla="*/ 1283655 w 2356593"/>
                    <a:gd name="connsiteY51" fmla="*/ 353666 h 927914"/>
                    <a:gd name="connsiteX52" fmla="*/ 1997170 w 2356593"/>
                    <a:gd name="connsiteY52" fmla="*/ 353428 h 927914"/>
                    <a:gd name="connsiteX53" fmla="*/ 2017725 w 2356593"/>
                    <a:gd name="connsiteY53" fmla="*/ 364514 h 927914"/>
                    <a:gd name="connsiteX54" fmla="*/ 2084671 w 2356593"/>
                    <a:gd name="connsiteY54" fmla="*/ 468906 h 927914"/>
                    <a:gd name="connsiteX55" fmla="*/ 2091046 w 2356593"/>
                    <a:gd name="connsiteY55" fmla="*/ 490459 h 927914"/>
                    <a:gd name="connsiteX56" fmla="*/ 2090856 w 2356593"/>
                    <a:gd name="connsiteY56" fmla="*/ 927818 h 927914"/>
                    <a:gd name="connsiteX57" fmla="*/ 2072776 w 2356593"/>
                    <a:gd name="connsiteY57" fmla="*/ 923536 h 927914"/>
                    <a:gd name="connsiteX58" fmla="*/ 2057074 w 2356593"/>
                    <a:gd name="connsiteY58" fmla="*/ 907216 h 927914"/>
                    <a:gd name="connsiteX59" fmla="*/ 2057074 w 2356593"/>
                    <a:gd name="connsiteY59" fmla="*/ 893608 h 927914"/>
                    <a:gd name="connsiteX60" fmla="*/ 2057074 w 2356593"/>
                    <a:gd name="connsiteY60" fmla="*/ 518770 h 927914"/>
                    <a:gd name="connsiteX61" fmla="*/ 2056646 w 2356593"/>
                    <a:gd name="connsiteY61" fmla="*/ 501070 h 927914"/>
                    <a:gd name="connsiteX62" fmla="*/ 2050317 w 2356593"/>
                    <a:gd name="connsiteY62" fmla="*/ 490412 h 927914"/>
                    <a:gd name="connsiteX63" fmla="*/ 1993364 w 2356593"/>
                    <a:gd name="connsiteY63" fmla="*/ 400723 h 927914"/>
                    <a:gd name="connsiteX64" fmla="*/ 1981183 w 2356593"/>
                    <a:gd name="connsiteY64" fmla="*/ 394157 h 927914"/>
                    <a:gd name="connsiteX65" fmla="*/ 1971620 w 2356593"/>
                    <a:gd name="connsiteY65" fmla="*/ 394204 h 927914"/>
                    <a:gd name="connsiteX66" fmla="*/ 1217090 w 2356593"/>
                    <a:gd name="connsiteY66" fmla="*/ 394395 h 927914"/>
                    <a:gd name="connsiteX67" fmla="*/ 1191016 w 2356593"/>
                    <a:gd name="connsiteY67" fmla="*/ 385450 h 927914"/>
                    <a:gd name="connsiteX68" fmla="*/ 1153190 w 2356593"/>
                    <a:gd name="connsiteY68" fmla="*/ 356330 h 927914"/>
                    <a:gd name="connsiteX69" fmla="*/ 1093714 w 2356593"/>
                    <a:gd name="connsiteY69" fmla="*/ 336680 h 927914"/>
                    <a:gd name="connsiteX70" fmla="*/ 953469 w 2356593"/>
                    <a:gd name="connsiteY70" fmla="*/ 336735 h 927914"/>
                    <a:gd name="connsiteX71" fmla="*/ 1005968 w 2356593"/>
                    <a:gd name="connsiteY71" fmla="*/ 296343 h 927914"/>
                    <a:gd name="connsiteX72" fmla="*/ 1173718 w 2356593"/>
                    <a:gd name="connsiteY72" fmla="*/ 186398 h 927914"/>
                    <a:gd name="connsiteX73" fmla="*/ 1199438 w 2356593"/>
                    <a:gd name="connsiteY73" fmla="*/ 194985 h 927914"/>
                    <a:gd name="connsiteX74" fmla="*/ 1263005 w 2356593"/>
                    <a:gd name="connsiteY74" fmla="*/ 246610 h 927914"/>
                    <a:gd name="connsiteX75" fmla="*/ 1286510 w 2356593"/>
                    <a:gd name="connsiteY75" fmla="*/ 254794 h 927914"/>
                    <a:gd name="connsiteX76" fmla="*/ 2251630 w 2356593"/>
                    <a:gd name="connsiteY76" fmla="*/ 254366 h 927914"/>
                    <a:gd name="connsiteX77" fmla="*/ 2275278 w 2356593"/>
                    <a:gd name="connsiteY77" fmla="*/ 267403 h 927914"/>
                    <a:gd name="connsiteX78" fmla="*/ 2356593 w 2356593"/>
                    <a:gd name="connsiteY78" fmla="*/ 399629 h 927914"/>
                    <a:gd name="connsiteX79" fmla="*/ 2351835 w 2356593"/>
                    <a:gd name="connsiteY79" fmla="*/ 424228 h 927914"/>
                    <a:gd name="connsiteX80" fmla="*/ 2351740 w 2356593"/>
                    <a:gd name="connsiteY80" fmla="*/ 893561 h 927914"/>
                    <a:gd name="connsiteX81" fmla="*/ 2351740 w 2356593"/>
                    <a:gd name="connsiteY81" fmla="*/ 908548 h 927914"/>
                    <a:gd name="connsiteX82" fmla="*/ 2337418 w 2356593"/>
                    <a:gd name="connsiteY82" fmla="*/ 923489 h 927914"/>
                    <a:gd name="connsiteX83" fmla="*/ 2317910 w 2356593"/>
                    <a:gd name="connsiteY83" fmla="*/ 927914 h 927914"/>
                    <a:gd name="connsiteX84" fmla="*/ 2318053 w 2356593"/>
                    <a:gd name="connsiteY84" fmla="*/ 424894 h 927914"/>
                    <a:gd name="connsiteX85" fmla="*/ 2311106 w 2356593"/>
                    <a:gd name="connsiteY85" fmla="*/ 400723 h 927914"/>
                    <a:gd name="connsiteX86" fmla="*/ 2251440 w 2356593"/>
                    <a:gd name="connsiteY86" fmla="*/ 304658 h 927914"/>
                    <a:gd name="connsiteX87" fmla="*/ 2230695 w 2356593"/>
                    <a:gd name="connsiteY87" fmla="*/ 293620 h 927914"/>
                    <a:gd name="connsiteX88" fmla="*/ 1272426 w 2356593"/>
                    <a:gd name="connsiteY88" fmla="*/ 294048 h 927914"/>
                    <a:gd name="connsiteX89" fmla="*/ 1246590 w 2356593"/>
                    <a:gd name="connsiteY89" fmla="*/ 284817 h 927914"/>
                    <a:gd name="connsiteX90" fmla="*/ 1180834 w 2356593"/>
                    <a:gd name="connsiteY90" fmla="*/ 231527 h 927914"/>
                    <a:gd name="connsiteX91" fmla="*/ 1163705 w 2356593"/>
                    <a:gd name="connsiteY91" fmla="*/ 225247 h 927914"/>
                    <a:gd name="connsiteX92" fmla="*/ 1104311 w 2356593"/>
                    <a:gd name="connsiteY92" fmla="*/ 225247 h 927914"/>
                    <a:gd name="connsiteX93" fmla="*/ 2127779 w 2356593"/>
                    <a:gd name="connsiteY93" fmla="*/ 156969 h 927914"/>
                    <a:gd name="connsiteX94" fmla="*/ 2121308 w 2356593"/>
                    <a:gd name="connsiteY94" fmla="*/ 163916 h 927914"/>
                    <a:gd name="connsiteX95" fmla="*/ 2128445 w 2356593"/>
                    <a:gd name="connsiteY95" fmla="*/ 170387 h 927914"/>
                    <a:gd name="connsiteX96" fmla="*/ 2134916 w 2356593"/>
                    <a:gd name="connsiteY96" fmla="*/ 163392 h 927914"/>
                    <a:gd name="connsiteX97" fmla="*/ 2127779 w 2356593"/>
                    <a:gd name="connsiteY97" fmla="*/ 156969 h 927914"/>
                    <a:gd name="connsiteX98" fmla="*/ 1821980 w 2356593"/>
                    <a:gd name="connsiteY98" fmla="*/ 93640 h 927914"/>
                    <a:gd name="connsiteX99" fmla="*/ 1837063 w 2356593"/>
                    <a:gd name="connsiteY99" fmla="*/ 108247 h 927914"/>
                    <a:gd name="connsiteX100" fmla="*/ 1838871 w 2356593"/>
                    <a:gd name="connsiteY100" fmla="*/ 143837 h 927914"/>
                    <a:gd name="connsiteX101" fmla="*/ 1874223 w 2356593"/>
                    <a:gd name="connsiteY101" fmla="*/ 146216 h 927914"/>
                    <a:gd name="connsiteX102" fmla="*/ 2073775 w 2356593"/>
                    <a:gd name="connsiteY102" fmla="*/ 146501 h 927914"/>
                    <a:gd name="connsiteX103" fmla="*/ 2091285 w 2356593"/>
                    <a:gd name="connsiteY103" fmla="*/ 137318 h 927914"/>
                    <a:gd name="connsiteX104" fmla="*/ 2156232 w 2356593"/>
                    <a:gd name="connsiteY104" fmla="*/ 127469 h 927914"/>
                    <a:gd name="connsiteX105" fmla="*/ 2162085 w 2356593"/>
                    <a:gd name="connsiteY105" fmla="*/ 193987 h 927914"/>
                    <a:gd name="connsiteX106" fmla="*/ 2095567 w 2356593"/>
                    <a:gd name="connsiteY106" fmla="*/ 195033 h 927914"/>
                    <a:gd name="connsiteX107" fmla="*/ 2075869 w 2356593"/>
                    <a:gd name="connsiteY107" fmla="*/ 186707 h 927914"/>
                    <a:gd name="connsiteX108" fmla="*/ 1809324 w 2356593"/>
                    <a:gd name="connsiteY108" fmla="*/ 187135 h 927914"/>
                    <a:gd name="connsiteX109" fmla="*/ 1796049 w 2356593"/>
                    <a:gd name="connsiteY109" fmla="*/ 173384 h 927914"/>
                    <a:gd name="connsiteX110" fmla="*/ 1796334 w 2356593"/>
                    <a:gd name="connsiteY110" fmla="*/ 141981 h 927914"/>
                    <a:gd name="connsiteX111" fmla="*/ 1788531 w 2356593"/>
                    <a:gd name="connsiteY111" fmla="*/ 133988 h 927914"/>
                    <a:gd name="connsiteX112" fmla="*/ 1777587 w 2356593"/>
                    <a:gd name="connsiteY112" fmla="*/ 134035 h 927914"/>
                    <a:gd name="connsiteX113" fmla="*/ 1267042 w 2356593"/>
                    <a:gd name="connsiteY113" fmla="*/ 134314 h 927914"/>
                    <a:gd name="connsiteX114" fmla="*/ 1374710 w 2356593"/>
                    <a:gd name="connsiteY114" fmla="*/ 93985 h 927914"/>
                    <a:gd name="connsiteX115" fmla="*/ 2168175 w 2356593"/>
                    <a:gd name="connsiteY115" fmla="*/ 61237 h 927914"/>
                    <a:gd name="connsiteX116" fmla="*/ 2161609 w 2356593"/>
                    <a:gd name="connsiteY116" fmla="*/ 68089 h 927914"/>
                    <a:gd name="connsiteX117" fmla="*/ 2168556 w 2356593"/>
                    <a:gd name="connsiteY117" fmla="*/ 74750 h 927914"/>
                    <a:gd name="connsiteX118" fmla="*/ 2175502 w 2356593"/>
                    <a:gd name="connsiteY118" fmla="*/ 67755 h 927914"/>
                    <a:gd name="connsiteX119" fmla="*/ 2168175 w 2356593"/>
                    <a:gd name="connsiteY119" fmla="*/ 61237 h 927914"/>
                    <a:gd name="connsiteX120" fmla="*/ 1894968 w 2356593"/>
                    <a:gd name="connsiteY120" fmla="*/ 1 h 927914"/>
                    <a:gd name="connsiteX121" fmla="*/ 1908148 w 2356593"/>
                    <a:gd name="connsiteY121" fmla="*/ 13609 h 927914"/>
                    <a:gd name="connsiteX122" fmla="*/ 1938267 w 2356593"/>
                    <a:gd name="connsiteY122" fmla="*/ 43965 h 927914"/>
                    <a:gd name="connsiteX123" fmla="*/ 2115979 w 2356593"/>
                    <a:gd name="connsiteY123" fmla="*/ 44060 h 927914"/>
                    <a:gd name="connsiteX124" fmla="*/ 2136106 w 2356593"/>
                    <a:gd name="connsiteY124" fmla="*/ 35972 h 927914"/>
                    <a:gd name="connsiteX125" fmla="*/ 2202718 w 2356593"/>
                    <a:gd name="connsiteY125" fmla="*/ 37732 h 927914"/>
                    <a:gd name="connsiteX126" fmla="*/ 2196866 w 2356593"/>
                    <a:gd name="connsiteY126" fmla="*/ 103441 h 927914"/>
                    <a:gd name="connsiteX127" fmla="*/ 2130206 w 2356593"/>
                    <a:gd name="connsiteY127" fmla="*/ 92545 h 927914"/>
                    <a:gd name="connsiteX128" fmla="*/ 2111887 w 2356593"/>
                    <a:gd name="connsiteY128" fmla="*/ 83076 h 927914"/>
                    <a:gd name="connsiteX129" fmla="*/ 1880885 w 2356593"/>
                    <a:gd name="connsiteY129" fmla="*/ 83457 h 927914"/>
                    <a:gd name="connsiteX130" fmla="*/ 1868371 w 2356593"/>
                    <a:gd name="connsiteY130" fmla="*/ 70610 h 927914"/>
                    <a:gd name="connsiteX131" fmla="*/ 1837634 w 2356593"/>
                    <a:gd name="connsiteY131" fmla="*/ 39493 h 927914"/>
                    <a:gd name="connsiteX132" fmla="*/ 1545110 w 2356593"/>
                    <a:gd name="connsiteY132" fmla="*/ 39540 h 927914"/>
                    <a:gd name="connsiteX133" fmla="*/ 1540148 w 2356593"/>
                    <a:gd name="connsiteY133" fmla="*/ 39163 h 927914"/>
                    <a:gd name="connsiteX134" fmla="*/ 1605334 w 2356593"/>
                    <a:gd name="connsiteY134" fmla="*/ 22992 h 927914"/>
                    <a:gd name="connsiteX135" fmla="*/ 1735825 w 2356593"/>
                    <a:gd name="connsiteY135" fmla="*/ 1175 h 927914"/>
                    <a:gd name="connsiteX136" fmla="*/ 1746171 w 2356593"/>
                    <a:gd name="connsiteY136" fmla="*/ 252 h 927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</a:cxnLst>
                  <a:rect l="l" t="t" r="r" b="b"/>
                  <a:pathLst>
                    <a:path w="2356593" h="927914">
                      <a:moveTo>
                        <a:pt x="46708" y="574599"/>
                      </a:moveTo>
                      <a:lnTo>
                        <a:pt x="37680" y="581549"/>
                      </a:lnTo>
                      <a:cubicBezTo>
                        <a:pt x="26522" y="586438"/>
                        <a:pt x="13319" y="586058"/>
                        <a:pt x="1781" y="580883"/>
                      </a:cubicBezTo>
                      <a:lnTo>
                        <a:pt x="0" y="579593"/>
                      </a:lnTo>
                      <a:close/>
                      <a:moveTo>
                        <a:pt x="1072065" y="519484"/>
                      </a:moveTo>
                      <a:cubicBezTo>
                        <a:pt x="1082581" y="519436"/>
                        <a:pt x="1091716" y="521149"/>
                        <a:pt x="1099852" y="527858"/>
                      </a:cubicBezTo>
                      <a:cubicBezTo>
                        <a:pt x="1133682" y="555883"/>
                        <a:pt x="1172127" y="562639"/>
                        <a:pt x="1215948" y="562163"/>
                      </a:cubicBezTo>
                      <a:cubicBezTo>
                        <a:pt x="1412360" y="560117"/>
                        <a:pt x="1608724" y="561354"/>
                        <a:pt x="1805136" y="561021"/>
                      </a:cubicBezTo>
                      <a:cubicBezTo>
                        <a:pt x="1815318" y="561021"/>
                        <a:pt x="1821504" y="563828"/>
                        <a:pt x="1827594" y="572155"/>
                      </a:cubicBezTo>
                      <a:cubicBezTo>
                        <a:pt x="1847625" y="599704"/>
                        <a:pt x="1868751" y="626492"/>
                        <a:pt x="1889448" y="653565"/>
                      </a:cubicBezTo>
                      <a:cubicBezTo>
                        <a:pt x="1882597" y="659608"/>
                        <a:pt x="1884405" y="667792"/>
                        <a:pt x="1884405" y="675262"/>
                      </a:cubicBezTo>
                      <a:cubicBezTo>
                        <a:pt x="1884262" y="748964"/>
                        <a:pt x="1884310" y="822713"/>
                        <a:pt x="1884310" y="896415"/>
                      </a:cubicBezTo>
                      <a:cubicBezTo>
                        <a:pt x="1884310" y="921157"/>
                        <a:pt x="1883358" y="923108"/>
                        <a:pt x="1871225" y="923298"/>
                      </a:cubicBezTo>
                      <a:cubicBezTo>
                        <a:pt x="1858616" y="923489"/>
                        <a:pt x="1857475" y="921252"/>
                        <a:pt x="1857475" y="895749"/>
                      </a:cubicBezTo>
                      <a:cubicBezTo>
                        <a:pt x="1857475" y="874814"/>
                        <a:pt x="1857475" y="853878"/>
                        <a:pt x="1857475" y="832943"/>
                      </a:cubicBezTo>
                      <a:cubicBezTo>
                        <a:pt x="1857427" y="784268"/>
                        <a:pt x="1857617" y="735546"/>
                        <a:pt x="1857284" y="686871"/>
                      </a:cubicBezTo>
                      <a:cubicBezTo>
                        <a:pt x="1857237" y="680162"/>
                        <a:pt x="1859616" y="671931"/>
                        <a:pt x="1850718" y="668172"/>
                      </a:cubicBezTo>
                      <a:cubicBezTo>
                        <a:pt x="1836063" y="649045"/>
                        <a:pt x="1820980" y="630203"/>
                        <a:pt x="1806944" y="610648"/>
                      </a:cubicBezTo>
                      <a:cubicBezTo>
                        <a:pt x="1801235" y="602654"/>
                        <a:pt x="1794906" y="600180"/>
                        <a:pt x="1785343" y="600180"/>
                      </a:cubicBezTo>
                      <a:cubicBezTo>
                        <a:pt x="1574847" y="600418"/>
                        <a:pt x="1364352" y="600323"/>
                        <a:pt x="1153808" y="600513"/>
                      </a:cubicBezTo>
                      <a:cubicBezTo>
                        <a:pt x="1144768" y="600513"/>
                        <a:pt x="1136679" y="599419"/>
                        <a:pt x="1129685" y="593566"/>
                      </a:cubicBezTo>
                      <a:cubicBezTo>
                        <a:pt x="1094809" y="564399"/>
                        <a:pt x="1055127" y="557786"/>
                        <a:pt x="1009878" y="558024"/>
                      </a:cubicBezTo>
                      <a:lnTo>
                        <a:pt x="750325" y="558250"/>
                      </a:lnTo>
                      <a:lnTo>
                        <a:pt x="779183" y="519543"/>
                      </a:lnTo>
                      <a:close/>
                      <a:moveTo>
                        <a:pt x="1102564" y="406338"/>
                      </a:moveTo>
                      <a:cubicBezTo>
                        <a:pt x="1112080" y="406290"/>
                        <a:pt x="1119978" y="408336"/>
                        <a:pt x="1127924" y="413808"/>
                      </a:cubicBezTo>
                      <a:cubicBezTo>
                        <a:pt x="1148098" y="427749"/>
                        <a:pt x="1167368" y="445925"/>
                        <a:pt x="1189921" y="452633"/>
                      </a:cubicBezTo>
                      <a:cubicBezTo>
                        <a:pt x="1212522" y="459390"/>
                        <a:pt x="1238644" y="454442"/>
                        <a:pt x="1263243" y="454442"/>
                      </a:cubicBezTo>
                      <a:cubicBezTo>
                        <a:pt x="1472834" y="454442"/>
                        <a:pt x="1682378" y="454537"/>
                        <a:pt x="1891970" y="454204"/>
                      </a:cubicBezTo>
                      <a:cubicBezTo>
                        <a:pt x="1901724" y="454204"/>
                        <a:pt x="1907624" y="457201"/>
                        <a:pt x="1913191" y="465052"/>
                      </a:cubicBezTo>
                      <a:cubicBezTo>
                        <a:pt x="1933412" y="493648"/>
                        <a:pt x="1954110" y="521863"/>
                        <a:pt x="1975093" y="549888"/>
                      </a:cubicBezTo>
                      <a:cubicBezTo>
                        <a:pt x="1979708" y="556073"/>
                        <a:pt x="1981754" y="562116"/>
                        <a:pt x="1981754" y="569824"/>
                      </a:cubicBezTo>
                      <a:cubicBezTo>
                        <a:pt x="1981516" y="689156"/>
                        <a:pt x="1981564" y="808535"/>
                        <a:pt x="1981564" y="927866"/>
                      </a:cubicBezTo>
                      <a:cubicBezTo>
                        <a:pt x="1975854" y="922870"/>
                        <a:pt x="1968765" y="923346"/>
                        <a:pt x="1962056" y="923584"/>
                      </a:cubicBezTo>
                      <a:cubicBezTo>
                        <a:pt x="1951350" y="923965"/>
                        <a:pt x="1947306" y="918826"/>
                        <a:pt x="1947686" y="908691"/>
                      </a:cubicBezTo>
                      <a:cubicBezTo>
                        <a:pt x="1947924" y="903220"/>
                        <a:pt x="1947686" y="897748"/>
                        <a:pt x="1947686" y="892276"/>
                      </a:cubicBezTo>
                      <a:cubicBezTo>
                        <a:pt x="1947639" y="792976"/>
                        <a:pt x="1947734" y="693723"/>
                        <a:pt x="1947496" y="594423"/>
                      </a:cubicBezTo>
                      <a:cubicBezTo>
                        <a:pt x="1947496" y="586810"/>
                        <a:pt x="1950637" y="577675"/>
                        <a:pt x="1941358" y="572441"/>
                      </a:cubicBezTo>
                      <a:cubicBezTo>
                        <a:pt x="1923754" y="548175"/>
                        <a:pt x="1905863" y="524099"/>
                        <a:pt x="1888734" y="499453"/>
                      </a:cubicBezTo>
                      <a:cubicBezTo>
                        <a:pt x="1883976" y="492649"/>
                        <a:pt x="1878219" y="493600"/>
                        <a:pt x="1872034" y="493600"/>
                      </a:cubicBezTo>
                      <a:cubicBezTo>
                        <a:pt x="1758174" y="493600"/>
                        <a:pt x="1644266" y="493600"/>
                        <a:pt x="1530359" y="493600"/>
                      </a:cubicBezTo>
                      <a:cubicBezTo>
                        <a:pt x="1416880" y="493600"/>
                        <a:pt x="1303448" y="493505"/>
                        <a:pt x="1190017" y="493743"/>
                      </a:cubicBezTo>
                      <a:cubicBezTo>
                        <a:pt x="1180596" y="493790"/>
                        <a:pt x="1172602" y="492030"/>
                        <a:pt x="1164656" y="486463"/>
                      </a:cubicBezTo>
                      <a:cubicBezTo>
                        <a:pt x="1145291" y="472903"/>
                        <a:pt x="1126877" y="455060"/>
                        <a:pt x="1105181" y="448589"/>
                      </a:cubicBezTo>
                      <a:cubicBezTo>
                        <a:pt x="1082961" y="441975"/>
                        <a:pt x="1057315" y="446733"/>
                        <a:pt x="1033192" y="446733"/>
                      </a:cubicBezTo>
                      <a:lnTo>
                        <a:pt x="840165" y="446686"/>
                      </a:lnTo>
                      <a:lnTo>
                        <a:pt x="879696" y="406425"/>
                      </a:lnTo>
                      <a:close/>
                      <a:moveTo>
                        <a:pt x="1124927" y="296284"/>
                      </a:moveTo>
                      <a:cubicBezTo>
                        <a:pt x="1135632" y="296284"/>
                        <a:pt x="1144387" y="298425"/>
                        <a:pt x="1152143" y="305657"/>
                      </a:cubicBezTo>
                      <a:cubicBezTo>
                        <a:pt x="1155473" y="308750"/>
                        <a:pt x="1159375" y="311224"/>
                        <a:pt x="1162991" y="313936"/>
                      </a:cubicBezTo>
                      <a:cubicBezTo>
                        <a:pt x="1180453" y="327021"/>
                        <a:pt x="1196202" y="345435"/>
                        <a:pt x="1215805" y="351763"/>
                      </a:cubicBezTo>
                      <a:cubicBezTo>
                        <a:pt x="1236503" y="358424"/>
                        <a:pt x="1260864" y="353666"/>
                        <a:pt x="1283655" y="353666"/>
                      </a:cubicBezTo>
                      <a:cubicBezTo>
                        <a:pt x="1521462" y="353713"/>
                        <a:pt x="1759316" y="353809"/>
                        <a:pt x="1997170" y="353428"/>
                      </a:cubicBezTo>
                      <a:cubicBezTo>
                        <a:pt x="2007115" y="353380"/>
                        <a:pt x="2012586" y="356283"/>
                        <a:pt x="2017725" y="364514"/>
                      </a:cubicBezTo>
                      <a:cubicBezTo>
                        <a:pt x="2039659" y="399533"/>
                        <a:pt x="2062213" y="434220"/>
                        <a:pt x="2084671" y="468906"/>
                      </a:cubicBezTo>
                      <a:cubicBezTo>
                        <a:pt x="2089000" y="475567"/>
                        <a:pt x="2091046" y="482276"/>
                        <a:pt x="2091046" y="490459"/>
                      </a:cubicBezTo>
                      <a:cubicBezTo>
                        <a:pt x="2090808" y="636246"/>
                        <a:pt x="2090856" y="782032"/>
                        <a:pt x="2090856" y="927818"/>
                      </a:cubicBezTo>
                      <a:cubicBezTo>
                        <a:pt x="2085622" y="923013"/>
                        <a:pt x="2079009" y="923155"/>
                        <a:pt x="2072776" y="923536"/>
                      </a:cubicBezTo>
                      <a:cubicBezTo>
                        <a:pt x="2060690" y="924297"/>
                        <a:pt x="2056313" y="918540"/>
                        <a:pt x="2057074" y="907216"/>
                      </a:cubicBezTo>
                      <a:cubicBezTo>
                        <a:pt x="2057360" y="902696"/>
                        <a:pt x="2057074" y="898128"/>
                        <a:pt x="2057074" y="893608"/>
                      </a:cubicBezTo>
                      <a:cubicBezTo>
                        <a:pt x="2057074" y="768662"/>
                        <a:pt x="2057074" y="643716"/>
                        <a:pt x="2057074" y="518770"/>
                      </a:cubicBezTo>
                      <a:cubicBezTo>
                        <a:pt x="2057074" y="512870"/>
                        <a:pt x="2057454" y="506922"/>
                        <a:pt x="2056646" y="501070"/>
                      </a:cubicBezTo>
                      <a:cubicBezTo>
                        <a:pt x="2056027" y="496788"/>
                        <a:pt x="2056408" y="491554"/>
                        <a:pt x="2050317" y="490412"/>
                      </a:cubicBezTo>
                      <a:cubicBezTo>
                        <a:pt x="2031285" y="460531"/>
                        <a:pt x="2012158" y="430746"/>
                        <a:pt x="1993364" y="400723"/>
                      </a:cubicBezTo>
                      <a:cubicBezTo>
                        <a:pt x="1990319" y="395822"/>
                        <a:pt x="1986798" y="393681"/>
                        <a:pt x="1981183" y="394157"/>
                      </a:cubicBezTo>
                      <a:cubicBezTo>
                        <a:pt x="1977996" y="394442"/>
                        <a:pt x="1974807" y="394204"/>
                        <a:pt x="1971620" y="394204"/>
                      </a:cubicBezTo>
                      <a:cubicBezTo>
                        <a:pt x="1720110" y="394204"/>
                        <a:pt x="1468600" y="394157"/>
                        <a:pt x="1217090" y="394395"/>
                      </a:cubicBezTo>
                      <a:cubicBezTo>
                        <a:pt x="1206908" y="394442"/>
                        <a:pt x="1198819" y="391873"/>
                        <a:pt x="1191016" y="385450"/>
                      </a:cubicBezTo>
                      <a:cubicBezTo>
                        <a:pt x="1178693" y="375363"/>
                        <a:pt x="1164656" y="367226"/>
                        <a:pt x="1153190" y="356330"/>
                      </a:cubicBezTo>
                      <a:cubicBezTo>
                        <a:pt x="1136061" y="340010"/>
                        <a:pt x="1116648" y="336632"/>
                        <a:pt x="1093714" y="336680"/>
                      </a:cubicBezTo>
                      <a:lnTo>
                        <a:pt x="953469" y="336735"/>
                      </a:lnTo>
                      <a:lnTo>
                        <a:pt x="1005968" y="296343"/>
                      </a:lnTo>
                      <a:close/>
                      <a:moveTo>
                        <a:pt x="1173718" y="186398"/>
                      </a:moveTo>
                      <a:lnTo>
                        <a:pt x="1199438" y="194985"/>
                      </a:lnTo>
                      <a:cubicBezTo>
                        <a:pt x="1220231" y="212638"/>
                        <a:pt x="1242118" y="229053"/>
                        <a:pt x="1263005" y="246610"/>
                      </a:cubicBezTo>
                      <a:cubicBezTo>
                        <a:pt x="1270143" y="252605"/>
                        <a:pt x="1277327" y="254794"/>
                        <a:pt x="1286510" y="254794"/>
                      </a:cubicBezTo>
                      <a:cubicBezTo>
                        <a:pt x="1608249" y="254604"/>
                        <a:pt x="1929940" y="254699"/>
                        <a:pt x="2251630" y="254366"/>
                      </a:cubicBezTo>
                      <a:cubicBezTo>
                        <a:pt x="2263002" y="254318"/>
                        <a:pt x="2269330" y="257459"/>
                        <a:pt x="2275278" y="267403"/>
                      </a:cubicBezTo>
                      <a:cubicBezTo>
                        <a:pt x="2301828" y="311795"/>
                        <a:pt x="2329377" y="355617"/>
                        <a:pt x="2356593" y="399629"/>
                      </a:cubicBezTo>
                      <a:cubicBezTo>
                        <a:pt x="2349551" y="406766"/>
                        <a:pt x="2351835" y="415854"/>
                        <a:pt x="2351835" y="424228"/>
                      </a:cubicBezTo>
                      <a:cubicBezTo>
                        <a:pt x="2351692" y="580672"/>
                        <a:pt x="2351740" y="737116"/>
                        <a:pt x="2351740" y="893561"/>
                      </a:cubicBezTo>
                      <a:cubicBezTo>
                        <a:pt x="2351740" y="898557"/>
                        <a:pt x="2351549" y="903552"/>
                        <a:pt x="2351740" y="908548"/>
                      </a:cubicBezTo>
                      <a:cubicBezTo>
                        <a:pt x="2352168" y="918683"/>
                        <a:pt x="2348123" y="923822"/>
                        <a:pt x="2337418" y="923489"/>
                      </a:cubicBezTo>
                      <a:cubicBezTo>
                        <a:pt x="2330709" y="923251"/>
                        <a:pt x="2323667" y="922775"/>
                        <a:pt x="2317910" y="927914"/>
                      </a:cubicBezTo>
                      <a:cubicBezTo>
                        <a:pt x="2317910" y="760240"/>
                        <a:pt x="2317815" y="592567"/>
                        <a:pt x="2318053" y="424894"/>
                      </a:cubicBezTo>
                      <a:cubicBezTo>
                        <a:pt x="2318053" y="415806"/>
                        <a:pt x="2315911" y="408288"/>
                        <a:pt x="2311106" y="400723"/>
                      </a:cubicBezTo>
                      <a:cubicBezTo>
                        <a:pt x="2290932" y="368892"/>
                        <a:pt x="2270805" y="336965"/>
                        <a:pt x="2251440" y="304658"/>
                      </a:cubicBezTo>
                      <a:cubicBezTo>
                        <a:pt x="2246254" y="295999"/>
                        <a:pt x="2240401" y="293620"/>
                        <a:pt x="2230695" y="293620"/>
                      </a:cubicBezTo>
                      <a:cubicBezTo>
                        <a:pt x="1911288" y="293905"/>
                        <a:pt x="1591833" y="293810"/>
                        <a:pt x="1272426" y="294048"/>
                      </a:cubicBezTo>
                      <a:cubicBezTo>
                        <a:pt x="1262149" y="294048"/>
                        <a:pt x="1254346" y="291288"/>
                        <a:pt x="1246590" y="284817"/>
                      </a:cubicBezTo>
                      <a:cubicBezTo>
                        <a:pt x="1224941" y="266737"/>
                        <a:pt x="1202674" y="249417"/>
                        <a:pt x="1180834" y="231527"/>
                      </a:cubicBezTo>
                      <a:cubicBezTo>
                        <a:pt x="1175695" y="227293"/>
                        <a:pt x="1170604" y="225247"/>
                        <a:pt x="1163705" y="225247"/>
                      </a:cubicBezTo>
                      <a:lnTo>
                        <a:pt x="1104311" y="225247"/>
                      </a:lnTo>
                      <a:close/>
                      <a:moveTo>
                        <a:pt x="2127779" y="156969"/>
                      </a:moveTo>
                      <a:cubicBezTo>
                        <a:pt x="2123544" y="157207"/>
                        <a:pt x="2121023" y="159681"/>
                        <a:pt x="2121308" y="163916"/>
                      </a:cubicBezTo>
                      <a:cubicBezTo>
                        <a:pt x="2121546" y="168055"/>
                        <a:pt x="2124258" y="170482"/>
                        <a:pt x="2128445" y="170387"/>
                      </a:cubicBezTo>
                      <a:cubicBezTo>
                        <a:pt x="2132823" y="170292"/>
                        <a:pt x="2134678" y="167484"/>
                        <a:pt x="2134916" y="163392"/>
                      </a:cubicBezTo>
                      <a:cubicBezTo>
                        <a:pt x="2134345" y="159158"/>
                        <a:pt x="2132156" y="156684"/>
                        <a:pt x="2127779" y="156969"/>
                      </a:cubicBezTo>
                      <a:close/>
                      <a:moveTo>
                        <a:pt x="1821980" y="93640"/>
                      </a:moveTo>
                      <a:cubicBezTo>
                        <a:pt x="1833542" y="93592"/>
                        <a:pt x="1838062" y="95638"/>
                        <a:pt x="1837063" y="108247"/>
                      </a:cubicBezTo>
                      <a:cubicBezTo>
                        <a:pt x="1836112" y="120332"/>
                        <a:pt x="1831687" y="136224"/>
                        <a:pt x="1838871" y="143837"/>
                      </a:cubicBezTo>
                      <a:cubicBezTo>
                        <a:pt x="1846151" y="151545"/>
                        <a:pt x="1862090" y="146168"/>
                        <a:pt x="1874223" y="146216"/>
                      </a:cubicBezTo>
                      <a:cubicBezTo>
                        <a:pt x="1940741" y="146454"/>
                        <a:pt x="2007258" y="146216"/>
                        <a:pt x="2073775" y="146501"/>
                      </a:cubicBezTo>
                      <a:cubicBezTo>
                        <a:pt x="2081816" y="146501"/>
                        <a:pt x="2086527" y="144455"/>
                        <a:pt x="2091285" y="137318"/>
                      </a:cubicBezTo>
                      <a:cubicBezTo>
                        <a:pt x="2105702" y="115717"/>
                        <a:pt x="2136296" y="111625"/>
                        <a:pt x="2156232" y="127469"/>
                      </a:cubicBezTo>
                      <a:cubicBezTo>
                        <a:pt x="2177072" y="143980"/>
                        <a:pt x="2179784" y="174764"/>
                        <a:pt x="2162085" y="193987"/>
                      </a:cubicBezTo>
                      <a:cubicBezTo>
                        <a:pt x="2143861" y="213780"/>
                        <a:pt x="2113457" y="214779"/>
                        <a:pt x="2095567" y="195033"/>
                      </a:cubicBezTo>
                      <a:cubicBezTo>
                        <a:pt x="2089667" y="188515"/>
                        <a:pt x="2084005" y="186707"/>
                        <a:pt x="2075869" y="186707"/>
                      </a:cubicBezTo>
                      <a:cubicBezTo>
                        <a:pt x="1987036" y="186945"/>
                        <a:pt x="1898156" y="186612"/>
                        <a:pt x="1809324" y="187135"/>
                      </a:cubicBezTo>
                      <a:cubicBezTo>
                        <a:pt x="1798095" y="187230"/>
                        <a:pt x="1795192" y="183852"/>
                        <a:pt x="1796049" y="173384"/>
                      </a:cubicBezTo>
                      <a:cubicBezTo>
                        <a:pt x="1796905" y="163012"/>
                        <a:pt x="1796049" y="152449"/>
                        <a:pt x="1796334" y="141981"/>
                      </a:cubicBezTo>
                      <a:cubicBezTo>
                        <a:pt x="1796477" y="136224"/>
                        <a:pt x="1794574" y="133512"/>
                        <a:pt x="1788531" y="133988"/>
                      </a:cubicBezTo>
                      <a:cubicBezTo>
                        <a:pt x="1784915" y="134273"/>
                        <a:pt x="1781251" y="134035"/>
                        <a:pt x="1777587" y="134035"/>
                      </a:cubicBezTo>
                      <a:lnTo>
                        <a:pt x="1267042" y="134314"/>
                      </a:lnTo>
                      <a:lnTo>
                        <a:pt x="1374710" y="93985"/>
                      </a:lnTo>
                      <a:close/>
                      <a:moveTo>
                        <a:pt x="2168175" y="61237"/>
                      </a:moveTo>
                      <a:cubicBezTo>
                        <a:pt x="2163560" y="61237"/>
                        <a:pt x="2161466" y="64139"/>
                        <a:pt x="2161609" y="68089"/>
                      </a:cubicBezTo>
                      <a:cubicBezTo>
                        <a:pt x="2161752" y="72038"/>
                        <a:pt x="2164035" y="75035"/>
                        <a:pt x="2168556" y="74750"/>
                      </a:cubicBezTo>
                      <a:cubicBezTo>
                        <a:pt x="2172790" y="74512"/>
                        <a:pt x="2174836" y="71752"/>
                        <a:pt x="2175502" y="67755"/>
                      </a:cubicBezTo>
                      <a:cubicBezTo>
                        <a:pt x="2174503" y="63901"/>
                        <a:pt x="2172600" y="61237"/>
                        <a:pt x="2168175" y="61237"/>
                      </a:cubicBezTo>
                      <a:close/>
                      <a:moveTo>
                        <a:pt x="1894968" y="1"/>
                      </a:moveTo>
                      <a:cubicBezTo>
                        <a:pt x="1906102" y="-47"/>
                        <a:pt x="1908339" y="3284"/>
                        <a:pt x="1908148" y="13609"/>
                      </a:cubicBezTo>
                      <a:cubicBezTo>
                        <a:pt x="1907577" y="43965"/>
                        <a:pt x="1908005" y="43965"/>
                        <a:pt x="1938267" y="43965"/>
                      </a:cubicBezTo>
                      <a:cubicBezTo>
                        <a:pt x="1997504" y="43965"/>
                        <a:pt x="2056742" y="43870"/>
                        <a:pt x="2115979" y="44060"/>
                      </a:cubicBezTo>
                      <a:cubicBezTo>
                        <a:pt x="2124115" y="44060"/>
                        <a:pt x="2130015" y="42443"/>
                        <a:pt x="2136106" y="35972"/>
                      </a:cubicBezTo>
                      <a:cubicBezTo>
                        <a:pt x="2154329" y="16702"/>
                        <a:pt x="2185875" y="18082"/>
                        <a:pt x="2202718" y="37732"/>
                      </a:cubicBezTo>
                      <a:cubicBezTo>
                        <a:pt x="2219514" y="57383"/>
                        <a:pt x="2216802" y="87787"/>
                        <a:pt x="2196866" y="103441"/>
                      </a:cubicBezTo>
                      <a:cubicBezTo>
                        <a:pt x="2175502" y="120189"/>
                        <a:pt x="2144337" y="115812"/>
                        <a:pt x="2130206" y="92545"/>
                      </a:cubicBezTo>
                      <a:cubicBezTo>
                        <a:pt x="2125257" y="84361"/>
                        <a:pt x="2120071" y="83076"/>
                        <a:pt x="2111887" y="83076"/>
                      </a:cubicBezTo>
                      <a:cubicBezTo>
                        <a:pt x="2034902" y="83267"/>
                        <a:pt x="1957870" y="82934"/>
                        <a:pt x="1880885" y="83457"/>
                      </a:cubicBezTo>
                      <a:cubicBezTo>
                        <a:pt x="1870322" y="83505"/>
                        <a:pt x="1868228" y="80555"/>
                        <a:pt x="1868371" y="70610"/>
                      </a:cubicBezTo>
                      <a:cubicBezTo>
                        <a:pt x="1868847" y="39493"/>
                        <a:pt x="1868419" y="39493"/>
                        <a:pt x="1837634" y="39493"/>
                      </a:cubicBezTo>
                      <a:cubicBezTo>
                        <a:pt x="1740094" y="39493"/>
                        <a:pt x="1642602" y="39493"/>
                        <a:pt x="1545110" y="39540"/>
                      </a:cubicBezTo>
                      <a:lnTo>
                        <a:pt x="1540148" y="39163"/>
                      </a:lnTo>
                      <a:lnTo>
                        <a:pt x="1605334" y="22992"/>
                      </a:lnTo>
                      <a:cubicBezTo>
                        <a:pt x="1647356" y="14269"/>
                        <a:pt x="1690846" y="6940"/>
                        <a:pt x="1735825" y="1175"/>
                      </a:cubicBezTo>
                      <a:lnTo>
                        <a:pt x="1746171" y="252"/>
                      </a:ln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CB3BC35E-99DD-4F9A-AC2D-64A0AC286826}"/>
                    </a:ext>
                  </a:extLst>
                </p:cNvPr>
                <p:cNvSpPr/>
                <p:nvPr/>
              </p:nvSpPr>
              <p:spPr>
                <a:xfrm flipV="1">
                  <a:off x="3271055" y="4418997"/>
                  <a:ext cx="1561076" cy="602124"/>
                </a:xfrm>
                <a:custGeom>
                  <a:avLst/>
                  <a:gdLst>
                    <a:gd name="connsiteX0" fmla="*/ 1516892 w 1561076"/>
                    <a:gd name="connsiteY0" fmla="*/ 65322 h 602124"/>
                    <a:gd name="connsiteX1" fmla="*/ 1509137 w 1561076"/>
                    <a:gd name="connsiteY1" fmla="*/ 58137 h 602124"/>
                    <a:gd name="connsiteX2" fmla="*/ 1516036 w 1561076"/>
                    <a:gd name="connsiteY2" fmla="*/ 51333 h 602124"/>
                    <a:gd name="connsiteX3" fmla="*/ 1522792 w 1561076"/>
                    <a:gd name="connsiteY3" fmla="*/ 57947 h 602124"/>
                    <a:gd name="connsiteX4" fmla="*/ 1516892 w 1561076"/>
                    <a:gd name="connsiteY4" fmla="*/ 65322 h 602124"/>
                    <a:gd name="connsiteX5" fmla="*/ 568116 w 1561076"/>
                    <a:gd name="connsiteY5" fmla="*/ 75029 h 602124"/>
                    <a:gd name="connsiteX6" fmla="*/ 588123 w 1561076"/>
                    <a:gd name="connsiteY6" fmla="*/ 74600 h 602124"/>
                    <a:gd name="connsiteX7" fmla="*/ 588361 w 1561076"/>
                    <a:gd name="connsiteY7" fmla="*/ 74600 h 602124"/>
                    <a:gd name="connsiteX8" fmla="*/ 591359 w 1561076"/>
                    <a:gd name="connsiteY8" fmla="*/ 55996 h 602124"/>
                    <a:gd name="connsiteX9" fmla="*/ 591386 w 1561076"/>
                    <a:gd name="connsiteY9" fmla="*/ 0 h 602124"/>
                    <a:gd name="connsiteX10" fmla="*/ 547240 w 1561076"/>
                    <a:gd name="connsiteY10" fmla="*/ 0 h 602124"/>
                    <a:gd name="connsiteX11" fmla="*/ 545190 w 1561076"/>
                    <a:gd name="connsiteY11" fmla="*/ 0 h 602124"/>
                    <a:gd name="connsiteX12" fmla="*/ 544920 w 1561076"/>
                    <a:gd name="connsiteY12" fmla="*/ 53141 h 602124"/>
                    <a:gd name="connsiteX13" fmla="*/ 547062 w 1561076"/>
                    <a:gd name="connsiteY13" fmla="*/ 72602 h 602124"/>
                    <a:gd name="connsiteX14" fmla="*/ 548394 w 1561076"/>
                    <a:gd name="connsiteY14" fmla="*/ 71460 h 602124"/>
                    <a:gd name="connsiteX15" fmla="*/ 568116 w 1561076"/>
                    <a:gd name="connsiteY15" fmla="*/ 75029 h 602124"/>
                    <a:gd name="connsiteX16" fmla="*/ 1520889 w 1561076"/>
                    <a:gd name="connsiteY16" fmla="*/ 106812 h 602124"/>
                    <a:gd name="connsiteX17" fmla="*/ 1524695 w 1561076"/>
                    <a:gd name="connsiteY17" fmla="*/ 103148 h 602124"/>
                    <a:gd name="connsiteX18" fmla="*/ 1557241 w 1561076"/>
                    <a:gd name="connsiteY18" fmla="*/ 36583 h 602124"/>
                    <a:gd name="connsiteX19" fmla="*/ 1546678 w 1561076"/>
                    <a:gd name="connsiteY19" fmla="*/ 19835 h 602124"/>
                    <a:gd name="connsiteX20" fmla="*/ 1485109 w 1561076"/>
                    <a:gd name="connsiteY20" fmla="*/ 20929 h 602124"/>
                    <a:gd name="connsiteX21" fmla="*/ 1452992 w 1561076"/>
                    <a:gd name="connsiteY21" fmla="*/ 32587 h 602124"/>
                    <a:gd name="connsiteX22" fmla="*/ 967910 w 1561076"/>
                    <a:gd name="connsiteY22" fmla="*/ 32634 h 602124"/>
                    <a:gd name="connsiteX23" fmla="*/ 935127 w 1561076"/>
                    <a:gd name="connsiteY23" fmla="*/ 19359 h 602124"/>
                    <a:gd name="connsiteX24" fmla="*/ 917063 w 1561076"/>
                    <a:gd name="connsiteY24" fmla="*/ 0 h 602124"/>
                    <a:gd name="connsiteX25" fmla="*/ 851303 w 1561076"/>
                    <a:gd name="connsiteY25" fmla="*/ 0 h 602124"/>
                    <a:gd name="connsiteX26" fmla="*/ 907578 w 1561076"/>
                    <a:gd name="connsiteY26" fmla="*/ 60802 h 602124"/>
                    <a:gd name="connsiteX27" fmla="*/ 952161 w 1561076"/>
                    <a:gd name="connsiteY27" fmla="*/ 79215 h 602124"/>
                    <a:gd name="connsiteX28" fmla="*/ 1446997 w 1561076"/>
                    <a:gd name="connsiteY28" fmla="*/ 78692 h 602124"/>
                    <a:gd name="connsiteX29" fmla="*/ 1481825 w 1561076"/>
                    <a:gd name="connsiteY29" fmla="*/ 92728 h 602124"/>
                    <a:gd name="connsiteX30" fmla="*/ 1520889 w 1561076"/>
                    <a:gd name="connsiteY30" fmla="*/ 106812 h 602124"/>
                    <a:gd name="connsiteX31" fmla="*/ 853860 w 1561076"/>
                    <a:gd name="connsiteY31" fmla="*/ 402619 h 602124"/>
                    <a:gd name="connsiteX32" fmla="*/ 847151 w 1561076"/>
                    <a:gd name="connsiteY32" fmla="*/ 395815 h 602124"/>
                    <a:gd name="connsiteX33" fmla="*/ 853907 w 1561076"/>
                    <a:gd name="connsiteY33" fmla="*/ 389106 h 602124"/>
                    <a:gd name="connsiteX34" fmla="*/ 860759 w 1561076"/>
                    <a:gd name="connsiteY34" fmla="*/ 395910 h 602124"/>
                    <a:gd name="connsiteX35" fmla="*/ 853860 w 1561076"/>
                    <a:gd name="connsiteY35" fmla="*/ 402619 h 602124"/>
                    <a:gd name="connsiteX36" fmla="*/ 1362113 w 1561076"/>
                    <a:gd name="connsiteY36" fmla="*/ 602124 h 602124"/>
                    <a:gd name="connsiteX37" fmla="*/ 1374056 w 1561076"/>
                    <a:gd name="connsiteY37" fmla="*/ 600411 h 602124"/>
                    <a:gd name="connsiteX38" fmla="*/ 1399226 w 1561076"/>
                    <a:gd name="connsiteY38" fmla="*/ 583329 h 602124"/>
                    <a:gd name="connsiteX39" fmla="*/ 1377244 w 1561076"/>
                    <a:gd name="connsiteY39" fmla="*/ 560919 h 602124"/>
                    <a:gd name="connsiteX40" fmla="*/ 1358973 w 1561076"/>
                    <a:gd name="connsiteY40" fmla="*/ 557113 h 602124"/>
                    <a:gd name="connsiteX41" fmla="*/ 1289268 w 1561076"/>
                    <a:gd name="connsiteY41" fmla="*/ 557065 h 602124"/>
                    <a:gd name="connsiteX42" fmla="*/ 1267048 w 1561076"/>
                    <a:gd name="connsiteY42" fmla="*/ 535273 h 602124"/>
                    <a:gd name="connsiteX43" fmla="*/ 1267048 w 1561076"/>
                    <a:gd name="connsiteY43" fmla="*/ 262019 h 602124"/>
                    <a:gd name="connsiteX44" fmla="*/ 1265002 w 1561076"/>
                    <a:gd name="connsiteY44" fmla="*/ 241750 h 602124"/>
                    <a:gd name="connsiteX45" fmla="*/ 1271758 w 1561076"/>
                    <a:gd name="connsiteY45" fmla="*/ 235374 h 602124"/>
                    <a:gd name="connsiteX46" fmla="*/ 1243686 w 1561076"/>
                    <a:gd name="connsiteY46" fmla="*/ 209871 h 602124"/>
                    <a:gd name="connsiteX47" fmla="*/ 856477 w 1561076"/>
                    <a:gd name="connsiteY47" fmla="*/ 209871 h 602124"/>
                    <a:gd name="connsiteX48" fmla="*/ 838872 w 1561076"/>
                    <a:gd name="connsiteY48" fmla="*/ 213154 h 602124"/>
                    <a:gd name="connsiteX49" fmla="*/ 838872 w 1561076"/>
                    <a:gd name="connsiteY49" fmla="*/ 214153 h 602124"/>
                    <a:gd name="connsiteX50" fmla="*/ 838872 w 1561076"/>
                    <a:gd name="connsiteY50" fmla="*/ 219625 h 602124"/>
                    <a:gd name="connsiteX51" fmla="*/ 822742 w 1561076"/>
                    <a:gd name="connsiteY51" fmla="*/ 236373 h 602124"/>
                    <a:gd name="connsiteX52" fmla="*/ 318057 w 1561076"/>
                    <a:gd name="connsiteY52" fmla="*/ 236088 h 602124"/>
                    <a:gd name="connsiteX53" fmla="*/ 297265 w 1561076"/>
                    <a:gd name="connsiteY53" fmla="*/ 216104 h 602124"/>
                    <a:gd name="connsiteX54" fmla="*/ 237599 w 1561076"/>
                    <a:gd name="connsiteY54" fmla="*/ 213440 h 602124"/>
                    <a:gd name="connsiteX55" fmla="*/ 65738 w 1561076"/>
                    <a:gd name="connsiteY55" fmla="*/ 218007 h 602124"/>
                    <a:gd name="connsiteX56" fmla="*/ 50322 w 1561076"/>
                    <a:gd name="connsiteY56" fmla="*/ 201782 h 602124"/>
                    <a:gd name="connsiteX57" fmla="*/ 50085 w 1561076"/>
                    <a:gd name="connsiteY57" fmla="*/ 20168 h 602124"/>
                    <a:gd name="connsiteX58" fmla="*/ 62836 w 1561076"/>
                    <a:gd name="connsiteY58" fmla="*/ 7655 h 602124"/>
                    <a:gd name="connsiteX59" fmla="*/ 108953 w 1561076"/>
                    <a:gd name="connsiteY59" fmla="*/ 3004 h 602124"/>
                    <a:gd name="connsiteX60" fmla="*/ 120024 w 1561076"/>
                    <a:gd name="connsiteY60" fmla="*/ 0 h 602124"/>
                    <a:gd name="connsiteX61" fmla="*/ 0 w 1561076"/>
                    <a:gd name="connsiteY61" fmla="*/ 0 h 602124"/>
                    <a:gd name="connsiteX62" fmla="*/ 5311 w 1561076"/>
                    <a:gd name="connsiteY62" fmla="*/ 7750 h 602124"/>
                    <a:gd name="connsiteX63" fmla="*/ 4883 w 1561076"/>
                    <a:gd name="connsiteY63" fmla="*/ 249648 h 602124"/>
                    <a:gd name="connsiteX64" fmla="*/ 18729 w 1561076"/>
                    <a:gd name="connsiteY64" fmla="*/ 263732 h 602124"/>
                    <a:gd name="connsiteX65" fmla="*/ 286464 w 1561076"/>
                    <a:gd name="connsiteY65" fmla="*/ 256119 h 602124"/>
                    <a:gd name="connsiteX66" fmla="*/ 297455 w 1561076"/>
                    <a:gd name="connsiteY66" fmla="*/ 266159 h 602124"/>
                    <a:gd name="connsiteX67" fmla="*/ 297312 w 1561076"/>
                    <a:gd name="connsiteY67" fmla="*/ 292090 h 602124"/>
                    <a:gd name="connsiteX68" fmla="*/ 398040 w 1561076"/>
                    <a:gd name="connsiteY68" fmla="*/ 392532 h 602124"/>
                    <a:gd name="connsiteX69" fmla="*/ 521035 w 1561076"/>
                    <a:gd name="connsiteY69" fmla="*/ 392342 h 602124"/>
                    <a:gd name="connsiteX70" fmla="*/ 533025 w 1561076"/>
                    <a:gd name="connsiteY70" fmla="*/ 404570 h 602124"/>
                    <a:gd name="connsiteX71" fmla="*/ 532597 w 1561076"/>
                    <a:gd name="connsiteY71" fmla="*/ 546692 h 602124"/>
                    <a:gd name="connsiteX72" fmla="*/ 544207 w 1561076"/>
                    <a:gd name="connsiteY72" fmla="*/ 559111 h 602124"/>
                    <a:gd name="connsiteX73" fmla="*/ 715068 w 1561076"/>
                    <a:gd name="connsiteY73" fmla="*/ 558160 h 602124"/>
                    <a:gd name="connsiteX74" fmla="*/ 781680 w 1561076"/>
                    <a:gd name="connsiteY74" fmla="*/ 558255 h 602124"/>
                    <a:gd name="connsiteX75" fmla="*/ 802521 w 1561076"/>
                    <a:gd name="connsiteY75" fmla="*/ 564297 h 602124"/>
                    <a:gd name="connsiteX76" fmla="*/ 815986 w 1561076"/>
                    <a:gd name="connsiteY76" fmla="*/ 556447 h 602124"/>
                    <a:gd name="connsiteX77" fmla="*/ 1120786 w 1561076"/>
                    <a:gd name="connsiteY77" fmla="*/ 553972 h 602124"/>
                    <a:gd name="connsiteX78" fmla="*/ 1134584 w 1561076"/>
                    <a:gd name="connsiteY78" fmla="*/ 540840 h 602124"/>
                    <a:gd name="connsiteX79" fmla="*/ 1134536 w 1561076"/>
                    <a:gd name="connsiteY79" fmla="*/ 382302 h 602124"/>
                    <a:gd name="connsiteX80" fmla="*/ 1121785 w 1561076"/>
                    <a:gd name="connsiteY80" fmla="*/ 369598 h 602124"/>
                    <a:gd name="connsiteX81" fmla="*/ 903058 w 1561076"/>
                    <a:gd name="connsiteY81" fmla="*/ 369884 h 602124"/>
                    <a:gd name="connsiteX82" fmla="*/ 886072 w 1561076"/>
                    <a:gd name="connsiteY82" fmla="*/ 363936 h 602124"/>
                    <a:gd name="connsiteX83" fmla="*/ 818698 w 1561076"/>
                    <a:gd name="connsiteY83" fmla="*/ 366696 h 602124"/>
                    <a:gd name="connsiteX84" fmla="*/ 827500 w 1561076"/>
                    <a:gd name="connsiteY84" fmla="*/ 433023 h 602124"/>
                    <a:gd name="connsiteX85" fmla="*/ 893447 w 1561076"/>
                    <a:gd name="connsiteY85" fmla="*/ 417940 h 602124"/>
                    <a:gd name="connsiteX86" fmla="*/ 907197 w 1561076"/>
                    <a:gd name="connsiteY86" fmla="*/ 409899 h 602124"/>
                    <a:gd name="connsiteX87" fmla="*/ 1083530 w 1561076"/>
                    <a:gd name="connsiteY87" fmla="*/ 409852 h 602124"/>
                    <a:gd name="connsiteX88" fmla="*/ 1093951 w 1561076"/>
                    <a:gd name="connsiteY88" fmla="*/ 420843 h 602124"/>
                    <a:gd name="connsiteX89" fmla="*/ 1093951 w 1561076"/>
                    <a:gd name="connsiteY89" fmla="*/ 504203 h 602124"/>
                    <a:gd name="connsiteX90" fmla="*/ 1083340 w 1561076"/>
                    <a:gd name="connsiteY90" fmla="*/ 514956 h 602124"/>
                    <a:gd name="connsiteX91" fmla="*/ 584460 w 1561076"/>
                    <a:gd name="connsiteY91" fmla="*/ 519619 h 602124"/>
                    <a:gd name="connsiteX92" fmla="*/ 572945 w 1561076"/>
                    <a:gd name="connsiteY92" fmla="*/ 508295 h 602124"/>
                    <a:gd name="connsiteX93" fmla="*/ 572898 w 1561076"/>
                    <a:gd name="connsiteY93" fmla="*/ 405807 h 602124"/>
                    <a:gd name="connsiteX94" fmla="*/ 586744 w 1561076"/>
                    <a:gd name="connsiteY94" fmla="*/ 392437 h 602124"/>
                    <a:gd name="connsiteX95" fmla="*/ 739857 w 1561076"/>
                    <a:gd name="connsiteY95" fmla="*/ 392532 h 602124"/>
                    <a:gd name="connsiteX96" fmla="*/ 834875 w 1561076"/>
                    <a:gd name="connsiteY96" fmla="*/ 317308 h 602124"/>
                    <a:gd name="connsiteX97" fmla="*/ 837254 w 1561076"/>
                    <a:gd name="connsiteY97" fmla="*/ 267015 h 602124"/>
                    <a:gd name="connsiteX98" fmla="*/ 850291 w 1561076"/>
                    <a:gd name="connsiteY98" fmla="*/ 254359 h 602124"/>
                    <a:gd name="connsiteX99" fmla="*/ 1211188 w 1561076"/>
                    <a:gd name="connsiteY99" fmla="*/ 254359 h 602124"/>
                    <a:gd name="connsiteX100" fmla="*/ 1224558 w 1561076"/>
                    <a:gd name="connsiteY100" fmla="*/ 267824 h 602124"/>
                    <a:gd name="connsiteX101" fmla="*/ 1222322 w 1561076"/>
                    <a:gd name="connsiteY101" fmla="*/ 587659 h 602124"/>
                    <a:gd name="connsiteX102" fmla="*/ 1234122 w 1561076"/>
                    <a:gd name="connsiteY102" fmla="*/ 599888 h 602124"/>
                    <a:gd name="connsiteX103" fmla="*/ 1347554 w 1561076"/>
                    <a:gd name="connsiteY103" fmla="*/ 600316 h 602124"/>
                    <a:gd name="connsiteX104" fmla="*/ 1362113 w 1561076"/>
                    <a:gd name="connsiteY104" fmla="*/ 602124 h 60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1561076" h="602124">
                      <a:moveTo>
                        <a:pt x="1516892" y="65322"/>
                      </a:moveTo>
                      <a:cubicBezTo>
                        <a:pt x="1512467" y="65560"/>
                        <a:pt x="1509184" y="62848"/>
                        <a:pt x="1509137" y="58137"/>
                      </a:cubicBezTo>
                      <a:cubicBezTo>
                        <a:pt x="1509042" y="53855"/>
                        <a:pt x="1512563" y="51476"/>
                        <a:pt x="1516036" y="51333"/>
                      </a:cubicBezTo>
                      <a:cubicBezTo>
                        <a:pt x="1519604" y="51191"/>
                        <a:pt x="1522840" y="53427"/>
                        <a:pt x="1522792" y="57947"/>
                      </a:cubicBezTo>
                      <a:cubicBezTo>
                        <a:pt x="1523125" y="62229"/>
                        <a:pt x="1520841" y="65132"/>
                        <a:pt x="1516892" y="65322"/>
                      </a:cubicBezTo>
                      <a:close/>
                      <a:moveTo>
                        <a:pt x="568116" y="75029"/>
                      </a:moveTo>
                      <a:cubicBezTo>
                        <a:pt x="574801" y="74755"/>
                        <a:pt x="581534" y="73815"/>
                        <a:pt x="588123" y="74600"/>
                      </a:cubicBezTo>
                      <a:cubicBezTo>
                        <a:pt x="588219" y="74600"/>
                        <a:pt x="588266" y="74600"/>
                        <a:pt x="588361" y="74600"/>
                      </a:cubicBezTo>
                      <a:cubicBezTo>
                        <a:pt x="592120" y="68890"/>
                        <a:pt x="591311" y="62324"/>
                        <a:pt x="591359" y="55996"/>
                      </a:cubicBezTo>
                      <a:lnTo>
                        <a:pt x="591386" y="0"/>
                      </a:lnTo>
                      <a:lnTo>
                        <a:pt x="547240" y="0"/>
                      </a:lnTo>
                      <a:lnTo>
                        <a:pt x="545190" y="0"/>
                      </a:lnTo>
                      <a:lnTo>
                        <a:pt x="544920" y="53141"/>
                      </a:lnTo>
                      <a:cubicBezTo>
                        <a:pt x="544920" y="59707"/>
                        <a:pt x="544350" y="66369"/>
                        <a:pt x="547062" y="72602"/>
                      </a:cubicBezTo>
                      <a:cubicBezTo>
                        <a:pt x="547537" y="72269"/>
                        <a:pt x="547966" y="71936"/>
                        <a:pt x="548394" y="71460"/>
                      </a:cubicBezTo>
                      <a:cubicBezTo>
                        <a:pt x="554794" y="74910"/>
                        <a:pt x="561431" y="75302"/>
                        <a:pt x="568116" y="75029"/>
                      </a:cubicBezTo>
                      <a:close/>
                      <a:moveTo>
                        <a:pt x="1520889" y="106812"/>
                      </a:moveTo>
                      <a:cubicBezTo>
                        <a:pt x="1522174" y="105575"/>
                        <a:pt x="1523173" y="103815"/>
                        <a:pt x="1524695" y="103148"/>
                      </a:cubicBezTo>
                      <a:cubicBezTo>
                        <a:pt x="1559524" y="87780"/>
                        <a:pt x="1566757" y="73125"/>
                        <a:pt x="1557241" y="36583"/>
                      </a:cubicBezTo>
                      <a:cubicBezTo>
                        <a:pt x="1556622" y="29161"/>
                        <a:pt x="1552245" y="24165"/>
                        <a:pt x="1546678" y="19835"/>
                      </a:cubicBezTo>
                      <a:cubicBezTo>
                        <a:pt x="1527883" y="5275"/>
                        <a:pt x="1502904" y="5038"/>
                        <a:pt x="1485109" y="20929"/>
                      </a:cubicBezTo>
                      <a:cubicBezTo>
                        <a:pt x="1475498" y="29494"/>
                        <a:pt x="1465505" y="32587"/>
                        <a:pt x="1452992" y="32587"/>
                      </a:cubicBezTo>
                      <a:cubicBezTo>
                        <a:pt x="1291314" y="32349"/>
                        <a:pt x="1129588" y="32349"/>
                        <a:pt x="967910" y="32634"/>
                      </a:cubicBezTo>
                      <a:cubicBezTo>
                        <a:pt x="954683" y="32634"/>
                        <a:pt x="944596" y="28780"/>
                        <a:pt x="935127" y="19359"/>
                      </a:cubicBezTo>
                      <a:lnTo>
                        <a:pt x="917063" y="0"/>
                      </a:lnTo>
                      <a:lnTo>
                        <a:pt x="851303" y="0"/>
                      </a:lnTo>
                      <a:lnTo>
                        <a:pt x="907578" y="60802"/>
                      </a:lnTo>
                      <a:cubicBezTo>
                        <a:pt x="919949" y="74457"/>
                        <a:pt x="933890" y="79263"/>
                        <a:pt x="952161" y="79215"/>
                      </a:cubicBezTo>
                      <a:cubicBezTo>
                        <a:pt x="1117122" y="78692"/>
                        <a:pt x="1282036" y="79025"/>
                        <a:pt x="1446997" y="78692"/>
                      </a:cubicBezTo>
                      <a:cubicBezTo>
                        <a:pt x="1461081" y="78644"/>
                        <a:pt x="1472262" y="81309"/>
                        <a:pt x="1481825" y="92728"/>
                      </a:cubicBezTo>
                      <a:cubicBezTo>
                        <a:pt x="1491627" y="104480"/>
                        <a:pt x="1504950" y="110238"/>
                        <a:pt x="1520889" y="106812"/>
                      </a:cubicBezTo>
                      <a:close/>
                      <a:moveTo>
                        <a:pt x="853860" y="402619"/>
                      </a:moveTo>
                      <a:cubicBezTo>
                        <a:pt x="849578" y="402667"/>
                        <a:pt x="847151" y="400002"/>
                        <a:pt x="847151" y="395815"/>
                      </a:cubicBezTo>
                      <a:cubicBezTo>
                        <a:pt x="847151" y="391533"/>
                        <a:pt x="849673" y="389059"/>
                        <a:pt x="853907" y="389106"/>
                      </a:cubicBezTo>
                      <a:cubicBezTo>
                        <a:pt x="858142" y="389106"/>
                        <a:pt x="860426" y="391581"/>
                        <a:pt x="860759" y="395910"/>
                      </a:cubicBezTo>
                      <a:cubicBezTo>
                        <a:pt x="860283" y="400002"/>
                        <a:pt x="858095" y="402619"/>
                        <a:pt x="853860" y="402619"/>
                      </a:cubicBezTo>
                      <a:close/>
                      <a:moveTo>
                        <a:pt x="1362113" y="602124"/>
                      </a:moveTo>
                      <a:cubicBezTo>
                        <a:pt x="1366110" y="601553"/>
                        <a:pt x="1370059" y="600554"/>
                        <a:pt x="1374056" y="600411"/>
                      </a:cubicBezTo>
                      <a:cubicBezTo>
                        <a:pt x="1390186" y="599840"/>
                        <a:pt x="1397941" y="594701"/>
                        <a:pt x="1399226" y="583329"/>
                      </a:cubicBezTo>
                      <a:cubicBezTo>
                        <a:pt x="1400558" y="571577"/>
                        <a:pt x="1392850" y="563726"/>
                        <a:pt x="1377244" y="560919"/>
                      </a:cubicBezTo>
                      <a:cubicBezTo>
                        <a:pt x="1371820" y="556399"/>
                        <a:pt x="1365254" y="557160"/>
                        <a:pt x="1358973" y="557113"/>
                      </a:cubicBezTo>
                      <a:cubicBezTo>
                        <a:pt x="1335754" y="556970"/>
                        <a:pt x="1312535" y="557065"/>
                        <a:pt x="1289268" y="557065"/>
                      </a:cubicBezTo>
                      <a:cubicBezTo>
                        <a:pt x="1267143" y="557018"/>
                        <a:pt x="1267048" y="557018"/>
                        <a:pt x="1267048" y="535273"/>
                      </a:cubicBezTo>
                      <a:cubicBezTo>
                        <a:pt x="1267000" y="444204"/>
                        <a:pt x="1267048" y="353136"/>
                        <a:pt x="1267048" y="262019"/>
                      </a:cubicBezTo>
                      <a:cubicBezTo>
                        <a:pt x="1267048" y="255215"/>
                        <a:pt x="1267428" y="248316"/>
                        <a:pt x="1265002" y="241750"/>
                      </a:cubicBezTo>
                      <a:cubicBezTo>
                        <a:pt x="1261386" y="233328"/>
                        <a:pt x="1268856" y="236801"/>
                        <a:pt x="1271758" y="235374"/>
                      </a:cubicBezTo>
                      <a:cubicBezTo>
                        <a:pt x="1264859" y="211632"/>
                        <a:pt x="1263241" y="209871"/>
                        <a:pt x="1243686" y="209871"/>
                      </a:cubicBezTo>
                      <a:cubicBezTo>
                        <a:pt x="1114600" y="209729"/>
                        <a:pt x="985562" y="209776"/>
                        <a:pt x="856477" y="209871"/>
                      </a:cubicBezTo>
                      <a:cubicBezTo>
                        <a:pt x="850434" y="209871"/>
                        <a:pt x="844201" y="209490"/>
                        <a:pt x="838872" y="213154"/>
                      </a:cubicBezTo>
                      <a:cubicBezTo>
                        <a:pt x="838872" y="213487"/>
                        <a:pt x="838872" y="213820"/>
                        <a:pt x="838872" y="214153"/>
                      </a:cubicBezTo>
                      <a:cubicBezTo>
                        <a:pt x="838872" y="215962"/>
                        <a:pt x="838587" y="217817"/>
                        <a:pt x="838872" y="219625"/>
                      </a:cubicBezTo>
                      <a:cubicBezTo>
                        <a:pt x="841061" y="232567"/>
                        <a:pt x="836112" y="236421"/>
                        <a:pt x="822742" y="236373"/>
                      </a:cubicBezTo>
                      <a:cubicBezTo>
                        <a:pt x="654498" y="235898"/>
                        <a:pt x="486254" y="236088"/>
                        <a:pt x="318057" y="236088"/>
                      </a:cubicBezTo>
                      <a:cubicBezTo>
                        <a:pt x="297836" y="236088"/>
                        <a:pt x="297788" y="236088"/>
                        <a:pt x="297265" y="216104"/>
                      </a:cubicBezTo>
                      <a:cubicBezTo>
                        <a:pt x="277661" y="209253"/>
                        <a:pt x="257440" y="212678"/>
                        <a:pt x="237599" y="213440"/>
                      </a:cubicBezTo>
                      <a:cubicBezTo>
                        <a:pt x="180312" y="215533"/>
                        <a:pt x="123073" y="217817"/>
                        <a:pt x="65738" y="218007"/>
                      </a:cubicBezTo>
                      <a:cubicBezTo>
                        <a:pt x="51940" y="218055"/>
                        <a:pt x="50322" y="216152"/>
                        <a:pt x="50322" y="201782"/>
                      </a:cubicBezTo>
                      <a:cubicBezTo>
                        <a:pt x="50132" y="141260"/>
                        <a:pt x="50418" y="80690"/>
                        <a:pt x="50085" y="20168"/>
                      </a:cubicBezTo>
                      <a:cubicBezTo>
                        <a:pt x="50037" y="10604"/>
                        <a:pt x="53510" y="7988"/>
                        <a:pt x="62836" y="7655"/>
                      </a:cubicBezTo>
                      <a:cubicBezTo>
                        <a:pt x="78347" y="7036"/>
                        <a:pt x="93763" y="5644"/>
                        <a:pt x="108953" y="3004"/>
                      </a:cubicBezTo>
                      <a:lnTo>
                        <a:pt x="120024" y="0"/>
                      </a:lnTo>
                      <a:lnTo>
                        <a:pt x="0" y="0"/>
                      </a:lnTo>
                      <a:lnTo>
                        <a:pt x="5311" y="7750"/>
                      </a:lnTo>
                      <a:cubicBezTo>
                        <a:pt x="5026" y="88399"/>
                        <a:pt x="5359" y="169047"/>
                        <a:pt x="4883" y="249648"/>
                      </a:cubicBezTo>
                      <a:cubicBezTo>
                        <a:pt x="4836" y="260639"/>
                        <a:pt x="6834" y="264160"/>
                        <a:pt x="18729" y="263732"/>
                      </a:cubicBezTo>
                      <a:cubicBezTo>
                        <a:pt x="107942" y="260830"/>
                        <a:pt x="197203" y="258784"/>
                        <a:pt x="286464" y="256119"/>
                      </a:cubicBezTo>
                      <a:cubicBezTo>
                        <a:pt x="294600" y="255881"/>
                        <a:pt x="298264" y="257166"/>
                        <a:pt x="297455" y="266159"/>
                      </a:cubicBezTo>
                      <a:cubicBezTo>
                        <a:pt x="296694" y="274771"/>
                        <a:pt x="297265" y="283478"/>
                        <a:pt x="297312" y="292090"/>
                      </a:cubicBezTo>
                      <a:cubicBezTo>
                        <a:pt x="297693" y="350662"/>
                        <a:pt x="339183" y="392152"/>
                        <a:pt x="398040" y="392532"/>
                      </a:cubicBezTo>
                      <a:cubicBezTo>
                        <a:pt x="439054" y="392770"/>
                        <a:pt x="480068" y="392913"/>
                        <a:pt x="521035" y="392342"/>
                      </a:cubicBezTo>
                      <a:cubicBezTo>
                        <a:pt x="530741" y="392199"/>
                        <a:pt x="533121" y="395149"/>
                        <a:pt x="533025" y="404570"/>
                      </a:cubicBezTo>
                      <a:cubicBezTo>
                        <a:pt x="532550" y="451960"/>
                        <a:pt x="533025" y="499350"/>
                        <a:pt x="532597" y="546692"/>
                      </a:cubicBezTo>
                      <a:cubicBezTo>
                        <a:pt x="532502" y="555685"/>
                        <a:pt x="533977" y="559254"/>
                        <a:pt x="544207" y="559111"/>
                      </a:cubicBezTo>
                      <a:cubicBezTo>
                        <a:pt x="601161" y="558302"/>
                        <a:pt x="658114" y="558255"/>
                        <a:pt x="715068" y="558160"/>
                      </a:cubicBezTo>
                      <a:cubicBezTo>
                        <a:pt x="737288" y="558112"/>
                        <a:pt x="759460" y="556209"/>
                        <a:pt x="781680" y="558255"/>
                      </a:cubicBezTo>
                      <a:cubicBezTo>
                        <a:pt x="789579" y="556922"/>
                        <a:pt x="798667" y="551546"/>
                        <a:pt x="802521" y="564297"/>
                      </a:cubicBezTo>
                      <a:cubicBezTo>
                        <a:pt x="802521" y="554068"/>
                        <a:pt x="810133" y="556494"/>
                        <a:pt x="815986" y="556447"/>
                      </a:cubicBezTo>
                      <a:cubicBezTo>
                        <a:pt x="917570" y="555543"/>
                        <a:pt x="1019202" y="554543"/>
                        <a:pt x="1120786" y="553972"/>
                      </a:cubicBezTo>
                      <a:cubicBezTo>
                        <a:pt x="1130730" y="553925"/>
                        <a:pt x="1134727" y="552260"/>
                        <a:pt x="1134584" y="540840"/>
                      </a:cubicBezTo>
                      <a:cubicBezTo>
                        <a:pt x="1133870" y="487978"/>
                        <a:pt x="1133965" y="435117"/>
                        <a:pt x="1134536" y="382302"/>
                      </a:cubicBezTo>
                      <a:cubicBezTo>
                        <a:pt x="1134632" y="372025"/>
                        <a:pt x="1132015" y="369503"/>
                        <a:pt x="1121785" y="369598"/>
                      </a:cubicBezTo>
                      <a:cubicBezTo>
                        <a:pt x="1048892" y="370074"/>
                        <a:pt x="975951" y="369836"/>
                        <a:pt x="903058" y="369884"/>
                      </a:cubicBezTo>
                      <a:cubicBezTo>
                        <a:pt x="896587" y="369884"/>
                        <a:pt x="891353" y="369123"/>
                        <a:pt x="886072" y="363936"/>
                      </a:cubicBezTo>
                      <a:cubicBezTo>
                        <a:pt x="865945" y="344095"/>
                        <a:pt x="836493" y="345665"/>
                        <a:pt x="818698" y="366696"/>
                      </a:cubicBezTo>
                      <a:cubicBezTo>
                        <a:pt x="801997" y="386442"/>
                        <a:pt x="806137" y="417988"/>
                        <a:pt x="827500" y="433023"/>
                      </a:cubicBezTo>
                      <a:cubicBezTo>
                        <a:pt x="849578" y="448582"/>
                        <a:pt x="879125" y="442159"/>
                        <a:pt x="893447" y="417940"/>
                      </a:cubicBezTo>
                      <a:cubicBezTo>
                        <a:pt x="896968" y="412040"/>
                        <a:pt x="900441" y="409899"/>
                        <a:pt x="907197" y="409899"/>
                      </a:cubicBezTo>
                      <a:cubicBezTo>
                        <a:pt x="965959" y="410137"/>
                        <a:pt x="1024768" y="410232"/>
                        <a:pt x="1083530" y="409852"/>
                      </a:cubicBezTo>
                      <a:cubicBezTo>
                        <a:pt x="1092333" y="409804"/>
                        <a:pt x="1094093" y="412802"/>
                        <a:pt x="1093951" y="420843"/>
                      </a:cubicBezTo>
                      <a:cubicBezTo>
                        <a:pt x="1093522" y="448629"/>
                        <a:pt x="1093475" y="476416"/>
                        <a:pt x="1093951" y="504203"/>
                      </a:cubicBezTo>
                      <a:cubicBezTo>
                        <a:pt x="1094093" y="512530"/>
                        <a:pt x="1091857" y="514861"/>
                        <a:pt x="1083340" y="514956"/>
                      </a:cubicBezTo>
                      <a:cubicBezTo>
                        <a:pt x="917047" y="516241"/>
                        <a:pt x="750753" y="517811"/>
                        <a:pt x="584460" y="519619"/>
                      </a:cubicBezTo>
                      <a:cubicBezTo>
                        <a:pt x="575467" y="519715"/>
                        <a:pt x="572803" y="517431"/>
                        <a:pt x="572945" y="508295"/>
                      </a:cubicBezTo>
                      <a:cubicBezTo>
                        <a:pt x="573469" y="474132"/>
                        <a:pt x="573659" y="439922"/>
                        <a:pt x="572898" y="405807"/>
                      </a:cubicBezTo>
                      <a:cubicBezTo>
                        <a:pt x="572660" y="394626"/>
                        <a:pt x="576276" y="392342"/>
                        <a:pt x="586744" y="392437"/>
                      </a:cubicBezTo>
                      <a:cubicBezTo>
                        <a:pt x="637750" y="392960"/>
                        <a:pt x="688803" y="393008"/>
                        <a:pt x="739857" y="392532"/>
                      </a:cubicBezTo>
                      <a:cubicBezTo>
                        <a:pt x="786343" y="392104"/>
                        <a:pt x="823551" y="362319"/>
                        <a:pt x="834875" y="317308"/>
                      </a:cubicBezTo>
                      <a:cubicBezTo>
                        <a:pt x="839015" y="300750"/>
                        <a:pt x="837968" y="283764"/>
                        <a:pt x="837254" y="267015"/>
                      </a:cubicBezTo>
                      <a:cubicBezTo>
                        <a:pt x="836778" y="256405"/>
                        <a:pt x="840347" y="254311"/>
                        <a:pt x="850291" y="254359"/>
                      </a:cubicBezTo>
                      <a:cubicBezTo>
                        <a:pt x="970575" y="254692"/>
                        <a:pt x="1090905" y="254739"/>
                        <a:pt x="1211188" y="254359"/>
                      </a:cubicBezTo>
                      <a:cubicBezTo>
                        <a:pt x="1221847" y="254311"/>
                        <a:pt x="1224654" y="257023"/>
                        <a:pt x="1224558" y="267824"/>
                      </a:cubicBezTo>
                      <a:cubicBezTo>
                        <a:pt x="1223559" y="374404"/>
                        <a:pt x="1223274" y="481032"/>
                        <a:pt x="1222322" y="587659"/>
                      </a:cubicBezTo>
                      <a:cubicBezTo>
                        <a:pt x="1222227" y="597080"/>
                        <a:pt x="1224368" y="599983"/>
                        <a:pt x="1234122" y="599888"/>
                      </a:cubicBezTo>
                      <a:cubicBezTo>
                        <a:pt x="1271949" y="599459"/>
                        <a:pt x="1309775" y="599935"/>
                        <a:pt x="1347554" y="600316"/>
                      </a:cubicBezTo>
                      <a:cubicBezTo>
                        <a:pt x="1352407" y="600363"/>
                        <a:pt x="1357593" y="598841"/>
                        <a:pt x="1362113" y="602124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3F64DBE4-8920-4B66-A35A-E009E609682E}"/>
                    </a:ext>
                  </a:extLst>
                </p:cNvPr>
                <p:cNvSpPr/>
                <p:nvPr/>
              </p:nvSpPr>
              <p:spPr>
                <a:xfrm flipV="1">
                  <a:off x="3571909" y="4777938"/>
                  <a:ext cx="542107" cy="159490"/>
                </a:xfrm>
                <a:custGeom>
                  <a:avLst/>
                  <a:gdLst>
                    <a:gd name="connsiteX0" fmla="*/ 250678 w 542107"/>
                    <a:gd name="connsiteY0" fmla="*/ 904 h 159490"/>
                    <a:gd name="connsiteX1" fmla="*/ 250297 w 542107"/>
                    <a:gd name="connsiteY1" fmla="*/ 0 h 159490"/>
                    <a:gd name="connsiteX2" fmla="*/ 237451 w 542107"/>
                    <a:gd name="connsiteY2" fmla="*/ 1618 h 159490"/>
                    <a:gd name="connsiteX3" fmla="*/ 98278 w 542107"/>
                    <a:gd name="connsiteY3" fmla="*/ 1808 h 159490"/>
                    <a:gd name="connsiteX4" fmla="*/ 3260 w 542107"/>
                    <a:gd name="connsiteY4" fmla="*/ 76937 h 159490"/>
                    <a:gd name="connsiteX5" fmla="*/ 500 w 542107"/>
                    <a:gd name="connsiteY5" fmla="*/ 143455 h 159490"/>
                    <a:gd name="connsiteX6" fmla="*/ 500 w 542107"/>
                    <a:gd name="connsiteY6" fmla="*/ 143598 h 159490"/>
                    <a:gd name="connsiteX7" fmla="*/ 1547 w 542107"/>
                    <a:gd name="connsiteY7" fmla="*/ 143931 h 159490"/>
                    <a:gd name="connsiteX8" fmla="*/ 27431 w 542107"/>
                    <a:gd name="connsiteY8" fmla="*/ 159394 h 159490"/>
                    <a:gd name="connsiteX9" fmla="*/ 512608 w 542107"/>
                    <a:gd name="connsiteY9" fmla="*/ 159490 h 159490"/>
                    <a:gd name="connsiteX10" fmla="*/ 541394 w 542107"/>
                    <a:gd name="connsiteY10" fmla="*/ 141124 h 159490"/>
                    <a:gd name="connsiteX11" fmla="*/ 542108 w 542107"/>
                    <a:gd name="connsiteY11" fmla="*/ 140648 h 159490"/>
                    <a:gd name="connsiteX12" fmla="*/ 541822 w 542107"/>
                    <a:gd name="connsiteY12" fmla="*/ 100680 h 159490"/>
                    <a:gd name="connsiteX13" fmla="*/ 442998 w 542107"/>
                    <a:gd name="connsiteY13" fmla="*/ 1808 h 159490"/>
                    <a:gd name="connsiteX14" fmla="*/ 291645 w 542107"/>
                    <a:gd name="connsiteY14" fmla="*/ 1998 h 159490"/>
                    <a:gd name="connsiteX15" fmla="*/ 290884 w 542107"/>
                    <a:gd name="connsiteY15" fmla="*/ 3140 h 159490"/>
                    <a:gd name="connsiteX16" fmla="*/ 250678 w 542107"/>
                    <a:gd name="connsiteY16" fmla="*/ 904 h 159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42107" h="159490">
                      <a:moveTo>
                        <a:pt x="250678" y="904"/>
                      </a:moveTo>
                      <a:cubicBezTo>
                        <a:pt x="250535" y="619"/>
                        <a:pt x="250440" y="285"/>
                        <a:pt x="250297" y="0"/>
                      </a:cubicBezTo>
                      <a:cubicBezTo>
                        <a:pt x="246443" y="2760"/>
                        <a:pt x="241781" y="1618"/>
                        <a:pt x="237451" y="1618"/>
                      </a:cubicBezTo>
                      <a:cubicBezTo>
                        <a:pt x="191060" y="1713"/>
                        <a:pt x="144669" y="1380"/>
                        <a:pt x="98278" y="1808"/>
                      </a:cubicBezTo>
                      <a:cubicBezTo>
                        <a:pt x="52173" y="2236"/>
                        <a:pt x="14537" y="32307"/>
                        <a:pt x="3260" y="76937"/>
                      </a:cubicBezTo>
                      <a:cubicBezTo>
                        <a:pt x="-2307" y="98919"/>
                        <a:pt x="1071" y="121235"/>
                        <a:pt x="500" y="143455"/>
                      </a:cubicBezTo>
                      <a:cubicBezTo>
                        <a:pt x="500" y="143503"/>
                        <a:pt x="500" y="143550"/>
                        <a:pt x="500" y="143598"/>
                      </a:cubicBezTo>
                      <a:cubicBezTo>
                        <a:pt x="833" y="143740"/>
                        <a:pt x="1167" y="143788"/>
                        <a:pt x="1547" y="143931"/>
                      </a:cubicBezTo>
                      <a:cubicBezTo>
                        <a:pt x="4830" y="158062"/>
                        <a:pt x="14965" y="159442"/>
                        <a:pt x="27431" y="159394"/>
                      </a:cubicBezTo>
                      <a:cubicBezTo>
                        <a:pt x="189157" y="159156"/>
                        <a:pt x="350882" y="159061"/>
                        <a:pt x="512608" y="159490"/>
                      </a:cubicBezTo>
                      <a:cubicBezTo>
                        <a:pt x="527310" y="159537"/>
                        <a:pt x="538682" y="158109"/>
                        <a:pt x="541394" y="141124"/>
                      </a:cubicBezTo>
                      <a:cubicBezTo>
                        <a:pt x="541632" y="140933"/>
                        <a:pt x="541870" y="140838"/>
                        <a:pt x="542108" y="140648"/>
                      </a:cubicBezTo>
                      <a:cubicBezTo>
                        <a:pt x="542013" y="127325"/>
                        <a:pt x="542060" y="114003"/>
                        <a:pt x="541822" y="100680"/>
                      </a:cubicBezTo>
                      <a:cubicBezTo>
                        <a:pt x="540680" y="44821"/>
                        <a:pt x="498524" y="2236"/>
                        <a:pt x="442998" y="1808"/>
                      </a:cubicBezTo>
                      <a:cubicBezTo>
                        <a:pt x="392563" y="1427"/>
                        <a:pt x="342080" y="1903"/>
                        <a:pt x="291645" y="1998"/>
                      </a:cubicBezTo>
                      <a:cubicBezTo>
                        <a:pt x="291407" y="2379"/>
                        <a:pt x="291169" y="2760"/>
                        <a:pt x="290884" y="3140"/>
                      </a:cubicBezTo>
                      <a:cubicBezTo>
                        <a:pt x="277180" y="7470"/>
                        <a:pt x="263620" y="9992"/>
                        <a:pt x="250678" y="904"/>
                      </a:cubicBezTo>
                      <a:close/>
                    </a:path>
                  </a:pathLst>
                </a:custGeom>
                <a:solidFill>
                  <a:srgbClr val="1E789A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23B90244-3D77-4A4E-8A94-3E453B5A0D08}"/>
                    </a:ext>
                  </a:extLst>
                </p:cNvPr>
                <p:cNvSpPr/>
                <p:nvPr/>
              </p:nvSpPr>
              <p:spPr>
                <a:xfrm>
                  <a:off x="4483009" y="4797893"/>
                  <a:ext cx="282692" cy="91967"/>
                </a:xfrm>
                <a:custGeom>
                  <a:avLst/>
                  <a:gdLst>
                    <a:gd name="connsiteX0" fmla="*/ 200537 w 282692"/>
                    <a:gd name="connsiteY0" fmla="*/ 18776 h 91967"/>
                    <a:gd name="connsiteX1" fmla="*/ 185882 w 282692"/>
                    <a:gd name="connsiteY1" fmla="*/ 25723 h 91967"/>
                    <a:gd name="connsiteX2" fmla="*/ 103901 w 282692"/>
                    <a:gd name="connsiteY2" fmla="*/ 25771 h 91967"/>
                    <a:gd name="connsiteX3" fmla="*/ 78589 w 282692"/>
                    <a:gd name="connsiteY3" fmla="*/ 15208 h 91967"/>
                    <a:gd name="connsiteX4" fmla="*/ 14165 w 282692"/>
                    <a:gd name="connsiteY4" fmla="*/ 12734 h 91967"/>
                    <a:gd name="connsiteX5" fmla="*/ 11976 w 282692"/>
                    <a:gd name="connsiteY5" fmla="*/ 76587 h 91967"/>
                    <a:gd name="connsiteX6" fmla="*/ 75115 w 282692"/>
                    <a:gd name="connsiteY6" fmla="*/ 79441 h 91967"/>
                    <a:gd name="connsiteX7" fmla="*/ 111657 w 282692"/>
                    <a:gd name="connsiteY7" fmla="*/ 66024 h 91967"/>
                    <a:gd name="connsiteX8" fmla="*/ 140348 w 282692"/>
                    <a:gd name="connsiteY8" fmla="*/ 66071 h 91967"/>
                    <a:gd name="connsiteX9" fmla="*/ 185454 w 282692"/>
                    <a:gd name="connsiteY9" fmla="*/ 65976 h 91967"/>
                    <a:gd name="connsiteX10" fmla="*/ 201060 w 282692"/>
                    <a:gd name="connsiteY10" fmla="*/ 73494 h 91967"/>
                    <a:gd name="connsiteX11" fmla="*/ 268387 w 282692"/>
                    <a:gd name="connsiteY11" fmla="*/ 78823 h 91967"/>
                    <a:gd name="connsiteX12" fmla="*/ 267768 w 282692"/>
                    <a:gd name="connsiteY12" fmla="*/ 12115 h 91967"/>
                    <a:gd name="connsiteX13" fmla="*/ 200537 w 282692"/>
                    <a:gd name="connsiteY13" fmla="*/ 18776 h 91967"/>
                    <a:gd name="connsiteX14" fmla="*/ 44949 w 282692"/>
                    <a:gd name="connsiteY14" fmla="*/ 52416 h 91967"/>
                    <a:gd name="connsiteX15" fmla="*/ 38764 w 282692"/>
                    <a:gd name="connsiteY15" fmla="*/ 45231 h 91967"/>
                    <a:gd name="connsiteX16" fmla="*/ 46044 w 282692"/>
                    <a:gd name="connsiteY16" fmla="*/ 38998 h 91967"/>
                    <a:gd name="connsiteX17" fmla="*/ 52372 w 282692"/>
                    <a:gd name="connsiteY17" fmla="*/ 45802 h 91967"/>
                    <a:gd name="connsiteX18" fmla="*/ 44949 w 282692"/>
                    <a:gd name="connsiteY18" fmla="*/ 52416 h 91967"/>
                    <a:gd name="connsiteX19" fmla="*/ 243645 w 282692"/>
                    <a:gd name="connsiteY19" fmla="*/ 47039 h 91967"/>
                    <a:gd name="connsiteX20" fmla="*/ 235604 w 282692"/>
                    <a:gd name="connsiteY20" fmla="*/ 52368 h 91967"/>
                    <a:gd name="connsiteX21" fmla="*/ 230275 w 282692"/>
                    <a:gd name="connsiteY21" fmla="*/ 44518 h 91967"/>
                    <a:gd name="connsiteX22" fmla="*/ 238268 w 282692"/>
                    <a:gd name="connsiteY22" fmla="*/ 39093 h 91967"/>
                    <a:gd name="connsiteX23" fmla="*/ 243645 w 282692"/>
                    <a:gd name="connsiteY23" fmla="*/ 47039 h 91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82692" h="91967">
                      <a:moveTo>
                        <a:pt x="200537" y="18776"/>
                      </a:moveTo>
                      <a:cubicBezTo>
                        <a:pt x="196302" y="24438"/>
                        <a:pt x="192163" y="25771"/>
                        <a:pt x="185882" y="25723"/>
                      </a:cubicBezTo>
                      <a:cubicBezTo>
                        <a:pt x="158571" y="25485"/>
                        <a:pt x="131212" y="25342"/>
                        <a:pt x="103901" y="25771"/>
                      </a:cubicBezTo>
                      <a:cubicBezTo>
                        <a:pt x="93624" y="25913"/>
                        <a:pt x="86059" y="24391"/>
                        <a:pt x="78589" y="15208"/>
                      </a:cubicBezTo>
                      <a:cubicBezTo>
                        <a:pt x="62459" y="-4538"/>
                        <a:pt x="32483" y="-4728"/>
                        <a:pt x="14165" y="12734"/>
                      </a:cubicBezTo>
                      <a:cubicBezTo>
                        <a:pt x="-3821" y="29863"/>
                        <a:pt x="-4820" y="58601"/>
                        <a:pt x="11976" y="76587"/>
                      </a:cubicBezTo>
                      <a:cubicBezTo>
                        <a:pt x="29105" y="94953"/>
                        <a:pt x="59414" y="98045"/>
                        <a:pt x="75115" y="79441"/>
                      </a:cubicBezTo>
                      <a:cubicBezTo>
                        <a:pt x="86059" y="66452"/>
                        <a:pt x="97573" y="65548"/>
                        <a:pt x="111657" y="66024"/>
                      </a:cubicBezTo>
                      <a:cubicBezTo>
                        <a:pt x="121220" y="66357"/>
                        <a:pt x="130784" y="66071"/>
                        <a:pt x="140348" y="66071"/>
                      </a:cubicBezTo>
                      <a:cubicBezTo>
                        <a:pt x="155383" y="66071"/>
                        <a:pt x="170419" y="66309"/>
                        <a:pt x="185454" y="65976"/>
                      </a:cubicBezTo>
                      <a:cubicBezTo>
                        <a:pt x="192258" y="65833"/>
                        <a:pt x="196445" y="67546"/>
                        <a:pt x="201060" y="73494"/>
                      </a:cubicBezTo>
                      <a:cubicBezTo>
                        <a:pt x="217856" y="95428"/>
                        <a:pt x="249022" y="97427"/>
                        <a:pt x="268387" y="78823"/>
                      </a:cubicBezTo>
                      <a:cubicBezTo>
                        <a:pt x="287704" y="60267"/>
                        <a:pt x="287419" y="30434"/>
                        <a:pt x="267768" y="12115"/>
                      </a:cubicBezTo>
                      <a:cubicBezTo>
                        <a:pt x="248022" y="-6156"/>
                        <a:pt x="217238" y="-3539"/>
                        <a:pt x="200537" y="18776"/>
                      </a:cubicBezTo>
                      <a:close/>
                      <a:moveTo>
                        <a:pt x="44949" y="52416"/>
                      </a:moveTo>
                      <a:cubicBezTo>
                        <a:pt x="40667" y="52083"/>
                        <a:pt x="38336" y="49513"/>
                        <a:pt x="38764" y="45231"/>
                      </a:cubicBezTo>
                      <a:cubicBezTo>
                        <a:pt x="39144" y="41044"/>
                        <a:pt x="41761" y="38713"/>
                        <a:pt x="46044" y="38998"/>
                      </a:cubicBezTo>
                      <a:cubicBezTo>
                        <a:pt x="50468" y="39284"/>
                        <a:pt x="52039" y="42233"/>
                        <a:pt x="52372" y="45802"/>
                      </a:cubicBezTo>
                      <a:cubicBezTo>
                        <a:pt x="51658" y="50512"/>
                        <a:pt x="49231" y="52796"/>
                        <a:pt x="44949" y="52416"/>
                      </a:cubicBezTo>
                      <a:close/>
                      <a:moveTo>
                        <a:pt x="243645" y="47039"/>
                      </a:moveTo>
                      <a:cubicBezTo>
                        <a:pt x="242598" y="51274"/>
                        <a:pt x="239743" y="53130"/>
                        <a:pt x="235604" y="52368"/>
                      </a:cubicBezTo>
                      <a:cubicBezTo>
                        <a:pt x="231417" y="51607"/>
                        <a:pt x="229371" y="48705"/>
                        <a:pt x="230275" y="44518"/>
                      </a:cubicBezTo>
                      <a:cubicBezTo>
                        <a:pt x="231131" y="40473"/>
                        <a:pt x="234081" y="38332"/>
                        <a:pt x="238268" y="39093"/>
                      </a:cubicBezTo>
                      <a:cubicBezTo>
                        <a:pt x="242455" y="39854"/>
                        <a:pt x="244025" y="42900"/>
                        <a:pt x="243645" y="47039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6E07F2B5-6C0A-4607-9967-739476A79F0B}"/>
                    </a:ext>
                  </a:extLst>
                </p:cNvPr>
                <p:cNvSpPr/>
                <p:nvPr/>
              </p:nvSpPr>
              <p:spPr>
                <a:xfrm>
                  <a:off x="5861303" y="2365613"/>
                  <a:ext cx="237428" cy="237570"/>
                </a:xfrm>
                <a:custGeom>
                  <a:avLst/>
                  <a:gdLst>
                    <a:gd name="connsiteX0" fmla="*/ 237426 w 237428"/>
                    <a:gd name="connsiteY0" fmla="*/ 118429 h 237570"/>
                    <a:gd name="connsiteX1" fmla="*/ 117999 w 237428"/>
                    <a:gd name="connsiteY1" fmla="*/ 2 h 237570"/>
                    <a:gd name="connsiteX2" fmla="*/ 0 w 237428"/>
                    <a:gd name="connsiteY2" fmla="*/ 118144 h 237570"/>
                    <a:gd name="connsiteX3" fmla="*/ 117714 w 237428"/>
                    <a:gd name="connsiteY3" fmla="*/ 237570 h 237570"/>
                    <a:gd name="connsiteX4" fmla="*/ 237426 w 237428"/>
                    <a:gd name="connsiteY4" fmla="*/ 118429 h 237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428" h="237570">
                      <a:moveTo>
                        <a:pt x="237426" y="118429"/>
                      </a:moveTo>
                      <a:cubicBezTo>
                        <a:pt x="237093" y="53387"/>
                        <a:pt x="182899" y="-332"/>
                        <a:pt x="117999" y="2"/>
                      </a:cubicBezTo>
                      <a:cubicBezTo>
                        <a:pt x="53290" y="287"/>
                        <a:pt x="95" y="53577"/>
                        <a:pt x="0" y="118144"/>
                      </a:cubicBezTo>
                      <a:cubicBezTo>
                        <a:pt x="-95" y="184138"/>
                        <a:pt x="52481" y="237475"/>
                        <a:pt x="117714" y="237570"/>
                      </a:cubicBezTo>
                      <a:cubicBezTo>
                        <a:pt x="184136" y="237665"/>
                        <a:pt x="237807" y="184280"/>
                        <a:pt x="237426" y="118429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C826C332-196D-4803-BEF8-7160A659A015}"/>
                    </a:ext>
                  </a:extLst>
                </p:cNvPr>
                <p:cNvSpPr/>
                <p:nvPr/>
              </p:nvSpPr>
              <p:spPr>
                <a:xfrm>
                  <a:off x="7059627" y="3474623"/>
                  <a:ext cx="92128" cy="325943"/>
                </a:xfrm>
                <a:custGeom>
                  <a:avLst/>
                  <a:gdLst>
                    <a:gd name="connsiteX0" fmla="*/ 23449 w 92128"/>
                    <a:gd name="connsiteY0" fmla="*/ 241011 h 325943"/>
                    <a:gd name="connsiteX1" fmla="*/ 2513 w 92128"/>
                    <a:gd name="connsiteY1" fmla="*/ 292160 h 325943"/>
                    <a:gd name="connsiteX2" fmla="*/ 46667 w 92128"/>
                    <a:gd name="connsiteY2" fmla="*/ 325942 h 325943"/>
                    <a:gd name="connsiteX3" fmla="*/ 90346 w 92128"/>
                    <a:gd name="connsiteY3" fmla="*/ 292921 h 325943"/>
                    <a:gd name="connsiteX4" fmla="*/ 69554 w 92128"/>
                    <a:gd name="connsiteY4" fmla="*/ 241201 h 325943"/>
                    <a:gd name="connsiteX5" fmla="*/ 61180 w 92128"/>
                    <a:gd name="connsiteY5" fmla="*/ 226261 h 325943"/>
                    <a:gd name="connsiteX6" fmla="*/ 61132 w 92128"/>
                    <a:gd name="connsiteY6" fmla="*/ 103456 h 325943"/>
                    <a:gd name="connsiteX7" fmla="*/ 71742 w 92128"/>
                    <a:gd name="connsiteY7" fmla="*/ 82997 h 325943"/>
                    <a:gd name="connsiteX8" fmla="*/ 82068 w 92128"/>
                    <a:gd name="connsiteY8" fmla="*/ 17336 h 325943"/>
                    <a:gd name="connsiteX9" fmla="*/ 15503 w 92128"/>
                    <a:gd name="connsiteY9" fmla="*/ 11816 h 325943"/>
                    <a:gd name="connsiteX10" fmla="*/ 15075 w 92128"/>
                    <a:gd name="connsiteY10" fmla="*/ 77810 h 325943"/>
                    <a:gd name="connsiteX11" fmla="*/ 30776 w 92128"/>
                    <a:gd name="connsiteY11" fmla="*/ 116636 h 325943"/>
                    <a:gd name="connsiteX12" fmla="*/ 30633 w 92128"/>
                    <a:gd name="connsiteY12" fmla="*/ 163027 h 325943"/>
                    <a:gd name="connsiteX13" fmla="*/ 30776 w 92128"/>
                    <a:gd name="connsiteY13" fmla="*/ 227165 h 325943"/>
                    <a:gd name="connsiteX14" fmla="*/ 23449 w 92128"/>
                    <a:gd name="connsiteY14" fmla="*/ 241011 h 325943"/>
                    <a:gd name="connsiteX15" fmla="*/ 46430 w 92128"/>
                    <a:gd name="connsiteY15" fmla="*/ 38890 h 325943"/>
                    <a:gd name="connsiteX16" fmla="*/ 52853 w 92128"/>
                    <a:gd name="connsiteY16" fmla="*/ 45931 h 325943"/>
                    <a:gd name="connsiteX17" fmla="*/ 45716 w 92128"/>
                    <a:gd name="connsiteY17" fmla="*/ 52498 h 325943"/>
                    <a:gd name="connsiteX18" fmla="*/ 39293 w 92128"/>
                    <a:gd name="connsiteY18" fmla="*/ 45313 h 325943"/>
                    <a:gd name="connsiteX19" fmla="*/ 46430 w 92128"/>
                    <a:gd name="connsiteY19" fmla="*/ 38890 h 325943"/>
                    <a:gd name="connsiteX20" fmla="*/ 45621 w 92128"/>
                    <a:gd name="connsiteY20" fmla="*/ 273651 h 325943"/>
                    <a:gd name="connsiteX21" fmla="*/ 52948 w 92128"/>
                    <a:gd name="connsiteY21" fmla="*/ 279218 h 325943"/>
                    <a:gd name="connsiteX22" fmla="*/ 46763 w 92128"/>
                    <a:gd name="connsiteY22" fmla="*/ 287212 h 325943"/>
                    <a:gd name="connsiteX23" fmla="*/ 39340 w 92128"/>
                    <a:gd name="connsiteY23" fmla="*/ 280836 h 325943"/>
                    <a:gd name="connsiteX24" fmla="*/ 45621 w 92128"/>
                    <a:gd name="connsiteY24" fmla="*/ 273651 h 325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2128" h="325943">
                      <a:moveTo>
                        <a:pt x="23449" y="241011"/>
                      </a:moveTo>
                      <a:cubicBezTo>
                        <a:pt x="4274" y="252288"/>
                        <a:pt x="-3434" y="272319"/>
                        <a:pt x="2513" y="292160"/>
                      </a:cubicBezTo>
                      <a:cubicBezTo>
                        <a:pt x="8651" y="312715"/>
                        <a:pt x="26113" y="326085"/>
                        <a:pt x="46667" y="325942"/>
                      </a:cubicBezTo>
                      <a:cubicBezTo>
                        <a:pt x="66461" y="325752"/>
                        <a:pt x="84970" y="311716"/>
                        <a:pt x="90346" y="292921"/>
                      </a:cubicBezTo>
                      <a:cubicBezTo>
                        <a:pt x="95961" y="273175"/>
                        <a:pt x="88110" y="252288"/>
                        <a:pt x="69554" y="241201"/>
                      </a:cubicBezTo>
                      <a:cubicBezTo>
                        <a:pt x="63083" y="237347"/>
                        <a:pt x="61132" y="233446"/>
                        <a:pt x="61180" y="226261"/>
                      </a:cubicBezTo>
                      <a:cubicBezTo>
                        <a:pt x="61513" y="185342"/>
                        <a:pt x="61608" y="144375"/>
                        <a:pt x="61132" y="103456"/>
                      </a:cubicBezTo>
                      <a:cubicBezTo>
                        <a:pt x="61037" y="94083"/>
                        <a:pt x="63035" y="88468"/>
                        <a:pt x="71742" y="82997"/>
                      </a:cubicBezTo>
                      <a:cubicBezTo>
                        <a:pt x="94153" y="68960"/>
                        <a:pt x="98388" y="37510"/>
                        <a:pt x="82068" y="17336"/>
                      </a:cubicBezTo>
                      <a:cubicBezTo>
                        <a:pt x="65319" y="-3362"/>
                        <a:pt x="34868" y="-5931"/>
                        <a:pt x="15503" y="11816"/>
                      </a:cubicBezTo>
                      <a:cubicBezTo>
                        <a:pt x="-4005" y="29659"/>
                        <a:pt x="-6147" y="62823"/>
                        <a:pt x="15075" y="77810"/>
                      </a:cubicBezTo>
                      <a:cubicBezTo>
                        <a:pt x="30776" y="88897"/>
                        <a:pt x="31394" y="101172"/>
                        <a:pt x="30776" y="116636"/>
                      </a:cubicBezTo>
                      <a:cubicBezTo>
                        <a:pt x="30205" y="132100"/>
                        <a:pt x="30633" y="147563"/>
                        <a:pt x="30633" y="163027"/>
                      </a:cubicBezTo>
                      <a:cubicBezTo>
                        <a:pt x="30633" y="184390"/>
                        <a:pt x="30443" y="205802"/>
                        <a:pt x="30776" y="227165"/>
                      </a:cubicBezTo>
                      <a:cubicBezTo>
                        <a:pt x="30919" y="233493"/>
                        <a:pt x="29634" y="237395"/>
                        <a:pt x="23449" y="241011"/>
                      </a:cubicBezTo>
                      <a:close/>
                      <a:moveTo>
                        <a:pt x="46430" y="38890"/>
                      </a:moveTo>
                      <a:cubicBezTo>
                        <a:pt x="50902" y="39032"/>
                        <a:pt x="52996" y="41840"/>
                        <a:pt x="52853" y="45931"/>
                      </a:cubicBezTo>
                      <a:cubicBezTo>
                        <a:pt x="52663" y="50023"/>
                        <a:pt x="50236" y="52498"/>
                        <a:pt x="45716" y="52498"/>
                      </a:cubicBezTo>
                      <a:cubicBezTo>
                        <a:pt x="41815" y="51736"/>
                        <a:pt x="39007" y="49500"/>
                        <a:pt x="39293" y="45313"/>
                      </a:cubicBezTo>
                      <a:cubicBezTo>
                        <a:pt x="39530" y="41173"/>
                        <a:pt x="42052" y="38699"/>
                        <a:pt x="46430" y="38890"/>
                      </a:cubicBezTo>
                      <a:close/>
                      <a:moveTo>
                        <a:pt x="45621" y="273651"/>
                      </a:moveTo>
                      <a:cubicBezTo>
                        <a:pt x="49903" y="273128"/>
                        <a:pt x="52425" y="275316"/>
                        <a:pt x="52948" y="279218"/>
                      </a:cubicBezTo>
                      <a:cubicBezTo>
                        <a:pt x="52996" y="283976"/>
                        <a:pt x="50902" y="286831"/>
                        <a:pt x="46763" y="287212"/>
                      </a:cubicBezTo>
                      <a:cubicBezTo>
                        <a:pt x="42528" y="287592"/>
                        <a:pt x="39959" y="284737"/>
                        <a:pt x="39340" y="280836"/>
                      </a:cubicBezTo>
                      <a:cubicBezTo>
                        <a:pt x="38579" y="276316"/>
                        <a:pt x="41624" y="274175"/>
                        <a:pt x="45621" y="27365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5564733D-91E6-4C23-9969-70520C528256}"/>
                    </a:ext>
                  </a:extLst>
                </p:cNvPr>
                <p:cNvSpPr/>
                <p:nvPr/>
              </p:nvSpPr>
              <p:spPr>
                <a:xfrm>
                  <a:off x="1480374" y="4013105"/>
                  <a:ext cx="519421" cy="646031"/>
                </a:xfrm>
                <a:custGeom>
                  <a:avLst/>
                  <a:gdLst>
                    <a:gd name="connsiteX0" fmla="*/ 50119 w 441259"/>
                    <a:gd name="connsiteY0" fmla="*/ 131021 h 548817"/>
                    <a:gd name="connsiteX1" fmla="*/ 50119 w 441259"/>
                    <a:gd name="connsiteY1" fmla="*/ 416503 h 548817"/>
                    <a:gd name="connsiteX2" fmla="*/ 30563 w 441259"/>
                    <a:gd name="connsiteY2" fmla="*/ 436392 h 548817"/>
                    <a:gd name="connsiteX3" fmla="*/ 16955 w 441259"/>
                    <a:gd name="connsiteY3" fmla="*/ 467843 h 548817"/>
                    <a:gd name="connsiteX4" fmla="*/ 8819 w 441259"/>
                    <a:gd name="connsiteY4" fmla="*/ 528603 h 548817"/>
                    <a:gd name="connsiteX5" fmla="*/ 68199 w 441259"/>
                    <a:gd name="connsiteY5" fmla="*/ 542020 h 548817"/>
                    <a:gd name="connsiteX6" fmla="*/ 70245 w 441259"/>
                    <a:gd name="connsiteY6" fmla="*/ 464227 h 548817"/>
                    <a:gd name="connsiteX7" fmla="*/ 61728 w 441259"/>
                    <a:gd name="connsiteY7" fmla="*/ 440246 h 548817"/>
                    <a:gd name="connsiteX8" fmla="*/ 78096 w 441259"/>
                    <a:gd name="connsiteY8" fmla="*/ 436630 h 548817"/>
                    <a:gd name="connsiteX9" fmla="*/ 151893 w 441259"/>
                    <a:gd name="connsiteY9" fmla="*/ 436059 h 548817"/>
                    <a:gd name="connsiteX10" fmla="*/ 167404 w 441259"/>
                    <a:gd name="connsiteY10" fmla="*/ 451808 h 548817"/>
                    <a:gd name="connsiteX11" fmla="*/ 157983 w 441259"/>
                    <a:gd name="connsiteY11" fmla="*/ 464702 h 548817"/>
                    <a:gd name="connsiteX12" fmla="*/ 137905 w 441259"/>
                    <a:gd name="connsiteY12" fmla="*/ 515756 h 548817"/>
                    <a:gd name="connsiteX13" fmla="*/ 175874 w 441259"/>
                    <a:gd name="connsiteY13" fmla="*/ 548539 h 548817"/>
                    <a:gd name="connsiteX14" fmla="*/ 223597 w 441259"/>
                    <a:gd name="connsiteY14" fmla="*/ 522084 h 548817"/>
                    <a:gd name="connsiteX15" fmla="*/ 203803 w 441259"/>
                    <a:gd name="connsiteY15" fmla="*/ 463751 h 548817"/>
                    <a:gd name="connsiteX16" fmla="*/ 197856 w 441259"/>
                    <a:gd name="connsiteY16" fmla="*/ 440769 h 548817"/>
                    <a:gd name="connsiteX17" fmla="*/ 204517 w 441259"/>
                    <a:gd name="connsiteY17" fmla="*/ 436487 h 548817"/>
                    <a:gd name="connsiteX18" fmla="*/ 298821 w 441259"/>
                    <a:gd name="connsiteY18" fmla="*/ 436487 h 548817"/>
                    <a:gd name="connsiteX19" fmla="*/ 305958 w 441259"/>
                    <a:gd name="connsiteY19" fmla="*/ 440436 h 548817"/>
                    <a:gd name="connsiteX20" fmla="*/ 297822 w 441259"/>
                    <a:gd name="connsiteY20" fmla="*/ 463608 h 548817"/>
                    <a:gd name="connsiteX21" fmla="*/ 277267 w 441259"/>
                    <a:gd name="connsiteY21" fmla="*/ 515280 h 548817"/>
                    <a:gd name="connsiteX22" fmla="*/ 321232 w 441259"/>
                    <a:gd name="connsiteY22" fmla="*/ 548158 h 548817"/>
                    <a:gd name="connsiteX23" fmla="*/ 364768 w 441259"/>
                    <a:gd name="connsiteY23" fmla="*/ 514995 h 548817"/>
                    <a:gd name="connsiteX24" fmla="*/ 345736 w 441259"/>
                    <a:gd name="connsiteY24" fmla="*/ 464227 h 548817"/>
                    <a:gd name="connsiteX25" fmla="*/ 337504 w 441259"/>
                    <a:gd name="connsiteY25" fmla="*/ 440198 h 548817"/>
                    <a:gd name="connsiteX26" fmla="*/ 352635 w 441259"/>
                    <a:gd name="connsiteY26" fmla="*/ 436582 h 548817"/>
                    <a:gd name="connsiteX27" fmla="*/ 371762 w 441259"/>
                    <a:gd name="connsiteY27" fmla="*/ 436344 h 548817"/>
                    <a:gd name="connsiteX28" fmla="*/ 441134 w 441259"/>
                    <a:gd name="connsiteY28" fmla="*/ 366877 h 548817"/>
                    <a:gd name="connsiteX29" fmla="*/ 441134 w 441259"/>
                    <a:gd name="connsiteY29" fmla="*/ 181028 h 548817"/>
                    <a:gd name="connsiteX30" fmla="*/ 385322 w 441259"/>
                    <a:gd name="connsiteY30" fmla="*/ 113226 h 548817"/>
                    <a:gd name="connsiteX31" fmla="*/ 340454 w 441259"/>
                    <a:gd name="connsiteY31" fmla="*/ 111704 h 548817"/>
                    <a:gd name="connsiteX32" fmla="*/ 325562 w 441259"/>
                    <a:gd name="connsiteY32" fmla="*/ 95383 h 548817"/>
                    <a:gd name="connsiteX33" fmla="*/ 335220 w 441259"/>
                    <a:gd name="connsiteY33" fmla="*/ 83869 h 548817"/>
                    <a:gd name="connsiteX34" fmla="*/ 353919 w 441259"/>
                    <a:gd name="connsiteY34" fmla="*/ 33862 h 548817"/>
                    <a:gd name="connsiteX35" fmla="*/ 312525 w 441259"/>
                    <a:gd name="connsiteY35" fmla="*/ 175 h 548817"/>
                    <a:gd name="connsiteX36" fmla="*/ 267704 w 441259"/>
                    <a:gd name="connsiteY36" fmla="*/ 29342 h 548817"/>
                    <a:gd name="connsiteX37" fmla="*/ 287164 w 441259"/>
                    <a:gd name="connsiteY37" fmla="*/ 84630 h 548817"/>
                    <a:gd name="connsiteX38" fmla="*/ 294634 w 441259"/>
                    <a:gd name="connsiteY38" fmla="*/ 106708 h 548817"/>
                    <a:gd name="connsiteX39" fmla="*/ 279979 w 441259"/>
                    <a:gd name="connsiteY39" fmla="*/ 111085 h 548817"/>
                    <a:gd name="connsiteX40" fmla="*/ 213034 w 441259"/>
                    <a:gd name="connsiteY40" fmla="*/ 111323 h 548817"/>
                    <a:gd name="connsiteX41" fmla="*/ 197523 w 441259"/>
                    <a:gd name="connsiteY41" fmla="*/ 93480 h 548817"/>
                    <a:gd name="connsiteX42" fmla="*/ 207562 w 441259"/>
                    <a:gd name="connsiteY42" fmla="*/ 83726 h 548817"/>
                    <a:gd name="connsiteX43" fmla="*/ 226737 w 441259"/>
                    <a:gd name="connsiteY43" fmla="*/ 36051 h 548817"/>
                    <a:gd name="connsiteX44" fmla="*/ 185342 w 441259"/>
                    <a:gd name="connsiteY44" fmla="*/ 318 h 548817"/>
                    <a:gd name="connsiteX45" fmla="*/ 140855 w 441259"/>
                    <a:gd name="connsiteY45" fmla="*/ 26011 h 548817"/>
                    <a:gd name="connsiteX46" fmla="*/ 160600 w 441259"/>
                    <a:gd name="connsiteY46" fmla="*/ 85725 h 548817"/>
                    <a:gd name="connsiteX47" fmla="*/ 166548 w 441259"/>
                    <a:gd name="connsiteY47" fmla="*/ 107136 h 548817"/>
                    <a:gd name="connsiteX48" fmla="*/ 154367 w 441259"/>
                    <a:gd name="connsiteY48" fmla="*/ 111133 h 548817"/>
                    <a:gd name="connsiteX49" fmla="*/ 76478 w 441259"/>
                    <a:gd name="connsiteY49" fmla="*/ 111275 h 548817"/>
                    <a:gd name="connsiteX50" fmla="*/ 61062 w 441259"/>
                    <a:gd name="connsiteY50" fmla="*/ 93385 h 548817"/>
                    <a:gd name="connsiteX51" fmla="*/ 72482 w 441259"/>
                    <a:gd name="connsiteY51" fmla="*/ 83108 h 548817"/>
                    <a:gd name="connsiteX52" fmla="*/ 90039 w 441259"/>
                    <a:gd name="connsiteY52" fmla="*/ 33529 h 548817"/>
                    <a:gd name="connsiteX53" fmla="*/ 48120 w 441259"/>
                    <a:gd name="connsiteY53" fmla="*/ 80 h 548817"/>
                    <a:gd name="connsiteX54" fmla="*/ 3395 w 441259"/>
                    <a:gd name="connsiteY54" fmla="*/ 29532 h 548817"/>
                    <a:gd name="connsiteX55" fmla="*/ 16575 w 441259"/>
                    <a:gd name="connsiteY55" fmla="*/ 79825 h 548817"/>
                    <a:gd name="connsiteX56" fmla="*/ 30849 w 441259"/>
                    <a:gd name="connsiteY56" fmla="*/ 110942 h 548817"/>
                    <a:gd name="connsiteX57" fmla="*/ 50119 w 441259"/>
                    <a:gd name="connsiteY57" fmla="*/ 131021 h 548817"/>
                    <a:gd name="connsiteX58" fmla="*/ 328321 w 441259"/>
                    <a:gd name="connsiteY58" fmla="*/ 501863 h 548817"/>
                    <a:gd name="connsiteX59" fmla="*/ 320613 w 441259"/>
                    <a:gd name="connsiteY59" fmla="*/ 509237 h 548817"/>
                    <a:gd name="connsiteX60" fmla="*/ 314523 w 441259"/>
                    <a:gd name="connsiteY60" fmla="*/ 501910 h 548817"/>
                    <a:gd name="connsiteX61" fmla="*/ 321232 w 441259"/>
                    <a:gd name="connsiteY61" fmla="*/ 495201 h 548817"/>
                    <a:gd name="connsiteX62" fmla="*/ 328321 w 441259"/>
                    <a:gd name="connsiteY62" fmla="*/ 501863 h 548817"/>
                    <a:gd name="connsiteX63" fmla="*/ 309908 w 441259"/>
                    <a:gd name="connsiteY63" fmla="*/ 38858 h 548817"/>
                    <a:gd name="connsiteX64" fmla="*/ 317235 w 441259"/>
                    <a:gd name="connsiteY64" fmla="*/ 45614 h 548817"/>
                    <a:gd name="connsiteX65" fmla="*/ 310288 w 441259"/>
                    <a:gd name="connsiteY65" fmla="*/ 52751 h 548817"/>
                    <a:gd name="connsiteX66" fmla="*/ 303484 w 441259"/>
                    <a:gd name="connsiteY66" fmla="*/ 45900 h 548817"/>
                    <a:gd name="connsiteX67" fmla="*/ 309908 w 441259"/>
                    <a:gd name="connsiteY67" fmla="*/ 38858 h 548817"/>
                    <a:gd name="connsiteX68" fmla="*/ 181631 w 441259"/>
                    <a:gd name="connsiteY68" fmla="*/ 510094 h 548817"/>
                    <a:gd name="connsiteX69" fmla="*/ 175541 w 441259"/>
                    <a:gd name="connsiteY69" fmla="*/ 502814 h 548817"/>
                    <a:gd name="connsiteX70" fmla="*/ 182773 w 441259"/>
                    <a:gd name="connsiteY70" fmla="*/ 496676 h 548817"/>
                    <a:gd name="connsiteX71" fmla="*/ 189244 w 441259"/>
                    <a:gd name="connsiteY71" fmla="*/ 504051 h 548817"/>
                    <a:gd name="connsiteX72" fmla="*/ 181631 w 441259"/>
                    <a:gd name="connsiteY72" fmla="*/ 510094 h 548817"/>
                    <a:gd name="connsiteX73" fmla="*/ 182202 w 441259"/>
                    <a:gd name="connsiteY73" fmla="*/ 39001 h 548817"/>
                    <a:gd name="connsiteX74" fmla="*/ 189101 w 441259"/>
                    <a:gd name="connsiteY74" fmla="*/ 45947 h 548817"/>
                    <a:gd name="connsiteX75" fmla="*/ 181916 w 441259"/>
                    <a:gd name="connsiteY75" fmla="*/ 53037 h 548817"/>
                    <a:gd name="connsiteX76" fmla="*/ 175350 w 441259"/>
                    <a:gd name="connsiteY76" fmla="*/ 45710 h 548817"/>
                    <a:gd name="connsiteX77" fmla="*/ 182202 w 441259"/>
                    <a:gd name="connsiteY77" fmla="*/ 39001 h 548817"/>
                    <a:gd name="connsiteX78" fmla="*/ 46503 w 441259"/>
                    <a:gd name="connsiteY78" fmla="*/ 509285 h 548817"/>
                    <a:gd name="connsiteX79" fmla="*/ 39033 w 441259"/>
                    <a:gd name="connsiteY79" fmla="*/ 501958 h 548817"/>
                    <a:gd name="connsiteX80" fmla="*/ 45884 w 441259"/>
                    <a:gd name="connsiteY80" fmla="*/ 495249 h 548817"/>
                    <a:gd name="connsiteX81" fmla="*/ 52736 w 441259"/>
                    <a:gd name="connsiteY81" fmla="*/ 501958 h 548817"/>
                    <a:gd name="connsiteX82" fmla="*/ 46503 w 441259"/>
                    <a:gd name="connsiteY82" fmla="*/ 509285 h 548817"/>
                    <a:gd name="connsiteX83" fmla="*/ 39080 w 441259"/>
                    <a:gd name="connsiteY83" fmla="*/ 44901 h 548817"/>
                    <a:gd name="connsiteX84" fmla="*/ 46455 w 441259"/>
                    <a:gd name="connsiteY84" fmla="*/ 38953 h 548817"/>
                    <a:gd name="connsiteX85" fmla="*/ 52736 w 441259"/>
                    <a:gd name="connsiteY85" fmla="*/ 46090 h 548817"/>
                    <a:gd name="connsiteX86" fmla="*/ 45932 w 441259"/>
                    <a:gd name="connsiteY86" fmla="*/ 52847 h 548817"/>
                    <a:gd name="connsiteX87" fmla="*/ 39080 w 441259"/>
                    <a:gd name="connsiteY87" fmla="*/ 44901 h 54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441259" h="548817">
                      <a:moveTo>
                        <a:pt x="50119" y="131021"/>
                      </a:moveTo>
                      <a:cubicBezTo>
                        <a:pt x="50119" y="226182"/>
                        <a:pt x="50119" y="321343"/>
                        <a:pt x="50119" y="416503"/>
                      </a:cubicBezTo>
                      <a:cubicBezTo>
                        <a:pt x="50119" y="440008"/>
                        <a:pt x="51499" y="435773"/>
                        <a:pt x="30563" y="436392"/>
                      </a:cubicBezTo>
                      <a:cubicBezTo>
                        <a:pt x="31562" y="449239"/>
                        <a:pt x="30944" y="459183"/>
                        <a:pt x="16955" y="467843"/>
                      </a:cubicBezTo>
                      <a:cubicBezTo>
                        <a:pt x="-2886" y="480166"/>
                        <a:pt x="-4932" y="509047"/>
                        <a:pt x="8819" y="528603"/>
                      </a:cubicBezTo>
                      <a:cubicBezTo>
                        <a:pt x="22189" y="547635"/>
                        <a:pt x="47882" y="553440"/>
                        <a:pt x="68199" y="542020"/>
                      </a:cubicBezTo>
                      <a:cubicBezTo>
                        <a:pt x="98127" y="525177"/>
                        <a:pt x="99935" y="482069"/>
                        <a:pt x="70245" y="464227"/>
                      </a:cubicBezTo>
                      <a:cubicBezTo>
                        <a:pt x="58921" y="457423"/>
                        <a:pt x="59778" y="448668"/>
                        <a:pt x="61728" y="440246"/>
                      </a:cubicBezTo>
                      <a:cubicBezTo>
                        <a:pt x="63584" y="432157"/>
                        <a:pt x="72577" y="436773"/>
                        <a:pt x="78096" y="436630"/>
                      </a:cubicBezTo>
                      <a:cubicBezTo>
                        <a:pt x="102695" y="436059"/>
                        <a:pt x="127342" y="437201"/>
                        <a:pt x="151893" y="436059"/>
                      </a:cubicBezTo>
                      <a:cubicBezTo>
                        <a:pt x="164787" y="435440"/>
                        <a:pt x="167975" y="439675"/>
                        <a:pt x="167404" y="451808"/>
                      </a:cubicBezTo>
                      <a:cubicBezTo>
                        <a:pt x="167024" y="459373"/>
                        <a:pt x="162979" y="461514"/>
                        <a:pt x="157983" y="464702"/>
                      </a:cubicBezTo>
                      <a:cubicBezTo>
                        <a:pt x="140569" y="475789"/>
                        <a:pt x="132813" y="496058"/>
                        <a:pt x="137905" y="515756"/>
                      </a:cubicBezTo>
                      <a:cubicBezTo>
                        <a:pt x="142234" y="532457"/>
                        <a:pt x="158935" y="546921"/>
                        <a:pt x="175874" y="548539"/>
                      </a:cubicBezTo>
                      <a:cubicBezTo>
                        <a:pt x="197523" y="550632"/>
                        <a:pt x="215223" y="540831"/>
                        <a:pt x="223597" y="522084"/>
                      </a:cubicBezTo>
                      <a:cubicBezTo>
                        <a:pt x="233446" y="500150"/>
                        <a:pt x="226356" y="477549"/>
                        <a:pt x="203803" y="463751"/>
                      </a:cubicBezTo>
                      <a:cubicBezTo>
                        <a:pt x="193288" y="457327"/>
                        <a:pt x="199188" y="448477"/>
                        <a:pt x="197856" y="440769"/>
                      </a:cubicBezTo>
                      <a:cubicBezTo>
                        <a:pt x="197047" y="436059"/>
                        <a:pt x="201377" y="436487"/>
                        <a:pt x="204517" y="436487"/>
                      </a:cubicBezTo>
                      <a:cubicBezTo>
                        <a:pt x="235968" y="436440"/>
                        <a:pt x="267371" y="436440"/>
                        <a:pt x="298821" y="436487"/>
                      </a:cubicBezTo>
                      <a:cubicBezTo>
                        <a:pt x="301819" y="436487"/>
                        <a:pt x="306054" y="435678"/>
                        <a:pt x="305958" y="440436"/>
                      </a:cubicBezTo>
                      <a:cubicBezTo>
                        <a:pt x="305863" y="448906"/>
                        <a:pt x="309099" y="457565"/>
                        <a:pt x="297822" y="463608"/>
                      </a:cubicBezTo>
                      <a:cubicBezTo>
                        <a:pt x="279123" y="473647"/>
                        <a:pt x="271653" y="495059"/>
                        <a:pt x="277267" y="515280"/>
                      </a:cubicBezTo>
                      <a:cubicBezTo>
                        <a:pt x="282454" y="533837"/>
                        <a:pt x="301629" y="548158"/>
                        <a:pt x="321232" y="548158"/>
                      </a:cubicBezTo>
                      <a:cubicBezTo>
                        <a:pt x="341120" y="548111"/>
                        <a:pt x="358820" y="534645"/>
                        <a:pt x="364768" y="514995"/>
                      </a:cubicBezTo>
                      <a:cubicBezTo>
                        <a:pt x="370668" y="495582"/>
                        <a:pt x="363911" y="473885"/>
                        <a:pt x="345736" y="464227"/>
                      </a:cubicBezTo>
                      <a:cubicBezTo>
                        <a:pt x="333603" y="457803"/>
                        <a:pt x="336077" y="448525"/>
                        <a:pt x="337504" y="440198"/>
                      </a:cubicBezTo>
                      <a:cubicBezTo>
                        <a:pt x="338884" y="432252"/>
                        <a:pt x="347401" y="437296"/>
                        <a:pt x="352635" y="436582"/>
                      </a:cubicBezTo>
                      <a:cubicBezTo>
                        <a:pt x="358915" y="435773"/>
                        <a:pt x="365386" y="436487"/>
                        <a:pt x="371762" y="436344"/>
                      </a:cubicBezTo>
                      <a:cubicBezTo>
                        <a:pt x="410540" y="435678"/>
                        <a:pt x="440992" y="405417"/>
                        <a:pt x="441134" y="366877"/>
                      </a:cubicBezTo>
                      <a:cubicBezTo>
                        <a:pt x="441325" y="304927"/>
                        <a:pt x="441277" y="242978"/>
                        <a:pt x="441134" y="181028"/>
                      </a:cubicBezTo>
                      <a:cubicBezTo>
                        <a:pt x="441039" y="147389"/>
                        <a:pt x="418201" y="120268"/>
                        <a:pt x="385322" y="113226"/>
                      </a:cubicBezTo>
                      <a:cubicBezTo>
                        <a:pt x="370382" y="109991"/>
                        <a:pt x="355252" y="110562"/>
                        <a:pt x="340454" y="111704"/>
                      </a:cubicBezTo>
                      <a:cubicBezTo>
                        <a:pt x="326418" y="112750"/>
                        <a:pt x="325228" y="106517"/>
                        <a:pt x="325562" y="95383"/>
                      </a:cubicBezTo>
                      <a:cubicBezTo>
                        <a:pt x="325799" y="87961"/>
                        <a:pt x="330938" y="86819"/>
                        <a:pt x="335220" y="83869"/>
                      </a:cubicBezTo>
                      <a:cubicBezTo>
                        <a:pt x="352159" y="72259"/>
                        <a:pt x="359296" y="53037"/>
                        <a:pt x="353919" y="33862"/>
                      </a:cubicBezTo>
                      <a:cubicBezTo>
                        <a:pt x="348400" y="14164"/>
                        <a:pt x="332699" y="1412"/>
                        <a:pt x="312525" y="175"/>
                      </a:cubicBezTo>
                      <a:cubicBezTo>
                        <a:pt x="292921" y="-1014"/>
                        <a:pt x="274984" y="10643"/>
                        <a:pt x="267704" y="29342"/>
                      </a:cubicBezTo>
                      <a:cubicBezTo>
                        <a:pt x="259615" y="50087"/>
                        <a:pt x="266895" y="73544"/>
                        <a:pt x="287164" y="84630"/>
                      </a:cubicBezTo>
                      <a:cubicBezTo>
                        <a:pt x="298060" y="90578"/>
                        <a:pt x="295681" y="99000"/>
                        <a:pt x="294634" y="106708"/>
                      </a:cubicBezTo>
                      <a:cubicBezTo>
                        <a:pt x="293445" y="115605"/>
                        <a:pt x="284975" y="110990"/>
                        <a:pt x="279979" y="111085"/>
                      </a:cubicBezTo>
                      <a:cubicBezTo>
                        <a:pt x="257664" y="111608"/>
                        <a:pt x="235349" y="111323"/>
                        <a:pt x="213034" y="111323"/>
                      </a:cubicBezTo>
                      <a:cubicBezTo>
                        <a:pt x="197047" y="111323"/>
                        <a:pt x="195572" y="109087"/>
                        <a:pt x="197523" y="93480"/>
                      </a:cubicBezTo>
                      <a:cubicBezTo>
                        <a:pt x="198379" y="86676"/>
                        <a:pt x="203851" y="86391"/>
                        <a:pt x="207562" y="83726"/>
                      </a:cubicBezTo>
                      <a:cubicBezTo>
                        <a:pt x="223216" y="72592"/>
                        <a:pt x="231067" y="53465"/>
                        <a:pt x="226737" y="36051"/>
                      </a:cubicBezTo>
                      <a:cubicBezTo>
                        <a:pt x="221646" y="15686"/>
                        <a:pt x="205897" y="2078"/>
                        <a:pt x="185342" y="318"/>
                      </a:cubicBezTo>
                      <a:cubicBezTo>
                        <a:pt x="167071" y="-1252"/>
                        <a:pt x="148896" y="9215"/>
                        <a:pt x="140855" y="26011"/>
                      </a:cubicBezTo>
                      <a:cubicBezTo>
                        <a:pt x="130387" y="47803"/>
                        <a:pt x="137857" y="72592"/>
                        <a:pt x="160600" y="85725"/>
                      </a:cubicBezTo>
                      <a:cubicBezTo>
                        <a:pt x="170973" y="91720"/>
                        <a:pt x="166929" y="99999"/>
                        <a:pt x="166548" y="107136"/>
                      </a:cubicBezTo>
                      <a:cubicBezTo>
                        <a:pt x="166167" y="114320"/>
                        <a:pt x="158650" y="111085"/>
                        <a:pt x="154367" y="111133"/>
                      </a:cubicBezTo>
                      <a:cubicBezTo>
                        <a:pt x="128388" y="111466"/>
                        <a:pt x="102410" y="111275"/>
                        <a:pt x="76478" y="111275"/>
                      </a:cubicBezTo>
                      <a:cubicBezTo>
                        <a:pt x="60729" y="111275"/>
                        <a:pt x="58826" y="108611"/>
                        <a:pt x="61062" y="93385"/>
                      </a:cubicBezTo>
                      <a:cubicBezTo>
                        <a:pt x="62157" y="86105"/>
                        <a:pt x="68437" y="86058"/>
                        <a:pt x="72482" y="83108"/>
                      </a:cubicBezTo>
                      <a:cubicBezTo>
                        <a:pt x="87755" y="72069"/>
                        <a:pt x="95225" y="51609"/>
                        <a:pt x="90039" y="33529"/>
                      </a:cubicBezTo>
                      <a:cubicBezTo>
                        <a:pt x="84519" y="14402"/>
                        <a:pt x="68104" y="1270"/>
                        <a:pt x="48120" y="80"/>
                      </a:cubicBezTo>
                      <a:cubicBezTo>
                        <a:pt x="28898" y="-1110"/>
                        <a:pt x="10389" y="11071"/>
                        <a:pt x="3395" y="29532"/>
                      </a:cubicBezTo>
                      <a:cubicBezTo>
                        <a:pt x="-3266" y="47089"/>
                        <a:pt x="968" y="70784"/>
                        <a:pt x="16575" y="79825"/>
                      </a:cubicBezTo>
                      <a:cubicBezTo>
                        <a:pt x="30468" y="87866"/>
                        <a:pt x="32324" y="97763"/>
                        <a:pt x="30849" y="110942"/>
                      </a:cubicBezTo>
                      <a:cubicBezTo>
                        <a:pt x="51308" y="111656"/>
                        <a:pt x="50119" y="107183"/>
                        <a:pt x="50119" y="131021"/>
                      </a:cubicBezTo>
                      <a:close/>
                      <a:moveTo>
                        <a:pt x="328321" y="501863"/>
                      </a:moveTo>
                      <a:cubicBezTo>
                        <a:pt x="328274" y="506335"/>
                        <a:pt x="325086" y="509428"/>
                        <a:pt x="320613" y="509237"/>
                      </a:cubicBezTo>
                      <a:cubicBezTo>
                        <a:pt x="316664" y="509095"/>
                        <a:pt x="314523" y="506050"/>
                        <a:pt x="314523" y="501910"/>
                      </a:cubicBezTo>
                      <a:cubicBezTo>
                        <a:pt x="314523" y="497485"/>
                        <a:pt x="317235" y="495725"/>
                        <a:pt x="321232" y="495201"/>
                      </a:cubicBezTo>
                      <a:cubicBezTo>
                        <a:pt x="324895" y="496010"/>
                        <a:pt x="328369" y="497771"/>
                        <a:pt x="328321" y="501863"/>
                      </a:cubicBezTo>
                      <a:close/>
                      <a:moveTo>
                        <a:pt x="309908" y="38858"/>
                      </a:moveTo>
                      <a:cubicBezTo>
                        <a:pt x="313952" y="39524"/>
                        <a:pt x="317235" y="41380"/>
                        <a:pt x="317235" y="45614"/>
                      </a:cubicBezTo>
                      <a:cubicBezTo>
                        <a:pt x="317235" y="49706"/>
                        <a:pt x="314095" y="52466"/>
                        <a:pt x="310288" y="52751"/>
                      </a:cubicBezTo>
                      <a:cubicBezTo>
                        <a:pt x="306149" y="53037"/>
                        <a:pt x="303722" y="49944"/>
                        <a:pt x="303484" y="45900"/>
                      </a:cubicBezTo>
                      <a:cubicBezTo>
                        <a:pt x="303199" y="41475"/>
                        <a:pt x="305911" y="39381"/>
                        <a:pt x="309908" y="38858"/>
                      </a:cubicBezTo>
                      <a:close/>
                      <a:moveTo>
                        <a:pt x="181631" y="510094"/>
                      </a:moveTo>
                      <a:cubicBezTo>
                        <a:pt x="177158" y="509809"/>
                        <a:pt x="175208" y="506858"/>
                        <a:pt x="175541" y="502814"/>
                      </a:cubicBezTo>
                      <a:cubicBezTo>
                        <a:pt x="175874" y="498770"/>
                        <a:pt x="178300" y="496058"/>
                        <a:pt x="182773" y="496676"/>
                      </a:cubicBezTo>
                      <a:cubicBezTo>
                        <a:pt x="186865" y="497200"/>
                        <a:pt x="189101" y="499769"/>
                        <a:pt x="189244" y="504051"/>
                      </a:cubicBezTo>
                      <a:cubicBezTo>
                        <a:pt x="188149" y="507858"/>
                        <a:pt x="186008" y="510380"/>
                        <a:pt x="181631" y="510094"/>
                      </a:cubicBezTo>
                      <a:close/>
                      <a:moveTo>
                        <a:pt x="182202" y="39001"/>
                      </a:moveTo>
                      <a:cubicBezTo>
                        <a:pt x="185961" y="39239"/>
                        <a:pt x="189434" y="41475"/>
                        <a:pt x="189101" y="45947"/>
                      </a:cubicBezTo>
                      <a:cubicBezTo>
                        <a:pt x="188816" y="50039"/>
                        <a:pt x="185723" y="52085"/>
                        <a:pt x="181916" y="53037"/>
                      </a:cubicBezTo>
                      <a:cubicBezTo>
                        <a:pt x="177920" y="52133"/>
                        <a:pt x="175398" y="50135"/>
                        <a:pt x="175350" y="45710"/>
                      </a:cubicBezTo>
                      <a:cubicBezTo>
                        <a:pt x="175350" y="41047"/>
                        <a:pt x="178157" y="38763"/>
                        <a:pt x="182202" y="39001"/>
                      </a:cubicBezTo>
                      <a:close/>
                      <a:moveTo>
                        <a:pt x="46503" y="509285"/>
                      </a:moveTo>
                      <a:cubicBezTo>
                        <a:pt x="41982" y="509666"/>
                        <a:pt x="39033" y="506858"/>
                        <a:pt x="39033" y="501958"/>
                      </a:cubicBezTo>
                      <a:cubicBezTo>
                        <a:pt x="38985" y="497438"/>
                        <a:pt x="42316" y="495249"/>
                        <a:pt x="45884" y="495249"/>
                      </a:cubicBezTo>
                      <a:cubicBezTo>
                        <a:pt x="49453" y="495249"/>
                        <a:pt x="52736" y="497390"/>
                        <a:pt x="52736" y="501958"/>
                      </a:cubicBezTo>
                      <a:cubicBezTo>
                        <a:pt x="52926" y="506240"/>
                        <a:pt x="50261" y="508952"/>
                        <a:pt x="46503" y="509285"/>
                      </a:cubicBezTo>
                      <a:close/>
                      <a:moveTo>
                        <a:pt x="39080" y="44901"/>
                      </a:moveTo>
                      <a:cubicBezTo>
                        <a:pt x="39508" y="40571"/>
                        <a:pt x="42649" y="38620"/>
                        <a:pt x="46455" y="38953"/>
                      </a:cubicBezTo>
                      <a:cubicBezTo>
                        <a:pt x="50309" y="39286"/>
                        <a:pt x="52974" y="41665"/>
                        <a:pt x="52736" y="46090"/>
                      </a:cubicBezTo>
                      <a:cubicBezTo>
                        <a:pt x="52498" y="50420"/>
                        <a:pt x="49595" y="52942"/>
                        <a:pt x="45932" y="52847"/>
                      </a:cubicBezTo>
                      <a:cubicBezTo>
                        <a:pt x="41554" y="52799"/>
                        <a:pt x="38557" y="49849"/>
                        <a:pt x="39080" y="44901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9BDDEB0F-6AA2-414D-81B9-D10D71624575}"/>
                    </a:ext>
                  </a:extLst>
                </p:cNvPr>
                <p:cNvSpPr/>
                <p:nvPr/>
              </p:nvSpPr>
              <p:spPr>
                <a:xfrm>
                  <a:off x="1088434" y="4118048"/>
                  <a:ext cx="449481" cy="434513"/>
                </a:xfrm>
                <a:custGeom>
                  <a:avLst/>
                  <a:gdLst>
                    <a:gd name="connsiteX0" fmla="*/ 273946 w 449481"/>
                    <a:gd name="connsiteY0" fmla="*/ 0 h 434513"/>
                    <a:gd name="connsiteX1" fmla="*/ 276915 w 449481"/>
                    <a:gd name="connsiteY1" fmla="*/ 8625 h 434513"/>
                    <a:gd name="connsiteX2" fmla="*/ 294725 w 449481"/>
                    <a:gd name="connsiteY2" fmla="*/ 26380 h 434513"/>
                    <a:gd name="connsiteX3" fmla="*/ 309287 w 449481"/>
                    <a:gd name="connsiteY3" fmla="*/ 8793 h 434513"/>
                    <a:gd name="connsiteX4" fmla="*/ 310127 w 449481"/>
                    <a:gd name="connsiteY4" fmla="*/ 2465 h 434513"/>
                    <a:gd name="connsiteX5" fmla="*/ 338412 w 449481"/>
                    <a:gd name="connsiteY5" fmla="*/ 26156 h 434513"/>
                    <a:gd name="connsiteX6" fmla="*/ 431554 w 449481"/>
                    <a:gd name="connsiteY6" fmla="*/ 25764 h 434513"/>
                    <a:gd name="connsiteX7" fmla="*/ 449477 w 449481"/>
                    <a:gd name="connsiteY7" fmla="*/ 58417 h 434513"/>
                    <a:gd name="connsiteX8" fmla="*/ 449477 w 449481"/>
                    <a:gd name="connsiteY8" fmla="*/ 376322 h 434513"/>
                    <a:gd name="connsiteX9" fmla="*/ 431385 w 449481"/>
                    <a:gd name="connsiteY9" fmla="*/ 408806 h 434513"/>
                    <a:gd name="connsiteX10" fmla="*/ 328890 w 449481"/>
                    <a:gd name="connsiteY10" fmla="*/ 408414 h 434513"/>
                    <a:gd name="connsiteX11" fmla="*/ 311472 w 449481"/>
                    <a:gd name="connsiteY11" fmla="*/ 426000 h 434513"/>
                    <a:gd name="connsiteX12" fmla="*/ 310127 w 449481"/>
                    <a:gd name="connsiteY12" fmla="*/ 432161 h 434513"/>
                    <a:gd name="connsiteX13" fmla="*/ 309119 w 449481"/>
                    <a:gd name="connsiteY13" fmla="*/ 416255 h 434513"/>
                    <a:gd name="connsiteX14" fmla="*/ 302846 w 449481"/>
                    <a:gd name="connsiteY14" fmla="*/ 408749 h 434513"/>
                    <a:gd name="connsiteX15" fmla="*/ 276915 w 449481"/>
                    <a:gd name="connsiteY15" fmla="*/ 427344 h 434513"/>
                    <a:gd name="connsiteX16" fmla="*/ 274281 w 449481"/>
                    <a:gd name="connsiteY16" fmla="*/ 434513 h 434513"/>
                    <a:gd name="connsiteX17" fmla="*/ 247902 w 449481"/>
                    <a:gd name="connsiteY17" fmla="*/ 408749 h 434513"/>
                    <a:gd name="connsiteX18" fmla="*/ 155152 w 449481"/>
                    <a:gd name="connsiteY18" fmla="*/ 408749 h 434513"/>
                    <a:gd name="connsiteX19" fmla="*/ 142414 w 449481"/>
                    <a:gd name="connsiteY19" fmla="*/ 408789 h 434513"/>
                    <a:gd name="connsiteX20" fmla="*/ 123981 w 449481"/>
                    <a:gd name="connsiteY20" fmla="*/ 389018 h 434513"/>
                    <a:gd name="connsiteX21" fmla="*/ 12 w 449481"/>
                    <a:gd name="connsiteY21" fmla="*/ 134356 h 434513"/>
                    <a:gd name="connsiteX22" fmla="*/ 0 w 449481"/>
                    <a:gd name="connsiteY22" fmla="*/ 134293 h 434513"/>
                    <a:gd name="connsiteX23" fmla="*/ 8 w 449481"/>
                    <a:gd name="connsiteY23" fmla="*/ 104232 h 434513"/>
                    <a:gd name="connsiteX24" fmla="*/ 81836 w 449481"/>
                    <a:gd name="connsiteY24" fmla="*/ 26156 h 434513"/>
                    <a:gd name="connsiteX25" fmla="*/ 118746 w 449481"/>
                    <a:gd name="connsiteY25" fmla="*/ 25596 h 434513"/>
                    <a:gd name="connsiteX26" fmla="*/ 154928 w 449481"/>
                    <a:gd name="connsiteY26" fmla="*/ 25764 h 434513"/>
                    <a:gd name="connsiteX27" fmla="*/ 255967 w 449481"/>
                    <a:gd name="connsiteY27" fmla="*/ 26492 h 434513"/>
                    <a:gd name="connsiteX28" fmla="*/ 273946 w 449481"/>
                    <a:gd name="connsiteY28" fmla="*/ 8009 h 434513"/>
                    <a:gd name="connsiteX29" fmla="*/ 273946 w 449481"/>
                    <a:gd name="connsiteY29" fmla="*/ 0 h 434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49481" h="434513">
                      <a:moveTo>
                        <a:pt x="273946" y="0"/>
                      </a:moveTo>
                      <a:cubicBezTo>
                        <a:pt x="276970" y="2185"/>
                        <a:pt x="277418" y="5489"/>
                        <a:pt x="276915" y="8625"/>
                      </a:cubicBezTo>
                      <a:cubicBezTo>
                        <a:pt x="274450" y="23244"/>
                        <a:pt x="281115" y="26100"/>
                        <a:pt x="294725" y="26380"/>
                      </a:cubicBezTo>
                      <a:cubicBezTo>
                        <a:pt x="309511" y="26716"/>
                        <a:pt x="309959" y="19323"/>
                        <a:pt x="309287" y="8793"/>
                      </a:cubicBezTo>
                      <a:cubicBezTo>
                        <a:pt x="309175" y="6722"/>
                        <a:pt x="309847" y="4592"/>
                        <a:pt x="310127" y="2465"/>
                      </a:cubicBezTo>
                      <a:cubicBezTo>
                        <a:pt x="313768" y="26156"/>
                        <a:pt x="313768" y="26213"/>
                        <a:pt x="338412" y="26156"/>
                      </a:cubicBezTo>
                      <a:cubicBezTo>
                        <a:pt x="369440" y="26044"/>
                        <a:pt x="400525" y="25876"/>
                        <a:pt x="431554" y="25764"/>
                      </a:cubicBezTo>
                      <a:cubicBezTo>
                        <a:pt x="448076" y="30916"/>
                        <a:pt x="449532" y="43295"/>
                        <a:pt x="449477" y="58417"/>
                      </a:cubicBezTo>
                      <a:cubicBezTo>
                        <a:pt x="448973" y="164385"/>
                        <a:pt x="448916" y="270353"/>
                        <a:pt x="449477" y="376322"/>
                      </a:cubicBezTo>
                      <a:cubicBezTo>
                        <a:pt x="449588" y="391555"/>
                        <a:pt x="447629" y="403653"/>
                        <a:pt x="431385" y="408806"/>
                      </a:cubicBezTo>
                      <a:cubicBezTo>
                        <a:pt x="397220" y="408806"/>
                        <a:pt x="363000" y="409534"/>
                        <a:pt x="328890" y="408414"/>
                      </a:cubicBezTo>
                      <a:cubicBezTo>
                        <a:pt x="314719" y="407965"/>
                        <a:pt x="309230" y="411943"/>
                        <a:pt x="311472" y="426000"/>
                      </a:cubicBezTo>
                      <a:cubicBezTo>
                        <a:pt x="311752" y="427961"/>
                        <a:pt x="310631" y="430090"/>
                        <a:pt x="310127" y="432161"/>
                      </a:cubicBezTo>
                      <a:cubicBezTo>
                        <a:pt x="309735" y="426841"/>
                        <a:pt x="309287" y="421575"/>
                        <a:pt x="309119" y="416255"/>
                      </a:cubicBezTo>
                      <a:cubicBezTo>
                        <a:pt x="309007" y="411943"/>
                        <a:pt x="307439" y="409815"/>
                        <a:pt x="302846" y="408749"/>
                      </a:cubicBezTo>
                      <a:cubicBezTo>
                        <a:pt x="285428" y="404773"/>
                        <a:pt x="278426" y="409702"/>
                        <a:pt x="276915" y="427344"/>
                      </a:cubicBezTo>
                      <a:cubicBezTo>
                        <a:pt x="276690" y="429753"/>
                        <a:pt x="275178" y="432106"/>
                        <a:pt x="274281" y="434513"/>
                      </a:cubicBezTo>
                      <a:cubicBezTo>
                        <a:pt x="273330" y="408749"/>
                        <a:pt x="273330" y="408749"/>
                        <a:pt x="247902" y="408749"/>
                      </a:cubicBezTo>
                      <a:cubicBezTo>
                        <a:pt x="216985" y="408749"/>
                        <a:pt x="186068" y="408749"/>
                        <a:pt x="155152" y="408749"/>
                      </a:cubicBezTo>
                      <a:lnTo>
                        <a:pt x="142414" y="408789"/>
                      </a:lnTo>
                      <a:lnTo>
                        <a:pt x="123981" y="389018"/>
                      </a:lnTo>
                      <a:cubicBezTo>
                        <a:pt x="64271" y="310525"/>
                        <a:pt x="24357" y="223804"/>
                        <a:pt x="12" y="134356"/>
                      </a:cubicBezTo>
                      <a:lnTo>
                        <a:pt x="0" y="134293"/>
                      </a:lnTo>
                      <a:lnTo>
                        <a:pt x="8" y="104232"/>
                      </a:lnTo>
                      <a:cubicBezTo>
                        <a:pt x="568" y="60770"/>
                        <a:pt x="36694" y="27556"/>
                        <a:pt x="81836" y="26156"/>
                      </a:cubicBezTo>
                      <a:cubicBezTo>
                        <a:pt x="94102" y="25764"/>
                        <a:pt x="106424" y="25764"/>
                        <a:pt x="118746" y="25596"/>
                      </a:cubicBezTo>
                      <a:cubicBezTo>
                        <a:pt x="130787" y="25652"/>
                        <a:pt x="142886" y="25652"/>
                        <a:pt x="154928" y="25764"/>
                      </a:cubicBezTo>
                      <a:cubicBezTo>
                        <a:pt x="188645" y="25876"/>
                        <a:pt x="222306" y="25204"/>
                        <a:pt x="255967" y="26492"/>
                      </a:cubicBezTo>
                      <a:cubicBezTo>
                        <a:pt x="270922" y="27052"/>
                        <a:pt x="276298" y="22460"/>
                        <a:pt x="273946" y="8009"/>
                      </a:cubicBezTo>
                      <a:cubicBezTo>
                        <a:pt x="273497" y="5433"/>
                        <a:pt x="273946" y="2689"/>
                        <a:pt x="273946" y="0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926DAC09-706B-4851-8C60-B017459974F5}"/>
                    </a:ext>
                  </a:extLst>
                </p:cNvPr>
                <p:cNvSpPr/>
                <p:nvPr/>
              </p:nvSpPr>
              <p:spPr>
                <a:xfrm>
                  <a:off x="1174539" y="4016767"/>
                  <a:ext cx="108103" cy="130399"/>
                </a:xfrm>
                <a:custGeom>
                  <a:avLst/>
                  <a:gdLst>
                    <a:gd name="connsiteX0" fmla="*/ 61363 w 91836"/>
                    <a:gd name="connsiteY0" fmla="*/ 110778 h 110777"/>
                    <a:gd name="connsiteX1" fmla="*/ 75067 w 91836"/>
                    <a:gd name="connsiteY1" fmla="*/ 79280 h 110777"/>
                    <a:gd name="connsiteX2" fmla="*/ 77921 w 91836"/>
                    <a:gd name="connsiteY2" fmla="*/ 13428 h 110777"/>
                    <a:gd name="connsiteX3" fmla="*/ 12165 w 91836"/>
                    <a:gd name="connsiteY3" fmla="*/ 14380 h 110777"/>
                    <a:gd name="connsiteX4" fmla="*/ 16352 w 91836"/>
                    <a:gd name="connsiteY4" fmla="*/ 79660 h 110777"/>
                    <a:gd name="connsiteX5" fmla="*/ 30579 w 91836"/>
                    <a:gd name="connsiteY5" fmla="*/ 110683 h 110777"/>
                    <a:gd name="connsiteX6" fmla="*/ 61363 w 91836"/>
                    <a:gd name="connsiteY6" fmla="*/ 110778 h 110777"/>
                    <a:gd name="connsiteX7" fmla="*/ 46471 w 91836"/>
                    <a:gd name="connsiteY7" fmla="*/ 38932 h 110777"/>
                    <a:gd name="connsiteX8" fmla="*/ 52751 w 91836"/>
                    <a:gd name="connsiteY8" fmla="*/ 46354 h 110777"/>
                    <a:gd name="connsiteX9" fmla="*/ 44948 w 91836"/>
                    <a:gd name="connsiteY9" fmla="*/ 52730 h 110777"/>
                    <a:gd name="connsiteX10" fmla="*/ 39048 w 91836"/>
                    <a:gd name="connsiteY10" fmla="*/ 44831 h 110777"/>
                    <a:gd name="connsiteX11" fmla="*/ 46471 w 91836"/>
                    <a:gd name="connsiteY11" fmla="*/ 38932 h 110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1836" h="110777">
                      <a:moveTo>
                        <a:pt x="61363" y="110778"/>
                      </a:moveTo>
                      <a:cubicBezTo>
                        <a:pt x="60174" y="97788"/>
                        <a:pt x="61982" y="88272"/>
                        <a:pt x="75067" y="79280"/>
                      </a:cubicBezTo>
                      <a:cubicBezTo>
                        <a:pt x="97049" y="64102"/>
                        <a:pt x="96811" y="32556"/>
                        <a:pt x="77921" y="13428"/>
                      </a:cubicBezTo>
                      <a:cubicBezTo>
                        <a:pt x="59841" y="-4842"/>
                        <a:pt x="29294" y="-4414"/>
                        <a:pt x="12165" y="14380"/>
                      </a:cubicBezTo>
                      <a:cubicBezTo>
                        <a:pt x="-4964" y="33174"/>
                        <a:pt x="-4393" y="65814"/>
                        <a:pt x="16352" y="79660"/>
                      </a:cubicBezTo>
                      <a:cubicBezTo>
                        <a:pt x="29294" y="88272"/>
                        <a:pt x="32435" y="97265"/>
                        <a:pt x="30579" y="110683"/>
                      </a:cubicBezTo>
                      <a:cubicBezTo>
                        <a:pt x="40904" y="105021"/>
                        <a:pt x="51134" y="104592"/>
                        <a:pt x="61363" y="110778"/>
                      </a:cubicBezTo>
                      <a:close/>
                      <a:moveTo>
                        <a:pt x="46471" y="38932"/>
                      </a:moveTo>
                      <a:cubicBezTo>
                        <a:pt x="50325" y="39503"/>
                        <a:pt x="53560" y="41977"/>
                        <a:pt x="52751" y="46354"/>
                      </a:cubicBezTo>
                      <a:cubicBezTo>
                        <a:pt x="52038" y="50113"/>
                        <a:pt x="49183" y="52539"/>
                        <a:pt x="44948" y="52730"/>
                      </a:cubicBezTo>
                      <a:cubicBezTo>
                        <a:pt x="40904" y="51588"/>
                        <a:pt x="38763" y="49114"/>
                        <a:pt x="39048" y="44831"/>
                      </a:cubicBezTo>
                      <a:cubicBezTo>
                        <a:pt x="39429" y="40169"/>
                        <a:pt x="42426" y="38313"/>
                        <a:pt x="46471" y="38932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A5040040-DE7A-436B-82E7-AABAB0CF5896}"/>
                    </a:ext>
                  </a:extLst>
                </p:cNvPr>
                <p:cNvSpPr/>
                <p:nvPr/>
              </p:nvSpPr>
              <p:spPr>
                <a:xfrm>
                  <a:off x="1327446" y="4527794"/>
                  <a:ext cx="107559" cy="127099"/>
                </a:xfrm>
                <a:custGeom>
                  <a:avLst/>
                  <a:gdLst>
                    <a:gd name="connsiteX0" fmla="*/ 56512 w 91374"/>
                    <a:gd name="connsiteY0" fmla="*/ 9291 h 107973"/>
                    <a:gd name="connsiteX1" fmla="*/ 45616 w 91374"/>
                    <a:gd name="connsiteY1" fmla="*/ 13 h 107973"/>
                    <a:gd name="connsiteX2" fmla="*/ 35909 w 91374"/>
                    <a:gd name="connsiteY2" fmla="*/ 9101 h 107973"/>
                    <a:gd name="connsiteX3" fmla="*/ 29914 w 91374"/>
                    <a:gd name="connsiteY3" fmla="*/ 18093 h 107973"/>
                    <a:gd name="connsiteX4" fmla="*/ 24300 w 91374"/>
                    <a:gd name="connsiteY4" fmla="*/ 21614 h 107973"/>
                    <a:gd name="connsiteX5" fmla="*/ 1414 w 91374"/>
                    <a:gd name="connsiteY5" fmla="*/ 72097 h 107973"/>
                    <a:gd name="connsiteX6" fmla="*/ 45425 w 91374"/>
                    <a:gd name="connsiteY6" fmla="*/ 107973 h 107973"/>
                    <a:gd name="connsiteX7" fmla="*/ 89485 w 91374"/>
                    <a:gd name="connsiteY7" fmla="*/ 75475 h 107973"/>
                    <a:gd name="connsiteX8" fmla="*/ 67503 w 91374"/>
                    <a:gd name="connsiteY8" fmla="*/ 21852 h 107973"/>
                    <a:gd name="connsiteX9" fmla="*/ 60413 w 91374"/>
                    <a:gd name="connsiteY9" fmla="*/ 16095 h 107973"/>
                    <a:gd name="connsiteX10" fmla="*/ 60413 w 91374"/>
                    <a:gd name="connsiteY10" fmla="*/ 16095 h 107973"/>
                    <a:gd name="connsiteX11" fmla="*/ 56512 w 91374"/>
                    <a:gd name="connsiteY11" fmla="*/ 9291 h 107973"/>
                    <a:gd name="connsiteX12" fmla="*/ 46187 w 91374"/>
                    <a:gd name="connsiteY12" fmla="*/ 69100 h 107973"/>
                    <a:gd name="connsiteX13" fmla="*/ 38574 w 91374"/>
                    <a:gd name="connsiteY13" fmla="*/ 61677 h 107973"/>
                    <a:gd name="connsiteX14" fmla="*/ 45711 w 91374"/>
                    <a:gd name="connsiteY14" fmla="*/ 55063 h 107973"/>
                    <a:gd name="connsiteX15" fmla="*/ 52372 w 91374"/>
                    <a:gd name="connsiteY15" fmla="*/ 61820 h 107973"/>
                    <a:gd name="connsiteX16" fmla="*/ 46187 w 91374"/>
                    <a:gd name="connsiteY16" fmla="*/ 69100 h 10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374" h="107973">
                      <a:moveTo>
                        <a:pt x="56512" y="9291"/>
                      </a:moveTo>
                      <a:cubicBezTo>
                        <a:pt x="55655" y="2820"/>
                        <a:pt x="52325" y="-225"/>
                        <a:pt x="45616" y="13"/>
                      </a:cubicBezTo>
                      <a:cubicBezTo>
                        <a:pt x="39478" y="251"/>
                        <a:pt x="36908" y="3344"/>
                        <a:pt x="35909" y="9101"/>
                      </a:cubicBezTo>
                      <a:cubicBezTo>
                        <a:pt x="35291" y="12717"/>
                        <a:pt x="35814" y="17760"/>
                        <a:pt x="29914" y="18093"/>
                      </a:cubicBezTo>
                      <a:cubicBezTo>
                        <a:pt x="28059" y="19283"/>
                        <a:pt x="26203" y="20472"/>
                        <a:pt x="24300" y="21614"/>
                      </a:cubicBezTo>
                      <a:cubicBezTo>
                        <a:pt x="5220" y="32748"/>
                        <a:pt x="-3678" y="52351"/>
                        <a:pt x="1414" y="72097"/>
                      </a:cubicBezTo>
                      <a:cubicBezTo>
                        <a:pt x="6885" y="93413"/>
                        <a:pt x="24538" y="107830"/>
                        <a:pt x="45425" y="107973"/>
                      </a:cubicBezTo>
                      <a:cubicBezTo>
                        <a:pt x="64933" y="108116"/>
                        <a:pt x="84251" y="93841"/>
                        <a:pt x="89485" y="75475"/>
                      </a:cubicBezTo>
                      <a:cubicBezTo>
                        <a:pt x="95480" y="54397"/>
                        <a:pt x="86963" y="33510"/>
                        <a:pt x="67503" y="21852"/>
                      </a:cubicBezTo>
                      <a:cubicBezTo>
                        <a:pt x="64838" y="20235"/>
                        <a:pt x="61555" y="19568"/>
                        <a:pt x="60413" y="16095"/>
                      </a:cubicBezTo>
                      <a:lnTo>
                        <a:pt x="60413" y="16095"/>
                      </a:lnTo>
                      <a:cubicBezTo>
                        <a:pt x="57654" y="14668"/>
                        <a:pt x="56892" y="11956"/>
                        <a:pt x="56512" y="9291"/>
                      </a:cubicBezTo>
                      <a:close/>
                      <a:moveTo>
                        <a:pt x="46187" y="69100"/>
                      </a:moveTo>
                      <a:cubicBezTo>
                        <a:pt x="41714" y="69242"/>
                        <a:pt x="38526" y="66102"/>
                        <a:pt x="38574" y="61677"/>
                      </a:cubicBezTo>
                      <a:cubicBezTo>
                        <a:pt x="38621" y="57776"/>
                        <a:pt x="41857" y="55729"/>
                        <a:pt x="45711" y="55063"/>
                      </a:cubicBezTo>
                      <a:cubicBezTo>
                        <a:pt x="49708" y="55587"/>
                        <a:pt x="52372" y="57490"/>
                        <a:pt x="52372" y="61820"/>
                      </a:cubicBezTo>
                      <a:cubicBezTo>
                        <a:pt x="52277" y="65864"/>
                        <a:pt x="50136" y="68957"/>
                        <a:pt x="46187" y="6910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195A9805-295A-4450-A636-8C72F2B87650}"/>
                    </a:ext>
                  </a:extLst>
                </p:cNvPr>
                <p:cNvSpPr/>
                <p:nvPr/>
              </p:nvSpPr>
              <p:spPr>
                <a:xfrm>
                  <a:off x="1330486" y="4016563"/>
                  <a:ext cx="107398" cy="126145"/>
                </a:xfrm>
                <a:custGeom>
                  <a:avLst/>
                  <a:gdLst>
                    <a:gd name="connsiteX0" fmla="*/ 36177 w 91237"/>
                    <a:gd name="connsiteY0" fmla="*/ 97818 h 107163"/>
                    <a:gd name="connsiteX1" fmla="*/ 45789 w 91237"/>
                    <a:gd name="connsiteY1" fmla="*/ 107144 h 107163"/>
                    <a:gd name="connsiteX2" fmla="*/ 56827 w 91237"/>
                    <a:gd name="connsiteY2" fmla="*/ 98008 h 107163"/>
                    <a:gd name="connsiteX3" fmla="*/ 60681 w 91237"/>
                    <a:gd name="connsiteY3" fmla="*/ 91204 h 107163"/>
                    <a:gd name="connsiteX4" fmla="*/ 60681 w 91237"/>
                    <a:gd name="connsiteY4" fmla="*/ 91204 h 107163"/>
                    <a:gd name="connsiteX5" fmla="*/ 60681 w 91237"/>
                    <a:gd name="connsiteY5" fmla="*/ 91204 h 107163"/>
                    <a:gd name="connsiteX6" fmla="*/ 70483 w 91237"/>
                    <a:gd name="connsiteY6" fmla="*/ 84210 h 107163"/>
                    <a:gd name="connsiteX7" fmla="*/ 90657 w 91237"/>
                    <a:gd name="connsiteY7" fmla="*/ 38485 h 107163"/>
                    <a:gd name="connsiteX8" fmla="*/ 61110 w 91237"/>
                    <a:gd name="connsiteY8" fmla="*/ 2800 h 107163"/>
                    <a:gd name="connsiteX9" fmla="*/ 12578 w 91237"/>
                    <a:gd name="connsiteY9" fmla="*/ 14838 h 107163"/>
                    <a:gd name="connsiteX10" fmla="*/ 30040 w 91237"/>
                    <a:gd name="connsiteY10" fmla="*/ 89158 h 107163"/>
                    <a:gd name="connsiteX11" fmla="*/ 36177 w 91237"/>
                    <a:gd name="connsiteY11" fmla="*/ 97818 h 107163"/>
                    <a:gd name="connsiteX12" fmla="*/ 46122 w 91237"/>
                    <a:gd name="connsiteY12" fmla="*/ 38961 h 107163"/>
                    <a:gd name="connsiteX13" fmla="*/ 52640 w 91237"/>
                    <a:gd name="connsiteY13" fmla="*/ 45955 h 107163"/>
                    <a:gd name="connsiteX14" fmla="*/ 45741 w 91237"/>
                    <a:gd name="connsiteY14" fmla="*/ 52712 h 107163"/>
                    <a:gd name="connsiteX15" fmla="*/ 38890 w 91237"/>
                    <a:gd name="connsiteY15" fmla="*/ 45527 h 107163"/>
                    <a:gd name="connsiteX16" fmla="*/ 46122 w 91237"/>
                    <a:gd name="connsiteY16" fmla="*/ 38961 h 107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1237" h="107163">
                      <a:moveTo>
                        <a:pt x="36177" y="97818"/>
                      </a:moveTo>
                      <a:cubicBezTo>
                        <a:pt x="37177" y="103480"/>
                        <a:pt x="39556" y="106858"/>
                        <a:pt x="45789" y="107144"/>
                      </a:cubicBezTo>
                      <a:cubicBezTo>
                        <a:pt x="52450" y="107429"/>
                        <a:pt x="55971" y="104574"/>
                        <a:pt x="56827" y="98008"/>
                      </a:cubicBezTo>
                      <a:cubicBezTo>
                        <a:pt x="57160" y="95344"/>
                        <a:pt x="57922" y="92632"/>
                        <a:pt x="60681" y="91204"/>
                      </a:cubicBezTo>
                      <a:cubicBezTo>
                        <a:pt x="60681" y="91204"/>
                        <a:pt x="60681" y="91204"/>
                        <a:pt x="60681" y="91204"/>
                      </a:cubicBezTo>
                      <a:cubicBezTo>
                        <a:pt x="60681" y="91204"/>
                        <a:pt x="60681" y="91204"/>
                        <a:pt x="60681" y="91204"/>
                      </a:cubicBezTo>
                      <a:cubicBezTo>
                        <a:pt x="62775" y="87207"/>
                        <a:pt x="67152" y="86446"/>
                        <a:pt x="70483" y="84210"/>
                      </a:cubicBezTo>
                      <a:cubicBezTo>
                        <a:pt x="86851" y="73171"/>
                        <a:pt x="93321" y="57803"/>
                        <a:pt x="90657" y="38485"/>
                      </a:cubicBezTo>
                      <a:cubicBezTo>
                        <a:pt x="88183" y="20595"/>
                        <a:pt x="77810" y="8367"/>
                        <a:pt x="61110" y="2800"/>
                      </a:cubicBezTo>
                      <a:cubicBezTo>
                        <a:pt x="42934" y="-3243"/>
                        <a:pt x="26090" y="373"/>
                        <a:pt x="12578" y="14838"/>
                      </a:cubicBezTo>
                      <a:cubicBezTo>
                        <a:pt x="-9500" y="38438"/>
                        <a:pt x="-1792" y="71173"/>
                        <a:pt x="30040" y="89158"/>
                      </a:cubicBezTo>
                      <a:cubicBezTo>
                        <a:pt x="36082" y="89111"/>
                        <a:pt x="35559" y="94202"/>
                        <a:pt x="36177" y="97818"/>
                      </a:cubicBezTo>
                      <a:close/>
                      <a:moveTo>
                        <a:pt x="46122" y="38961"/>
                      </a:moveTo>
                      <a:cubicBezTo>
                        <a:pt x="50404" y="38913"/>
                        <a:pt x="52688" y="41530"/>
                        <a:pt x="52640" y="45955"/>
                      </a:cubicBezTo>
                      <a:cubicBezTo>
                        <a:pt x="52069" y="49952"/>
                        <a:pt x="49881" y="53045"/>
                        <a:pt x="45741" y="52712"/>
                      </a:cubicBezTo>
                      <a:cubicBezTo>
                        <a:pt x="41982" y="52379"/>
                        <a:pt x="38842" y="49619"/>
                        <a:pt x="38890" y="45527"/>
                      </a:cubicBezTo>
                      <a:cubicBezTo>
                        <a:pt x="38937" y="41340"/>
                        <a:pt x="42125" y="39009"/>
                        <a:pt x="46122" y="38961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35640071-EC67-4B8A-8A1D-702EC795516B}"/>
                    </a:ext>
                  </a:extLst>
                </p:cNvPr>
                <p:cNvSpPr/>
                <p:nvPr/>
              </p:nvSpPr>
              <p:spPr>
                <a:xfrm flipH="1" flipV="1">
                  <a:off x="1065012" y="3101426"/>
                  <a:ext cx="1008784" cy="801190"/>
                </a:xfrm>
                <a:custGeom>
                  <a:avLst/>
                  <a:gdLst>
                    <a:gd name="connsiteX0" fmla="*/ 193555 w 1008784"/>
                    <a:gd name="connsiteY0" fmla="*/ 801190 h 801190"/>
                    <a:gd name="connsiteX1" fmla="*/ 191977 w 1008784"/>
                    <a:gd name="connsiteY1" fmla="*/ 793879 h 801190"/>
                    <a:gd name="connsiteX2" fmla="*/ 192405 w 1008784"/>
                    <a:gd name="connsiteY2" fmla="*/ 551981 h 801190"/>
                    <a:gd name="connsiteX3" fmla="*/ 181938 w 1008784"/>
                    <a:gd name="connsiteY3" fmla="*/ 536707 h 801190"/>
                    <a:gd name="connsiteX4" fmla="*/ 38 w 1008784"/>
                    <a:gd name="connsiteY4" fmla="*/ 290384 h 801190"/>
                    <a:gd name="connsiteX5" fmla="*/ 218717 w 1008784"/>
                    <a:gd name="connsiteY5" fmla="*/ 45345 h 801190"/>
                    <a:gd name="connsiteX6" fmla="*/ 445771 w 1008784"/>
                    <a:gd name="connsiteY6" fmla="*/ 134986 h 801190"/>
                    <a:gd name="connsiteX7" fmla="*/ 462852 w 1008784"/>
                    <a:gd name="connsiteY7" fmla="*/ 143313 h 801190"/>
                    <a:gd name="connsiteX8" fmla="*/ 651461 w 1008784"/>
                    <a:gd name="connsiteY8" fmla="*/ 143313 h 801190"/>
                    <a:gd name="connsiteX9" fmla="*/ 668590 w 1008784"/>
                    <a:gd name="connsiteY9" fmla="*/ 133559 h 801190"/>
                    <a:gd name="connsiteX10" fmla="*/ 741197 w 1008784"/>
                    <a:gd name="connsiteY10" fmla="*/ 10421 h 801190"/>
                    <a:gd name="connsiteX11" fmla="*/ 759373 w 1008784"/>
                    <a:gd name="connsiteY11" fmla="*/ 1 h 801190"/>
                    <a:gd name="connsiteX12" fmla="*/ 1008784 w 1008784"/>
                    <a:gd name="connsiteY12" fmla="*/ 218 h 801190"/>
                    <a:gd name="connsiteX13" fmla="*/ 1005265 w 1008784"/>
                    <a:gd name="connsiteY13" fmla="*/ 39276 h 801190"/>
                    <a:gd name="connsiteX14" fmla="*/ 781784 w 1008784"/>
                    <a:gd name="connsiteY14" fmla="*/ 39207 h 801190"/>
                    <a:gd name="connsiteX15" fmla="*/ 764655 w 1008784"/>
                    <a:gd name="connsiteY15" fmla="*/ 48818 h 801190"/>
                    <a:gd name="connsiteX16" fmla="*/ 691476 w 1008784"/>
                    <a:gd name="connsiteY16" fmla="*/ 173241 h 801190"/>
                    <a:gd name="connsiteX17" fmla="*/ 673300 w 1008784"/>
                    <a:gd name="connsiteY17" fmla="*/ 183804 h 801190"/>
                    <a:gd name="connsiteX18" fmla="*/ 491496 w 1008784"/>
                    <a:gd name="connsiteY18" fmla="*/ 183375 h 801190"/>
                    <a:gd name="connsiteX19" fmla="*/ 482979 w 1008784"/>
                    <a:gd name="connsiteY19" fmla="*/ 196555 h 801190"/>
                    <a:gd name="connsiteX20" fmla="*/ 496301 w 1008784"/>
                    <a:gd name="connsiteY20" fmla="*/ 226388 h 801190"/>
                    <a:gd name="connsiteX21" fmla="*/ 531035 w 1008784"/>
                    <a:gd name="connsiteY21" fmla="*/ 228149 h 801190"/>
                    <a:gd name="connsiteX22" fmla="*/ 693712 w 1008784"/>
                    <a:gd name="connsiteY22" fmla="*/ 228434 h 801190"/>
                    <a:gd name="connsiteX23" fmla="*/ 710651 w 1008784"/>
                    <a:gd name="connsiteY23" fmla="*/ 217253 h 801190"/>
                    <a:gd name="connsiteX24" fmla="*/ 724687 w 1008784"/>
                    <a:gd name="connsiteY24" fmla="*/ 181900 h 801190"/>
                    <a:gd name="connsiteX25" fmla="*/ 742244 w 1008784"/>
                    <a:gd name="connsiteY25" fmla="*/ 170148 h 801190"/>
                    <a:gd name="connsiteX26" fmla="*/ 979509 w 1008784"/>
                    <a:gd name="connsiteY26" fmla="*/ 170274 h 801190"/>
                    <a:gd name="connsiteX27" fmla="*/ 978385 w 1008784"/>
                    <a:gd name="connsiteY27" fmla="*/ 175660 h 801190"/>
                    <a:gd name="connsiteX28" fmla="*/ 966071 w 1008784"/>
                    <a:gd name="connsiteY28" fmla="*/ 213140 h 801190"/>
                    <a:gd name="connsiteX29" fmla="*/ 786018 w 1008784"/>
                    <a:gd name="connsiteY29" fmla="*/ 213161 h 801190"/>
                    <a:gd name="connsiteX30" fmla="*/ 772363 w 1008784"/>
                    <a:gd name="connsiteY30" fmla="*/ 213256 h 801190"/>
                    <a:gd name="connsiteX31" fmla="*/ 754472 w 1008784"/>
                    <a:gd name="connsiteY31" fmla="*/ 225294 h 801190"/>
                    <a:gd name="connsiteX32" fmla="*/ 743339 w 1008784"/>
                    <a:gd name="connsiteY32" fmla="*/ 253223 h 801190"/>
                    <a:gd name="connsiteX33" fmla="*/ 713839 w 1008784"/>
                    <a:gd name="connsiteY33" fmla="*/ 273540 h 801190"/>
                    <a:gd name="connsiteX34" fmla="*/ 534746 w 1008784"/>
                    <a:gd name="connsiteY34" fmla="*/ 273302 h 801190"/>
                    <a:gd name="connsiteX35" fmla="*/ 521091 w 1008784"/>
                    <a:gd name="connsiteY35" fmla="*/ 273302 h 801190"/>
                    <a:gd name="connsiteX36" fmla="*/ 507768 w 1008784"/>
                    <a:gd name="connsiteY36" fmla="*/ 285816 h 801190"/>
                    <a:gd name="connsiteX37" fmla="*/ 521186 w 1008784"/>
                    <a:gd name="connsiteY37" fmla="*/ 300280 h 801190"/>
                    <a:gd name="connsiteX38" fmla="*/ 678296 w 1008784"/>
                    <a:gd name="connsiteY38" fmla="*/ 298282 h 801190"/>
                    <a:gd name="connsiteX39" fmla="*/ 738438 w 1008784"/>
                    <a:gd name="connsiteY39" fmla="*/ 297616 h 801190"/>
                    <a:gd name="connsiteX40" fmla="*/ 875136 w 1008784"/>
                    <a:gd name="connsiteY40" fmla="*/ 297521 h 801190"/>
                    <a:gd name="connsiteX41" fmla="*/ 937465 w 1008784"/>
                    <a:gd name="connsiteY41" fmla="*/ 296118 h 801190"/>
                    <a:gd name="connsiteX42" fmla="*/ 915349 w 1008784"/>
                    <a:gd name="connsiteY42" fmla="*/ 343583 h 801190"/>
                    <a:gd name="connsiteX43" fmla="*/ 901632 w 1008784"/>
                    <a:gd name="connsiteY43" fmla="*/ 343478 h 801190"/>
                    <a:gd name="connsiteX44" fmla="*/ 808095 w 1008784"/>
                    <a:gd name="connsiteY44" fmla="*/ 344863 h 801190"/>
                    <a:gd name="connsiteX45" fmla="*/ 603262 w 1008784"/>
                    <a:gd name="connsiteY45" fmla="*/ 346624 h 801190"/>
                    <a:gd name="connsiteX46" fmla="*/ 514572 w 1008784"/>
                    <a:gd name="connsiteY46" fmla="*/ 349764 h 801190"/>
                    <a:gd name="connsiteX47" fmla="*/ 498538 w 1008784"/>
                    <a:gd name="connsiteY47" fmla="*/ 361374 h 801190"/>
                    <a:gd name="connsiteX48" fmla="*/ 496063 w 1008784"/>
                    <a:gd name="connsiteY48" fmla="*/ 369177 h 801190"/>
                    <a:gd name="connsiteX49" fmla="*/ 514382 w 1008784"/>
                    <a:gd name="connsiteY49" fmla="*/ 393538 h 801190"/>
                    <a:gd name="connsiteX50" fmla="*/ 888623 w 1008784"/>
                    <a:gd name="connsiteY50" fmla="*/ 393245 h 801190"/>
                    <a:gd name="connsiteX51" fmla="*/ 851882 w 1008784"/>
                    <a:gd name="connsiteY51" fmla="*/ 442451 h 801190"/>
                    <a:gd name="connsiteX52" fmla="*/ 479458 w 1008784"/>
                    <a:gd name="connsiteY52" fmla="*/ 442451 h 801190"/>
                    <a:gd name="connsiteX53" fmla="*/ 449339 w 1008784"/>
                    <a:gd name="connsiteY53" fmla="*/ 457010 h 801190"/>
                    <a:gd name="connsiteX54" fmla="*/ 430640 w 1008784"/>
                    <a:gd name="connsiteY54" fmla="*/ 478517 h 801190"/>
                    <a:gd name="connsiteX55" fmla="*/ 444629 w 1008784"/>
                    <a:gd name="connsiteY55" fmla="*/ 480800 h 801190"/>
                    <a:gd name="connsiteX56" fmla="*/ 610018 w 1008784"/>
                    <a:gd name="connsiteY56" fmla="*/ 480420 h 801190"/>
                    <a:gd name="connsiteX57" fmla="*/ 753426 w 1008784"/>
                    <a:gd name="connsiteY57" fmla="*/ 478231 h 801190"/>
                    <a:gd name="connsiteX58" fmla="*/ 778500 w 1008784"/>
                    <a:gd name="connsiteY58" fmla="*/ 503163 h 801190"/>
                    <a:gd name="connsiteX59" fmla="*/ 778494 w 1008784"/>
                    <a:gd name="connsiteY59" fmla="*/ 516064 h 801190"/>
                    <a:gd name="connsiteX60" fmla="*/ 765980 w 1008784"/>
                    <a:gd name="connsiteY60" fmla="*/ 528309 h 801190"/>
                    <a:gd name="connsiteX61" fmla="*/ 734528 w 1008784"/>
                    <a:gd name="connsiteY61" fmla="*/ 552267 h 801190"/>
                    <a:gd name="connsiteX62" fmla="*/ 732234 w 1008784"/>
                    <a:gd name="connsiteY62" fmla="*/ 554014 h 801190"/>
                    <a:gd name="connsiteX63" fmla="*/ 732300 w 1008784"/>
                    <a:gd name="connsiteY63" fmla="*/ 540990 h 801190"/>
                    <a:gd name="connsiteX64" fmla="*/ 727827 w 1008784"/>
                    <a:gd name="connsiteY64" fmla="*/ 529190 h 801190"/>
                    <a:gd name="connsiteX65" fmla="*/ 711555 w 1008784"/>
                    <a:gd name="connsiteY65" fmla="*/ 527667 h 801190"/>
                    <a:gd name="connsiteX66" fmla="*/ 542216 w 1008784"/>
                    <a:gd name="connsiteY66" fmla="*/ 528191 h 801190"/>
                    <a:gd name="connsiteX67" fmla="*/ 364789 w 1008784"/>
                    <a:gd name="connsiteY67" fmla="*/ 530379 h 801190"/>
                    <a:gd name="connsiteX68" fmla="*/ 340809 w 1008784"/>
                    <a:gd name="connsiteY68" fmla="*/ 535090 h 801190"/>
                    <a:gd name="connsiteX69" fmla="*/ 249930 w 1008784"/>
                    <a:gd name="connsiteY69" fmla="*/ 551886 h 801190"/>
                    <a:gd name="connsiteX70" fmla="*/ 237179 w 1008784"/>
                    <a:gd name="connsiteY70" fmla="*/ 564399 h 801190"/>
                    <a:gd name="connsiteX71" fmla="*/ 237416 w 1008784"/>
                    <a:gd name="connsiteY71" fmla="*/ 746013 h 801190"/>
                    <a:gd name="connsiteX72" fmla="*/ 252832 w 1008784"/>
                    <a:gd name="connsiteY72" fmla="*/ 762238 h 801190"/>
                    <a:gd name="connsiteX73" fmla="*/ 351004 w 1008784"/>
                    <a:gd name="connsiteY73" fmla="*/ 759629 h 801190"/>
                    <a:gd name="connsiteX74" fmla="*/ 198232 w 1008784"/>
                    <a:gd name="connsiteY74" fmla="*/ 800509 h 801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1008784" h="801190">
                      <a:moveTo>
                        <a:pt x="193555" y="801190"/>
                      </a:moveTo>
                      <a:lnTo>
                        <a:pt x="191977" y="793879"/>
                      </a:lnTo>
                      <a:cubicBezTo>
                        <a:pt x="192453" y="713278"/>
                        <a:pt x="192120" y="632630"/>
                        <a:pt x="192405" y="551981"/>
                      </a:cubicBezTo>
                      <a:cubicBezTo>
                        <a:pt x="192405" y="543654"/>
                        <a:pt x="191026" y="539324"/>
                        <a:pt x="181938" y="536707"/>
                      </a:cubicBezTo>
                      <a:cubicBezTo>
                        <a:pt x="71313" y="504828"/>
                        <a:pt x="-1913" y="405338"/>
                        <a:pt x="38" y="290384"/>
                      </a:cubicBezTo>
                      <a:cubicBezTo>
                        <a:pt x="2132" y="165580"/>
                        <a:pt x="95056" y="59904"/>
                        <a:pt x="218717" y="45345"/>
                      </a:cubicBezTo>
                      <a:cubicBezTo>
                        <a:pt x="309501" y="34639"/>
                        <a:pt x="386105" y="64805"/>
                        <a:pt x="445771" y="134986"/>
                      </a:cubicBezTo>
                      <a:cubicBezTo>
                        <a:pt x="450577" y="140648"/>
                        <a:pt x="455192" y="143360"/>
                        <a:pt x="462852" y="143313"/>
                      </a:cubicBezTo>
                      <a:cubicBezTo>
                        <a:pt x="525706" y="142980"/>
                        <a:pt x="588607" y="142980"/>
                        <a:pt x="651461" y="143313"/>
                      </a:cubicBezTo>
                      <a:cubicBezTo>
                        <a:pt x="659740" y="143360"/>
                        <a:pt x="664308" y="140934"/>
                        <a:pt x="668590" y="133559"/>
                      </a:cubicBezTo>
                      <a:cubicBezTo>
                        <a:pt x="692475" y="92354"/>
                        <a:pt x="717312" y="51673"/>
                        <a:pt x="741197" y="10421"/>
                      </a:cubicBezTo>
                      <a:cubicBezTo>
                        <a:pt x="745718" y="2665"/>
                        <a:pt x="750476" y="-47"/>
                        <a:pt x="759373" y="1"/>
                      </a:cubicBezTo>
                      <a:lnTo>
                        <a:pt x="1008784" y="218"/>
                      </a:lnTo>
                      <a:lnTo>
                        <a:pt x="1005265" y="39276"/>
                      </a:lnTo>
                      <a:lnTo>
                        <a:pt x="781784" y="39207"/>
                      </a:lnTo>
                      <a:cubicBezTo>
                        <a:pt x="773409" y="39159"/>
                        <a:pt x="768842" y="41634"/>
                        <a:pt x="764655" y="48818"/>
                      </a:cubicBezTo>
                      <a:cubicBezTo>
                        <a:pt x="740484" y="90451"/>
                        <a:pt x="715599" y="131608"/>
                        <a:pt x="691476" y="173241"/>
                      </a:cubicBezTo>
                      <a:cubicBezTo>
                        <a:pt x="687051" y="180854"/>
                        <a:pt x="682341" y="183851"/>
                        <a:pt x="673300" y="183804"/>
                      </a:cubicBezTo>
                      <a:cubicBezTo>
                        <a:pt x="612683" y="183375"/>
                        <a:pt x="552113" y="183851"/>
                        <a:pt x="491496" y="183375"/>
                      </a:cubicBezTo>
                      <a:cubicBezTo>
                        <a:pt x="479648" y="183280"/>
                        <a:pt x="477174" y="185612"/>
                        <a:pt x="482979" y="196555"/>
                      </a:cubicBezTo>
                      <a:cubicBezTo>
                        <a:pt x="488165" y="206357"/>
                        <a:pt x="488688" y="221678"/>
                        <a:pt x="496301" y="226388"/>
                      </a:cubicBezTo>
                      <a:cubicBezTo>
                        <a:pt x="504961" y="231717"/>
                        <a:pt x="519235" y="228149"/>
                        <a:pt x="531035" y="228149"/>
                      </a:cubicBezTo>
                      <a:cubicBezTo>
                        <a:pt x="585277" y="228244"/>
                        <a:pt x="639518" y="227911"/>
                        <a:pt x="693712" y="228434"/>
                      </a:cubicBezTo>
                      <a:cubicBezTo>
                        <a:pt x="702943" y="228529"/>
                        <a:pt x="707653" y="226008"/>
                        <a:pt x="710651" y="217253"/>
                      </a:cubicBezTo>
                      <a:cubicBezTo>
                        <a:pt x="714743" y="205263"/>
                        <a:pt x="720881" y="193986"/>
                        <a:pt x="724687" y="181900"/>
                      </a:cubicBezTo>
                      <a:cubicBezTo>
                        <a:pt x="727637" y="172432"/>
                        <a:pt x="732728" y="170148"/>
                        <a:pt x="742244" y="170148"/>
                      </a:cubicBezTo>
                      <a:lnTo>
                        <a:pt x="979509" y="170274"/>
                      </a:lnTo>
                      <a:lnTo>
                        <a:pt x="978385" y="175660"/>
                      </a:lnTo>
                      <a:lnTo>
                        <a:pt x="966071" y="213140"/>
                      </a:lnTo>
                      <a:lnTo>
                        <a:pt x="786018" y="213161"/>
                      </a:lnTo>
                      <a:cubicBezTo>
                        <a:pt x="781450" y="213161"/>
                        <a:pt x="776930" y="213304"/>
                        <a:pt x="772363" y="213256"/>
                      </a:cubicBezTo>
                      <a:cubicBezTo>
                        <a:pt x="763560" y="213161"/>
                        <a:pt x="757851" y="217158"/>
                        <a:pt x="754472" y="225294"/>
                      </a:cubicBezTo>
                      <a:cubicBezTo>
                        <a:pt x="750618" y="234572"/>
                        <a:pt x="746289" y="243707"/>
                        <a:pt x="743339" y="253223"/>
                      </a:cubicBezTo>
                      <a:cubicBezTo>
                        <a:pt x="738676" y="268116"/>
                        <a:pt x="729445" y="273683"/>
                        <a:pt x="713839" y="273540"/>
                      </a:cubicBezTo>
                      <a:cubicBezTo>
                        <a:pt x="654125" y="272969"/>
                        <a:pt x="594460" y="273302"/>
                        <a:pt x="534746" y="273302"/>
                      </a:cubicBezTo>
                      <a:cubicBezTo>
                        <a:pt x="530178" y="273302"/>
                        <a:pt x="525658" y="273493"/>
                        <a:pt x="521091" y="273302"/>
                      </a:cubicBezTo>
                      <a:cubicBezTo>
                        <a:pt x="512288" y="272969"/>
                        <a:pt x="507483" y="275919"/>
                        <a:pt x="507768" y="285816"/>
                      </a:cubicBezTo>
                      <a:cubicBezTo>
                        <a:pt x="508054" y="295142"/>
                        <a:pt x="510908" y="300471"/>
                        <a:pt x="521186" y="300280"/>
                      </a:cubicBezTo>
                      <a:cubicBezTo>
                        <a:pt x="573572" y="299234"/>
                        <a:pt x="625958" y="302612"/>
                        <a:pt x="678296" y="298282"/>
                      </a:cubicBezTo>
                      <a:cubicBezTo>
                        <a:pt x="698328" y="296617"/>
                        <a:pt x="718406" y="297664"/>
                        <a:pt x="738438" y="297616"/>
                      </a:cubicBezTo>
                      <a:cubicBezTo>
                        <a:pt x="784020" y="297473"/>
                        <a:pt x="829554" y="297806"/>
                        <a:pt x="875136" y="297521"/>
                      </a:cubicBezTo>
                      <a:lnTo>
                        <a:pt x="937465" y="296118"/>
                      </a:lnTo>
                      <a:lnTo>
                        <a:pt x="915349" y="343583"/>
                      </a:lnTo>
                      <a:lnTo>
                        <a:pt x="901632" y="343478"/>
                      </a:lnTo>
                      <a:cubicBezTo>
                        <a:pt x="870425" y="343282"/>
                        <a:pt x="839236" y="343436"/>
                        <a:pt x="808095" y="344863"/>
                      </a:cubicBezTo>
                      <a:cubicBezTo>
                        <a:pt x="739770" y="348004"/>
                        <a:pt x="671540" y="346243"/>
                        <a:pt x="603262" y="346624"/>
                      </a:cubicBezTo>
                      <a:cubicBezTo>
                        <a:pt x="573619" y="346814"/>
                        <a:pt x="544167" y="350621"/>
                        <a:pt x="514572" y="349764"/>
                      </a:cubicBezTo>
                      <a:cubicBezTo>
                        <a:pt x="506198" y="349526"/>
                        <a:pt x="500631" y="352904"/>
                        <a:pt x="498538" y="361374"/>
                      </a:cubicBezTo>
                      <a:cubicBezTo>
                        <a:pt x="497871" y="363991"/>
                        <a:pt x="496920" y="366560"/>
                        <a:pt x="496063" y="369177"/>
                      </a:cubicBezTo>
                      <a:cubicBezTo>
                        <a:pt x="488117" y="393205"/>
                        <a:pt x="484121" y="393538"/>
                        <a:pt x="514382" y="393538"/>
                      </a:cubicBezTo>
                      <a:lnTo>
                        <a:pt x="888623" y="393245"/>
                      </a:lnTo>
                      <a:lnTo>
                        <a:pt x="851882" y="442451"/>
                      </a:lnTo>
                      <a:lnTo>
                        <a:pt x="479458" y="442451"/>
                      </a:lnTo>
                      <a:cubicBezTo>
                        <a:pt x="466326" y="442403"/>
                        <a:pt x="456524" y="445972"/>
                        <a:pt x="449339" y="457010"/>
                      </a:cubicBezTo>
                      <a:cubicBezTo>
                        <a:pt x="444201" y="464861"/>
                        <a:pt x="436826" y="471094"/>
                        <a:pt x="430640" y="478517"/>
                      </a:cubicBezTo>
                      <a:cubicBezTo>
                        <a:pt x="435684" y="482323"/>
                        <a:pt x="440347" y="480800"/>
                        <a:pt x="444629" y="480800"/>
                      </a:cubicBezTo>
                      <a:cubicBezTo>
                        <a:pt x="499775" y="480943"/>
                        <a:pt x="554968" y="482466"/>
                        <a:pt x="610018" y="480420"/>
                      </a:cubicBezTo>
                      <a:cubicBezTo>
                        <a:pt x="657837" y="478659"/>
                        <a:pt x="705607" y="478326"/>
                        <a:pt x="753426" y="478231"/>
                      </a:cubicBezTo>
                      <a:cubicBezTo>
                        <a:pt x="776312" y="478184"/>
                        <a:pt x="778453" y="480420"/>
                        <a:pt x="778500" y="503163"/>
                      </a:cubicBezTo>
                      <a:lnTo>
                        <a:pt x="778494" y="516064"/>
                      </a:lnTo>
                      <a:lnTo>
                        <a:pt x="765980" y="528309"/>
                      </a:lnTo>
                      <a:lnTo>
                        <a:pt x="734528" y="552267"/>
                      </a:lnTo>
                      <a:lnTo>
                        <a:pt x="732234" y="554014"/>
                      </a:lnTo>
                      <a:lnTo>
                        <a:pt x="732300" y="540990"/>
                      </a:lnTo>
                      <a:cubicBezTo>
                        <a:pt x="732348" y="536470"/>
                        <a:pt x="732443" y="531949"/>
                        <a:pt x="727827" y="529190"/>
                      </a:cubicBezTo>
                      <a:cubicBezTo>
                        <a:pt x="722498" y="527287"/>
                        <a:pt x="716979" y="527667"/>
                        <a:pt x="711555" y="527667"/>
                      </a:cubicBezTo>
                      <a:cubicBezTo>
                        <a:pt x="655077" y="527667"/>
                        <a:pt x="598551" y="525716"/>
                        <a:pt x="542216" y="528191"/>
                      </a:cubicBezTo>
                      <a:cubicBezTo>
                        <a:pt x="483026" y="530807"/>
                        <a:pt x="423932" y="529475"/>
                        <a:pt x="364789" y="530379"/>
                      </a:cubicBezTo>
                      <a:cubicBezTo>
                        <a:pt x="356463" y="530522"/>
                        <a:pt x="348517" y="532140"/>
                        <a:pt x="340809" y="535090"/>
                      </a:cubicBezTo>
                      <a:cubicBezTo>
                        <a:pt x="311594" y="546319"/>
                        <a:pt x="280952" y="550648"/>
                        <a:pt x="249930" y="551886"/>
                      </a:cubicBezTo>
                      <a:cubicBezTo>
                        <a:pt x="240604" y="552219"/>
                        <a:pt x="237131" y="554835"/>
                        <a:pt x="237179" y="564399"/>
                      </a:cubicBezTo>
                      <a:cubicBezTo>
                        <a:pt x="237512" y="624921"/>
                        <a:pt x="237226" y="685491"/>
                        <a:pt x="237416" y="746013"/>
                      </a:cubicBezTo>
                      <a:cubicBezTo>
                        <a:pt x="237416" y="760383"/>
                        <a:pt x="239034" y="762286"/>
                        <a:pt x="252832" y="762238"/>
                      </a:cubicBezTo>
                      <a:lnTo>
                        <a:pt x="351004" y="759629"/>
                      </a:lnTo>
                      <a:lnTo>
                        <a:pt x="198232" y="800509"/>
                      </a:ln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412EAD6E-678C-4F46-A524-0664C4D98793}"/>
                    </a:ext>
                  </a:extLst>
                </p:cNvPr>
                <p:cNvSpPr/>
                <p:nvPr/>
              </p:nvSpPr>
              <p:spPr>
                <a:xfrm>
                  <a:off x="7323794" y="3902832"/>
                  <a:ext cx="496977" cy="235302"/>
                </a:xfrm>
                <a:custGeom>
                  <a:avLst/>
                  <a:gdLst>
                    <a:gd name="connsiteX0" fmla="*/ 249940 w 496977"/>
                    <a:gd name="connsiteY0" fmla="*/ 166833 h 235302"/>
                    <a:gd name="connsiteX1" fmla="*/ 344958 w 496977"/>
                    <a:gd name="connsiteY1" fmla="*/ 91704 h 235302"/>
                    <a:gd name="connsiteX2" fmla="*/ 484131 w 496977"/>
                    <a:gd name="connsiteY2" fmla="*/ 91514 h 235302"/>
                    <a:gd name="connsiteX3" fmla="*/ 496978 w 496977"/>
                    <a:gd name="connsiteY3" fmla="*/ 89896 h 235302"/>
                    <a:gd name="connsiteX4" fmla="*/ 494836 w 496977"/>
                    <a:gd name="connsiteY4" fmla="*/ 70436 h 235302"/>
                    <a:gd name="connsiteX5" fmla="*/ 495122 w 496977"/>
                    <a:gd name="connsiteY5" fmla="*/ 14053 h 235302"/>
                    <a:gd name="connsiteX6" fmla="*/ 490649 w 496977"/>
                    <a:gd name="connsiteY6" fmla="*/ 2253 h 235302"/>
                    <a:gd name="connsiteX7" fmla="*/ 474377 w 496977"/>
                    <a:gd name="connsiteY7" fmla="*/ 730 h 235302"/>
                    <a:gd name="connsiteX8" fmla="*/ 305038 w 496977"/>
                    <a:gd name="connsiteY8" fmla="*/ 1254 h 235302"/>
                    <a:gd name="connsiteX9" fmla="*/ 127611 w 496977"/>
                    <a:gd name="connsiteY9" fmla="*/ 3443 h 235302"/>
                    <a:gd name="connsiteX10" fmla="*/ 103631 w 496977"/>
                    <a:gd name="connsiteY10" fmla="*/ 8153 h 235302"/>
                    <a:gd name="connsiteX11" fmla="*/ 12752 w 496977"/>
                    <a:gd name="connsiteY11" fmla="*/ 24949 h 235302"/>
                    <a:gd name="connsiteX12" fmla="*/ 0 w 496977"/>
                    <a:gd name="connsiteY12" fmla="*/ 37462 h 235302"/>
                    <a:gd name="connsiteX13" fmla="*/ 238 w 496977"/>
                    <a:gd name="connsiteY13" fmla="*/ 219077 h 235302"/>
                    <a:gd name="connsiteX14" fmla="*/ 15654 w 496977"/>
                    <a:gd name="connsiteY14" fmla="*/ 235302 h 235302"/>
                    <a:gd name="connsiteX15" fmla="*/ 187515 w 496977"/>
                    <a:gd name="connsiteY15" fmla="*/ 230734 h 235302"/>
                    <a:gd name="connsiteX16" fmla="*/ 247181 w 496977"/>
                    <a:gd name="connsiteY16" fmla="*/ 233399 h 235302"/>
                    <a:gd name="connsiteX17" fmla="*/ 247181 w 496977"/>
                    <a:gd name="connsiteY17" fmla="*/ 233256 h 235302"/>
                    <a:gd name="connsiteX18" fmla="*/ 249940 w 496977"/>
                    <a:gd name="connsiteY18" fmla="*/ 166833 h 235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6977" h="235302">
                      <a:moveTo>
                        <a:pt x="249940" y="166833"/>
                      </a:moveTo>
                      <a:cubicBezTo>
                        <a:pt x="261264" y="122203"/>
                        <a:pt x="298853" y="92132"/>
                        <a:pt x="344958" y="91704"/>
                      </a:cubicBezTo>
                      <a:cubicBezTo>
                        <a:pt x="391349" y="91276"/>
                        <a:pt x="437740" y="91609"/>
                        <a:pt x="484131" y="91514"/>
                      </a:cubicBezTo>
                      <a:cubicBezTo>
                        <a:pt x="488461" y="91514"/>
                        <a:pt x="493124" y="92703"/>
                        <a:pt x="496978" y="89896"/>
                      </a:cubicBezTo>
                      <a:cubicBezTo>
                        <a:pt x="494265" y="83663"/>
                        <a:pt x="494884" y="77002"/>
                        <a:pt x="494836" y="70436"/>
                      </a:cubicBezTo>
                      <a:cubicBezTo>
                        <a:pt x="495455" y="51642"/>
                        <a:pt x="494979" y="32847"/>
                        <a:pt x="495122" y="14053"/>
                      </a:cubicBezTo>
                      <a:cubicBezTo>
                        <a:pt x="495169" y="9533"/>
                        <a:pt x="495217" y="5013"/>
                        <a:pt x="490649" y="2253"/>
                      </a:cubicBezTo>
                      <a:cubicBezTo>
                        <a:pt x="485320" y="302"/>
                        <a:pt x="479849" y="730"/>
                        <a:pt x="474377" y="730"/>
                      </a:cubicBezTo>
                      <a:cubicBezTo>
                        <a:pt x="417946" y="730"/>
                        <a:pt x="361373" y="-1220"/>
                        <a:pt x="305038" y="1254"/>
                      </a:cubicBezTo>
                      <a:cubicBezTo>
                        <a:pt x="245848" y="3871"/>
                        <a:pt x="186753" y="2586"/>
                        <a:pt x="127611" y="3443"/>
                      </a:cubicBezTo>
                      <a:cubicBezTo>
                        <a:pt x="119285" y="3585"/>
                        <a:pt x="111386" y="5155"/>
                        <a:pt x="103631" y="8153"/>
                      </a:cubicBezTo>
                      <a:cubicBezTo>
                        <a:pt x="74369" y="19382"/>
                        <a:pt x="43774" y="23712"/>
                        <a:pt x="12752" y="24949"/>
                      </a:cubicBezTo>
                      <a:cubicBezTo>
                        <a:pt x="3426" y="25329"/>
                        <a:pt x="-47" y="27946"/>
                        <a:pt x="0" y="37462"/>
                      </a:cubicBezTo>
                      <a:cubicBezTo>
                        <a:pt x="334" y="97985"/>
                        <a:pt x="48" y="158555"/>
                        <a:pt x="238" y="219077"/>
                      </a:cubicBezTo>
                      <a:cubicBezTo>
                        <a:pt x="286" y="233446"/>
                        <a:pt x="1904" y="235349"/>
                        <a:pt x="15654" y="235302"/>
                      </a:cubicBezTo>
                      <a:cubicBezTo>
                        <a:pt x="72989" y="235111"/>
                        <a:pt x="130228" y="232827"/>
                        <a:pt x="187515" y="230734"/>
                      </a:cubicBezTo>
                      <a:cubicBezTo>
                        <a:pt x="207356" y="230020"/>
                        <a:pt x="227577" y="226547"/>
                        <a:pt x="247181" y="233399"/>
                      </a:cubicBezTo>
                      <a:cubicBezTo>
                        <a:pt x="247181" y="233351"/>
                        <a:pt x="247181" y="233303"/>
                        <a:pt x="247181" y="233256"/>
                      </a:cubicBezTo>
                      <a:cubicBezTo>
                        <a:pt x="247704" y="211131"/>
                        <a:pt x="244373" y="188816"/>
                        <a:pt x="249940" y="166833"/>
                      </a:cubicBezTo>
                      <a:close/>
                    </a:path>
                  </a:pathLst>
                </a:custGeom>
                <a:noFill/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48C3E0D3-CA7A-4A6E-87BC-9016306DD6CA}"/>
                    </a:ext>
                  </a:extLst>
                </p:cNvPr>
                <p:cNvSpPr/>
                <p:nvPr/>
              </p:nvSpPr>
              <p:spPr>
                <a:xfrm>
                  <a:off x="6011230" y="3841611"/>
                  <a:ext cx="747928" cy="621399"/>
                </a:xfrm>
                <a:custGeom>
                  <a:avLst/>
                  <a:gdLst>
                    <a:gd name="connsiteX0" fmla="*/ 745168 w 747928"/>
                    <a:gd name="connsiteY0" fmla="*/ 216303 h 621399"/>
                    <a:gd name="connsiteX1" fmla="*/ 745121 w 747928"/>
                    <a:gd name="connsiteY1" fmla="*/ 200363 h 621399"/>
                    <a:gd name="connsiteX2" fmla="*/ 745121 w 747928"/>
                    <a:gd name="connsiteY2" fmla="*/ 200363 h 621399"/>
                    <a:gd name="connsiteX3" fmla="*/ 745121 w 747928"/>
                    <a:gd name="connsiteY3" fmla="*/ 200363 h 621399"/>
                    <a:gd name="connsiteX4" fmla="*/ 611325 w 747928"/>
                    <a:gd name="connsiteY4" fmla="*/ 200221 h 621399"/>
                    <a:gd name="connsiteX5" fmla="*/ 545474 w 747928"/>
                    <a:gd name="connsiteY5" fmla="*/ 264026 h 621399"/>
                    <a:gd name="connsiteX6" fmla="*/ 513880 w 747928"/>
                    <a:gd name="connsiteY6" fmla="*/ 293002 h 621399"/>
                    <a:gd name="connsiteX7" fmla="*/ 503888 w 747928"/>
                    <a:gd name="connsiteY7" fmla="*/ 283105 h 621399"/>
                    <a:gd name="connsiteX8" fmla="*/ 504269 w 747928"/>
                    <a:gd name="connsiteY8" fmla="*/ 216207 h 621399"/>
                    <a:gd name="connsiteX9" fmla="*/ 492992 w 747928"/>
                    <a:gd name="connsiteY9" fmla="*/ 204741 h 621399"/>
                    <a:gd name="connsiteX10" fmla="*/ 385128 w 747928"/>
                    <a:gd name="connsiteY10" fmla="*/ 205216 h 621399"/>
                    <a:gd name="connsiteX11" fmla="*/ 373280 w 747928"/>
                    <a:gd name="connsiteY11" fmla="*/ 193036 h 621399"/>
                    <a:gd name="connsiteX12" fmla="*/ 373756 w 747928"/>
                    <a:gd name="connsiteY12" fmla="*/ 12801 h 621399"/>
                    <a:gd name="connsiteX13" fmla="*/ 361147 w 747928"/>
                    <a:gd name="connsiteY13" fmla="*/ 2 h 621399"/>
                    <a:gd name="connsiteX14" fmla="*/ 22565 w 747928"/>
                    <a:gd name="connsiteY14" fmla="*/ 2667 h 621399"/>
                    <a:gd name="connsiteX15" fmla="*/ 4865 w 747928"/>
                    <a:gd name="connsiteY15" fmla="*/ 8234 h 621399"/>
                    <a:gd name="connsiteX16" fmla="*/ 17950 w 747928"/>
                    <a:gd name="connsiteY16" fmla="*/ 42254 h 621399"/>
                    <a:gd name="connsiteX17" fmla="*/ 40551 w 747928"/>
                    <a:gd name="connsiteY17" fmla="*/ 45584 h 621399"/>
                    <a:gd name="connsiteX18" fmla="*/ 304194 w 747928"/>
                    <a:gd name="connsiteY18" fmla="*/ 45632 h 621399"/>
                    <a:gd name="connsiteX19" fmla="*/ 330791 w 747928"/>
                    <a:gd name="connsiteY19" fmla="*/ 72848 h 621399"/>
                    <a:gd name="connsiteX20" fmla="*/ 330743 w 747928"/>
                    <a:gd name="connsiteY20" fmla="*/ 225819 h 621399"/>
                    <a:gd name="connsiteX21" fmla="*/ 352059 w 747928"/>
                    <a:gd name="connsiteY21" fmla="*/ 247849 h 621399"/>
                    <a:gd name="connsiteX22" fmla="*/ 436752 w 747928"/>
                    <a:gd name="connsiteY22" fmla="*/ 247944 h 621399"/>
                    <a:gd name="connsiteX23" fmla="*/ 459305 w 747928"/>
                    <a:gd name="connsiteY23" fmla="*/ 271115 h 621399"/>
                    <a:gd name="connsiteX24" fmla="*/ 459448 w 747928"/>
                    <a:gd name="connsiteY24" fmla="*/ 317554 h 621399"/>
                    <a:gd name="connsiteX25" fmla="*/ 479575 w 747928"/>
                    <a:gd name="connsiteY25" fmla="*/ 338013 h 621399"/>
                    <a:gd name="connsiteX26" fmla="*/ 528773 w 747928"/>
                    <a:gd name="connsiteY26" fmla="*/ 338251 h 621399"/>
                    <a:gd name="connsiteX27" fmla="*/ 541287 w 747928"/>
                    <a:gd name="connsiteY27" fmla="*/ 350670 h 621399"/>
                    <a:gd name="connsiteX28" fmla="*/ 541239 w 747928"/>
                    <a:gd name="connsiteY28" fmla="*/ 388924 h 621399"/>
                    <a:gd name="connsiteX29" fmla="*/ 529391 w 747928"/>
                    <a:gd name="connsiteY29" fmla="*/ 400439 h 621399"/>
                    <a:gd name="connsiteX30" fmla="*/ 420099 w 747928"/>
                    <a:gd name="connsiteY30" fmla="*/ 400486 h 621399"/>
                    <a:gd name="connsiteX31" fmla="*/ 407919 w 747928"/>
                    <a:gd name="connsiteY31" fmla="*/ 387735 h 621399"/>
                    <a:gd name="connsiteX32" fmla="*/ 407776 w 747928"/>
                    <a:gd name="connsiteY32" fmla="*/ 359044 h 621399"/>
                    <a:gd name="connsiteX33" fmla="*/ 384176 w 747928"/>
                    <a:gd name="connsiteY33" fmla="*/ 335063 h 621399"/>
                    <a:gd name="connsiteX34" fmla="*/ 276264 w 747928"/>
                    <a:gd name="connsiteY34" fmla="*/ 335016 h 621399"/>
                    <a:gd name="connsiteX35" fmla="*/ 249000 w 747928"/>
                    <a:gd name="connsiteY35" fmla="*/ 335967 h 621399"/>
                    <a:gd name="connsiteX36" fmla="*/ 228826 w 747928"/>
                    <a:gd name="connsiteY36" fmla="*/ 351145 h 621399"/>
                    <a:gd name="connsiteX37" fmla="*/ 258945 w 747928"/>
                    <a:gd name="connsiteY37" fmla="*/ 380740 h 621399"/>
                    <a:gd name="connsiteX38" fmla="*/ 353201 w 747928"/>
                    <a:gd name="connsiteY38" fmla="*/ 380170 h 621399"/>
                    <a:gd name="connsiteX39" fmla="*/ 362908 w 747928"/>
                    <a:gd name="connsiteY39" fmla="*/ 390304 h 621399"/>
                    <a:gd name="connsiteX40" fmla="*/ 362527 w 747928"/>
                    <a:gd name="connsiteY40" fmla="*/ 432651 h 621399"/>
                    <a:gd name="connsiteX41" fmla="*/ 374041 w 747928"/>
                    <a:gd name="connsiteY41" fmla="*/ 443832 h 621399"/>
                    <a:gd name="connsiteX42" fmla="*/ 527108 w 747928"/>
                    <a:gd name="connsiteY42" fmla="*/ 443594 h 621399"/>
                    <a:gd name="connsiteX43" fmla="*/ 573261 w 747928"/>
                    <a:gd name="connsiteY43" fmla="*/ 458582 h 621399"/>
                    <a:gd name="connsiteX44" fmla="*/ 580064 w 747928"/>
                    <a:gd name="connsiteY44" fmla="*/ 462864 h 621399"/>
                    <a:gd name="connsiteX45" fmla="*/ 606329 w 747928"/>
                    <a:gd name="connsiteY45" fmla="*/ 508922 h 621399"/>
                    <a:gd name="connsiteX46" fmla="*/ 606519 w 747928"/>
                    <a:gd name="connsiteY46" fmla="*/ 519818 h 621399"/>
                    <a:gd name="connsiteX47" fmla="*/ 596860 w 747928"/>
                    <a:gd name="connsiteY47" fmla="*/ 539897 h 621399"/>
                    <a:gd name="connsiteX48" fmla="*/ 588248 w 747928"/>
                    <a:gd name="connsiteY48" fmla="*/ 603893 h 621399"/>
                    <a:gd name="connsiteX49" fmla="*/ 651625 w 747928"/>
                    <a:gd name="connsiteY49" fmla="*/ 612409 h 621399"/>
                    <a:gd name="connsiteX50" fmla="*/ 659809 w 747928"/>
                    <a:gd name="connsiteY50" fmla="*/ 548747 h 621399"/>
                    <a:gd name="connsiteX51" fmla="*/ 646725 w 747928"/>
                    <a:gd name="connsiteY51" fmla="*/ 508684 h 621399"/>
                    <a:gd name="connsiteX52" fmla="*/ 646534 w 747928"/>
                    <a:gd name="connsiteY52" fmla="*/ 482753 h 621399"/>
                    <a:gd name="connsiteX53" fmla="*/ 657811 w 747928"/>
                    <a:gd name="connsiteY53" fmla="*/ 471286 h 621399"/>
                    <a:gd name="connsiteX54" fmla="*/ 747928 w 747928"/>
                    <a:gd name="connsiteY54" fmla="*/ 470668 h 621399"/>
                    <a:gd name="connsiteX55" fmla="*/ 747928 w 747928"/>
                    <a:gd name="connsiteY55" fmla="*/ 470668 h 621399"/>
                    <a:gd name="connsiteX56" fmla="*/ 745311 w 747928"/>
                    <a:gd name="connsiteY56" fmla="*/ 456155 h 621399"/>
                    <a:gd name="connsiteX57" fmla="*/ 745168 w 747928"/>
                    <a:gd name="connsiteY57" fmla="*/ 216303 h 621399"/>
                    <a:gd name="connsiteX58" fmla="*/ 623648 w 747928"/>
                    <a:gd name="connsiteY58" fmla="*/ 582481 h 621399"/>
                    <a:gd name="connsiteX59" fmla="*/ 617177 w 747928"/>
                    <a:gd name="connsiteY59" fmla="*/ 575344 h 621399"/>
                    <a:gd name="connsiteX60" fmla="*/ 624552 w 747928"/>
                    <a:gd name="connsiteY60" fmla="*/ 568968 h 621399"/>
                    <a:gd name="connsiteX61" fmla="*/ 631023 w 747928"/>
                    <a:gd name="connsiteY61" fmla="*/ 576106 h 621399"/>
                    <a:gd name="connsiteX62" fmla="*/ 623648 w 747928"/>
                    <a:gd name="connsiteY62" fmla="*/ 582481 h 621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747928" h="621399">
                      <a:moveTo>
                        <a:pt x="745168" y="216303"/>
                      </a:moveTo>
                      <a:cubicBezTo>
                        <a:pt x="745168" y="211021"/>
                        <a:pt x="748071" y="205645"/>
                        <a:pt x="745121" y="200363"/>
                      </a:cubicBezTo>
                      <a:cubicBezTo>
                        <a:pt x="745121" y="200363"/>
                        <a:pt x="745121" y="200363"/>
                        <a:pt x="745121" y="200363"/>
                      </a:cubicBezTo>
                      <a:cubicBezTo>
                        <a:pt x="745121" y="200363"/>
                        <a:pt x="745121" y="200363"/>
                        <a:pt x="745121" y="200363"/>
                      </a:cubicBezTo>
                      <a:cubicBezTo>
                        <a:pt x="700538" y="200221"/>
                        <a:pt x="655908" y="199412"/>
                        <a:pt x="611325" y="200221"/>
                      </a:cubicBezTo>
                      <a:cubicBezTo>
                        <a:pt x="575592" y="200887"/>
                        <a:pt x="546473" y="230054"/>
                        <a:pt x="545474" y="264026"/>
                      </a:cubicBezTo>
                      <a:cubicBezTo>
                        <a:pt x="544570" y="293811"/>
                        <a:pt x="544570" y="293526"/>
                        <a:pt x="513880" y="293002"/>
                      </a:cubicBezTo>
                      <a:cubicBezTo>
                        <a:pt x="506267" y="292859"/>
                        <a:pt x="503698" y="290909"/>
                        <a:pt x="503888" y="283105"/>
                      </a:cubicBezTo>
                      <a:cubicBezTo>
                        <a:pt x="504364" y="260838"/>
                        <a:pt x="503650" y="238475"/>
                        <a:pt x="504269" y="216207"/>
                      </a:cubicBezTo>
                      <a:cubicBezTo>
                        <a:pt x="504507" y="207358"/>
                        <a:pt x="502128" y="204598"/>
                        <a:pt x="492992" y="204741"/>
                      </a:cubicBezTo>
                      <a:cubicBezTo>
                        <a:pt x="457022" y="205312"/>
                        <a:pt x="421051" y="204598"/>
                        <a:pt x="385128" y="205216"/>
                      </a:cubicBezTo>
                      <a:cubicBezTo>
                        <a:pt x="375326" y="205407"/>
                        <a:pt x="373185" y="202362"/>
                        <a:pt x="373280" y="193036"/>
                      </a:cubicBezTo>
                      <a:cubicBezTo>
                        <a:pt x="373708" y="132942"/>
                        <a:pt x="373233" y="72895"/>
                        <a:pt x="373756" y="12801"/>
                      </a:cubicBezTo>
                      <a:cubicBezTo>
                        <a:pt x="373851" y="2810"/>
                        <a:pt x="371615" y="-93"/>
                        <a:pt x="361147" y="2"/>
                      </a:cubicBezTo>
                      <a:cubicBezTo>
                        <a:pt x="248287" y="1239"/>
                        <a:pt x="135426" y="1953"/>
                        <a:pt x="22565" y="2667"/>
                      </a:cubicBezTo>
                      <a:cubicBezTo>
                        <a:pt x="15856" y="2714"/>
                        <a:pt x="10052" y="4047"/>
                        <a:pt x="4865" y="8234"/>
                      </a:cubicBezTo>
                      <a:cubicBezTo>
                        <a:pt x="-4318" y="26742"/>
                        <a:pt x="-797" y="35925"/>
                        <a:pt x="17950" y="42254"/>
                      </a:cubicBezTo>
                      <a:cubicBezTo>
                        <a:pt x="24992" y="46726"/>
                        <a:pt x="32890" y="45584"/>
                        <a:pt x="40551" y="45584"/>
                      </a:cubicBezTo>
                      <a:cubicBezTo>
                        <a:pt x="128432" y="45680"/>
                        <a:pt x="216313" y="45632"/>
                        <a:pt x="304194" y="45632"/>
                      </a:cubicBezTo>
                      <a:cubicBezTo>
                        <a:pt x="330743" y="45632"/>
                        <a:pt x="330791" y="45632"/>
                        <a:pt x="330791" y="72848"/>
                      </a:cubicBezTo>
                      <a:cubicBezTo>
                        <a:pt x="330791" y="123854"/>
                        <a:pt x="330839" y="174860"/>
                        <a:pt x="330743" y="225819"/>
                      </a:cubicBezTo>
                      <a:cubicBezTo>
                        <a:pt x="330696" y="246231"/>
                        <a:pt x="331933" y="247706"/>
                        <a:pt x="352059" y="247849"/>
                      </a:cubicBezTo>
                      <a:cubicBezTo>
                        <a:pt x="380274" y="248086"/>
                        <a:pt x="408537" y="247849"/>
                        <a:pt x="436752" y="247944"/>
                      </a:cubicBezTo>
                      <a:cubicBezTo>
                        <a:pt x="459020" y="247991"/>
                        <a:pt x="459210" y="248229"/>
                        <a:pt x="459305" y="271115"/>
                      </a:cubicBezTo>
                      <a:cubicBezTo>
                        <a:pt x="459353" y="286579"/>
                        <a:pt x="459020" y="302090"/>
                        <a:pt x="459448" y="317554"/>
                      </a:cubicBezTo>
                      <a:cubicBezTo>
                        <a:pt x="459876" y="334302"/>
                        <a:pt x="463064" y="337537"/>
                        <a:pt x="479575" y="338013"/>
                      </a:cubicBezTo>
                      <a:cubicBezTo>
                        <a:pt x="495942" y="338489"/>
                        <a:pt x="512358" y="338013"/>
                        <a:pt x="528773" y="338251"/>
                      </a:cubicBezTo>
                      <a:cubicBezTo>
                        <a:pt x="537195" y="338347"/>
                        <a:pt x="541287" y="342105"/>
                        <a:pt x="541287" y="350670"/>
                      </a:cubicBezTo>
                      <a:cubicBezTo>
                        <a:pt x="541287" y="363421"/>
                        <a:pt x="541382" y="376173"/>
                        <a:pt x="541239" y="388924"/>
                      </a:cubicBezTo>
                      <a:cubicBezTo>
                        <a:pt x="541144" y="396965"/>
                        <a:pt x="537147" y="400391"/>
                        <a:pt x="529391" y="400439"/>
                      </a:cubicBezTo>
                      <a:cubicBezTo>
                        <a:pt x="492945" y="400677"/>
                        <a:pt x="456546" y="400629"/>
                        <a:pt x="420099" y="400486"/>
                      </a:cubicBezTo>
                      <a:cubicBezTo>
                        <a:pt x="411344" y="400439"/>
                        <a:pt x="408014" y="395966"/>
                        <a:pt x="407919" y="387735"/>
                      </a:cubicBezTo>
                      <a:cubicBezTo>
                        <a:pt x="407824" y="378171"/>
                        <a:pt x="407919" y="368608"/>
                        <a:pt x="407776" y="359044"/>
                      </a:cubicBezTo>
                      <a:cubicBezTo>
                        <a:pt x="407443" y="338061"/>
                        <a:pt x="404874" y="335206"/>
                        <a:pt x="384176" y="335063"/>
                      </a:cubicBezTo>
                      <a:cubicBezTo>
                        <a:pt x="348205" y="334825"/>
                        <a:pt x="312235" y="334968"/>
                        <a:pt x="276264" y="335016"/>
                      </a:cubicBezTo>
                      <a:cubicBezTo>
                        <a:pt x="267176" y="335016"/>
                        <a:pt x="257993" y="334254"/>
                        <a:pt x="249000" y="335967"/>
                      </a:cubicBezTo>
                      <a:cubicBezTo>
                        <a:pt x="240008" y="337728"/>
                        <a:pt x="230825" y="339821"/>
                        <a:pt x="228826" y="351145"/>
                      </a:cubicBezTo>
                      <a:cubicBezTo>
                        <a:pt x="227494" y="374412"/>
                        <a:pt x="232490" y="379313"/>
                        <a:pt x="258945" y="380740"/>
                      </a:cubicBezTo>
                      <a:cubicBezTo>
                        <a:pt x="290395" y="380598"/>
                        <a:pt x="321798" y="380740"/>
                        <a:pt x="353201" y="380170"/>
                      </a:cubicBezTo>
                      <a:cubicBezTo>
                        <a:pt x="361242" y="380027"/>
                        <a:pt x="363193" y="382834"/>
                        <a:pt x="362908" y="390304"/>
                      </a:cubicBezTo>
                      <a:cubicBezTo>
                        <a:pt x="362384" y="404388"/>
                        <a:pt x="363336" y="418567"/>
                        <a:pt x="362527" y="432651"/>
                      </a:cubicBezTo>
                      <a:cubicBezTo>
                        <a:pt x="362004" y="441976"/>
                        <a:pt x="365334" y="443880"/>
                        <a:pt x="374041" y="443832"/>
                      </a:cubicBezTo>
                      <a:cubicBezTo>
                        <a:pt x="425048" y="443451"/>
                        <a:pt x="476101" y="443689"/>
                        <a:pt x="527108" y="443594"/>
                      </a:cubicBezTo>
                      <a:cubicBezTo>
                        <a:pt x="544189" y="443547"/>
                        <a:pt x="561936" y="440692"/>
                        <a:pt x="573261" y="458582"/>
                      </a:cubicBezTo>
                      <a:cubicBezTo>
                        <a:pt x="574593" y="460675"/>
                        <a:pt x="577638" y="462531"/>
                        <a:pt x="580064" y="462864"/>
                      </a:cubicBezTo>
                      <a:cubicBezTo>
                        <a:pt x="609279" y="466671"/>
                        <a:pt x="608137" y="487511"/>
                        <a:pt x="606329" y="508922"/>
                      </a:cubicBezTo>
                      <a:cubicBezTo>
                        <a:pt x="606043" y="512538"/>
                        <a:pt x="606186" y="516202"/>
                        <a:pt x="606519" y="519818"/>
                      </a:cubicBezTo>
                      <a:cubicBezTo>
                        <a:pt x="607376" y="528525"/>
                        <a:pt x="605187" y="534330"/>
                        <a:pt x="596860" y="539897"/>
                      </a:cubicBezTo>
                      <a:cubicBezTo>
                        <a:pt x="576068" y="553743"/>
                        <a:pt x="572832" y="583433"/>
                        <a:pt x="588248" y="603893"/>
                      </a:cubicBezTo>
                      <a:cubicBezTo>
                        <a:pt x="602855" y="623305"/>
                        <a:pt x="632117" y="627207"/>
                        <a:pt x="651625" y="612409"/>
                      </a:cubicBezTo>
                      <a:cubicBezTo>
                        <a:pt x="671990" y="596946"/>
                        <a:pt x="677699" y="566114"/>
                        <a:pt x="659809" y="548747"/>
                      </a:cubicBezTo>
                      <a:cubicBezTo>
                        <a:pt x="647058" y="536376"/>
                        <a:pt x="646344" y="523577"/>
                        <a:pt x="646725" y="508684"/>
                      </a:cubicBezTo>
                      <a:cubicBezTo>
                        <a:pt x="646915" y="500025"/>
                        <a:pt x="647343" y="491317"/>
                        <a:pt x="646534" y="482753"/>
                      </a:cubicBezTo>
                      <a:cubicBezTo>
                        <a:pt x="645678" y="473665"/>
                        <a:pt x="648818" y="471191"/>
                        <a:pt x="657811" y="471286"/>
                      </a:cubicBezTo>
                      <a:cubicBezTo>
                        <a:pt x="687834" y="471572"/>
                        <a:pt x="717905" y="470953"/>
                        <a:pt x="747928" y="470668"/>
                      </a:cubicBezTo>
                      <a:cubicBezTo>
                        <a:pt x="747928" y="470668"/>
                        <a:pt x="747928" y="470668"/>
                        <a:pt x="747928" y="470668"/>
                      </a:cubicBezTo>
                      <a:cubicBezTo>
                        <a:pt x="745454" y="466100"/>
                        <a:pt x="745311" y="461199"/>
                        <a:pt x="745311" y="456155"/>
                      </a:cubicBezTo>
                      <a:cubicBezTo>
                        <a:pt x="745359" y="376125"/>
                        <a:pt x="745406" y="296190"/>
                        <a:pt x="745168" y="216303"/>
                      </a:cubicBezTo>
                      <a:close/>
                      <a:moveTo>
                        <a:pt x="623648" y="582481"/>
                      </a:moveTo>
                      <a:cubicBezTo>
                        <a:pt x="619366" y="582101"/>
                        <a:pt x="616844" y="579389"/>
                        <a:pt x="617177" y="575344"/>
                      </a:cubicBezTo>
                      <a:cubicBezTo>
                        <a:pt x="617510" y="571443"/>
                        <a:pt x="620222" y="568826"/>
                        <a:pt x="624552" y="568968"/>
                      </a:cubicBezTo>
                      <a:cubicBezTo>
                        <a:pt x="629072" y="569159"/>
                        <a:pt x="630547" y="572252"/>
                        <a:pt x="631023" y="576106"/>
                      </a:cubicBezTo>
                      <a:cubicBezTo>
                        <a:pt x="630214" y="580245"/>
                        <a:pt x="628121" y="582862"/>
                        <a:pt x="623648" y="582481"/>
                      </a:cubicBezTo>
                      <a:close/>
                    </a:path>
                  </a:pathLst>
                </a:custGeom>
                <a:solidFill>
                  <a:srgbClr val="1C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03E85FB8-20A0-4013-A144-E0B5D3197A4F}"/>
                    </a:ext>
                  </a:extLst>
                </p:cNvPr>
                <p:cNvSpPr/>
                <p:nvPr/>
              </p:nvSpPr>
              <p:spPr>
                <a:xfrm>
                  <a:off x="6065754" y="3942533"/>
                  <a:ext cx="192562" cy="91881"/>
                </a:xfrm>
                <a:custGeom>
                  <a:avLst/>
                  <a:gdLst>
                    <a:gd name="connsiteX0" fmla="*/ 182772 w 192562"/>
                    <a:gd name="connsiteY0" fmla="*/ 18316 h 91881"/>
                    <a:gd name="connsiteX1" fmla="*/ 119062 w 192562"/>
                    <a:gd name="connsiteY1" fmla="*/ 11370 h 91881"/>
                    <a:gd name="connsiteX2" fmla="*/ 79142 w 192562"/>
                    <a:gd name="connsiteY2" fmla="*/ 25168 h 91881"/>
                    <a:gd name="connsiteX3" fmla="*/ 7391 w 192562"/>
                    <a:gd name="connsiteY3" fmla="*/ 30449 h 91881"/>
                    <a:gd name="connsiteX4" fmla="*/ 2299 w 192562"/>
                    <a:gd name="connsiteY4" fmla="*/ 56285 h 91881"/>
                    <a:gd name="connsiteX5" fmla="*/ 23853 w 192562"/>
                    <a:gd name="connsiteY5" fmla="*/ 66706 h 91881"/>
                    <a:gd name="connsiteX6" fmla="*/ 30324 w 192562"/>
                    <a:gd name="connsiteY6" fmla="*/ 68133 h 91881"/>
                    <a:gd name="connsiteX7" fmla="*/ 91180 w 192562"/>
                    <a:gd name="connsiteY7" fmla="*/ 63851 h 91881"/>
                    <a:gd name="connsiteX8" fmla="*/ 110783 w 192562"/>
                    <a:gd name="connsiteY8" fmla="*/ 73414 h 91881"/>
                    <a:gd name="connsiteX9" fmla="*/ 174826 w 192562"/>
                    <a:gd name="connsiteY9" fmla="*/ 82597 h 91881"/>
                    <a:gd name="connsiteX10" fmla="*/ 182772 w 192562"/>
                    <a:gd name="connsiteY10" fmla="*/ 18316 h 91881"/>
                    <a:gd name="connsiteX11" fmla="*/ 146611 w 192562"/>
                    <a:gd name="connsiteY11" fmla="*/ 52955 h 91881"/>
                    <a:gd name="connsiteX12" fmla="*/ 141044 w 192562"/>
                    <a:gd name="connsiteY12" fmla="*/ 45722 h 91881"/>
                    <a:gd name="connsiteX13" fmla="*/ 147800 w 192562"/>
                    <a:gd name="connsiteY13" fmla="*/ 39394 h 91881"/>
                    <a:gd name="connsiteX14" fmla="*/ 154509 w 192562"/>
                    <a:gd name="connsiteY14" fmla="*/ 46484 h 91881"/>
                    <a:gd name="connsiteX15" fmla="*/ 146611 w 192562"/>
                    <a:gd name="connsiteY15" fmla="*/ 52955 h 91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2562" h="91881">
                      <a:moveTo>
                        <a:pt x="182772" y="18316"/>
                      </a:moveTo>
                      <a:cubicBezTo>
                        <a:pt x="166642" y="-2048"/>
                        <a:pt x="136476" y="-6949"/>
                        <a:pt x="119062" y="11370"/>
                      </a:cubicBezTo>
                      <a:cubicBezTo>
                        <a:pt x="106881" y="24216"/>
                        <a:pt x="94130" y="24882"/>
                        <a:pt x="79142" y="25168"/>
                      </a:cubicBezTo>
                      <a:cubicBezTo>
                        <a:pt x="55161" y="25596"/>
                        <a:pt x="31038" y="25168"/>
                        <a:pt x="7391" y="30449"/>
                      </a:cubicBezTo>
                      <a:cubicBezTo>
                        <a:pt x="1110" y="38157"/>
                        <a:pt x="-2697" y="46579"/>
                        <a:pt x="2299" y="56285"/>
                      </a:cubicBezTo>
                      <a:cubicBezTo>
                        <a:pt x="6772" y="64945"/>
                        <a:pt x="14623" y="67277"/>
                        <a:pt x="23853" y="66706"/>
                      </a:cubicBezTo>
                      <a:cubicBezTo>
                        <a:pt x="25947" y="66563"/>
                        <a:pt x="28136" y="67610"/>
                        <a:pt x="30324" y="68133"/>
                      </a:cubicBezTo>
                      <a:cubicBezTo>
                        <a:pt x="50403" y="63946"/>
                        <a:pt x="71005" y="66848"/>
                        <a:pt x="91180" y="63851"/>
                      </a:cubicBezTo>
                      <a:cubicBezTo>
                        <a:pt x="100172" y="62518"/>
                        <a:pt x="105501" y="65563"/>
                        <a:pt x="110783" y="73414"/>
                      </a:cubicBezTo>
                      <a:cubicBezTo>
                        <a:pt x="124629" y="94017"/>
                        <a:pt x="155080" y="97823"/>
                        <a:pt x="174826" y="82597"/>
                      </a:cubicBezTo>
                      <a:cubicBezTo>
                        <a:pt x="194905" y="67181"/>
                        <a:pt x="198473" y="38157"/>
                        <a:pt x="182772" y="18316"/>
                      </a:cubicBezTo>
                      <a:close/>
                      <a:moveTo>
                        <a:pt x="146611" y="52955"/>
                      </a:moveTo>
                      <a:cubicBezTo>
                        <a:pt x="141900" y="52812"/>
                        <a:pt x="140520" y="50052"/>
                        <a:pt x="141044" y="45722"/>
                      </a:cubicBezTo>
                      <a:cubicBezTo>
                        <a:pt x="141520" y="41583"/>
                        <a:pt x="143280" y="38633"/>
                        <a:pt x="147800" y="39394"/>
                      </a:cubicBezTo>
                      <a:cubicBezTo>
                        <a:pt x="151702" y="40060"/>
                        <a:pt x="153653" y="43106"/>
                        <a:pt x="154509" y="46484"/>
                      </a:cubicBezTo>
                      <a:cubicBezTo>
                        <a:pt x="153177" y="50814"/>
                        <a:pt x="150750" y="53050"/>
                        <a:pt x="146611" y="52955"/>
                      </a:cubicBezTo>
                      <a:close/>
                    </a:path>
                  </a:pathLst>
                </a:custGeom>
                <a:solidFill>
                  <a:srgbClr val="429DC8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3" name="Freeform: Shape 222">
                  <a:extLst>
                    <a:ext uri="{FF2B5EF4-FFF2-40B4-BE49-F238E27FC236}">
                      <a16:creationId xmlns:a16="http://schemas.microsoft.com/office/drawing/2014/main" id="{499FC3C9-4B3E-4281-A9EA-52542627AB5C}"/>
                    </a:ext>
                  </a:extLst>
                </p:cNvPr>
                <p:cNvSpPr/>
                <p:nvPr/>
              </p:nvSpPr>
              <p:spPr>
                <a:xfrm>
                  <a:off x="6756351" y="4041533"/>
                  <a:ext cx="316980" cy="271595"/>
                </a:xfrm>
                <a:custGeom>
                  <a:avLst/>
                  <a:gdLst>
                    <a:gd name="connsiteX0" fmla="*/ 194984 w 316980"/>
                    <a:gd name="connsiteY0" fmla="*/ 228874 h 271595"/>
                    <a:gd name="connsiteX1" fmla="*/ 197030 w 316980"/>
                    <a:gd name="connsiteY1" fmla="*/ 207558 h 271595"/>
                    <a:gd name="connsiteX2" fmla="*/ 205500 w 316980"/>
                    <a:gd name="connsiteY2" fmla="*/ 199041 h 271595"/>
                    <a:gd name="connsiteX3" fmla="*/ 316980 w 316980"/>
                    <a:gd name="connsiteY3" fmla="*/ 199850 h 271595"/>
                    <a:gd name="connsiteX4" fmla="*/ 303182 w 316980"/>
                    <a:gd name="connsiteY4" fmla="*/ 196805 h 271595"/>
                    <a:gd name="connsiteX5" fmla="*/ 213541 w 316980"/>
                    <a:gd name="connsiteY5" fmla="*/ 197090 h 271595"/>
                    <a:gd name="connsiteX6" fmla="*/ 196840 w 316980"/>
                    <a:gd name="connsiteY6" fmla="*/ 179628 h 271595"/>
                    <a:gd name="connsiteX7" fmla="*/ 197030 w 316980"/>
                    <a:gd name="connsiteY7" fmla="*/ 171492 h 271595"/>
                    <a:gd name="connsiteX8" fmla="*/ 197030 w 316980"/>
                    <a:gd name="connsiteY8" fmla="*/ 171492 h 271595"/>
                    <a:gd name="connsiteX9" fmla="*/ 197030 w 316980"/>
                    <a:gd name="connsiteY9" fmla="*/ 171492 h 271595"/>
                    <a:gd name="connsiteX10" fmla="*/ 196888 w 316980"/>
                    <a:gd name="connsiteY10" fmla="*/ 148320 h 271595"/>
                    <a:gd name="connsiteX11" fmla="*/ 209163 w 316980"/>
                    <a:gd name="connsiteY11" fmla="*/ 136521 h 271595"/>
                    <a:gd name="connsiteX12" fmla="*/ 300518 w 316980"/>
                    <a:gd name="connsiteY12" fmla="*/ 136663 h 271595"/>
                    <a:gd name="connsiteX13" fmla="*/ 314649 w 316980"/>
                    <a:gd name="connsiteY13" fmla="*/ 133999 h 271595"/>
                    <a:gd name="connsiteX14" fmla="*/ 215254 w 316980"/>
                    <a:gd name="connsiteY14" fmla="*/ 134094 h 271595"/>
                    <a:gd name="connsiteX15" fmla="*/ 196935 w 316980"/>
                    <a:gd name="connsiteY15" fmla="*/ 115776 h 271595"/>
                    <a:gd name="connsiteX16" fmla="*/ 196983 w 316980"/>
                    <a:gd name="connsiteY16" fmla="*/ 108972 h 271595"/>
                    <a:gd name="connsiteX17" fmla="*/ 196983 w 316980"/>
                    <a:gd name="connsiteY17" fmla="*/ 65769 h 271595"/>
                    <a:gd name="connsiteX18" fmla="*/ 193414 w 316980"/>
                    <a:gd name="connsiteY18" fmla="*/ 41550 h 271595"/>
                    <a:gd name="connsiteX19" fmla="*/ 262549 w 316980"/>
                    <a:gd name="connsiteY19" fmla="*/ 38505 h 271595"/>
                    <a:gd name="connsiteX20" fmla="*/ 262549 w 316980"/>
                    <a:gd name="connsiteY20" fmla="*/ 38505 h 271595"/>
                    <a:gd name="connsiteX21" fmla="*/ 201217 w 316980"/>
                    <a:gd name="connsiteY21" fmla="*/ 38124 h 271595"/>
                    <a:gd name="connsiteX22" fmla="*/ 184802 w 316980"/>
                    <a:gd name="connsiteY22" fmla="*/ 29750 h 271595"/>
                    <a:gd name="connsiteX23" fmla="*/ 129514 w 316980"/>
                    <a:gd name="connsiteY23" fmla="*/ 250 h 271595"/>
                    <a:gd name="connsiteX24" fmla="*/ 0 w 316980"/>
                    <a:gd name="connsiteY24" fmla="*/ 346 h 271595"/>
                    <a:gd name="connsiteX25" fmla="*/ 4520 w 316980"/>
                    <a:gd name="connsiteY25" fmla="*/ 12193 h 271595"/>
                    <a:gd name="connsiteX26" fmla="*/ 4568 w 316980"/>
                    <a:gd name="connsiteY26" fmla="*/ 261324 h 271595"/>
                    <a:gd name="connsiteX27" fmla="*/ 2807 w 316980"/>
                    <a:gd name="connsiteY27" fmla="*/ 270602 h 271595"/>
                    <a:gd name="connsiteX28" fmla="*/ 2807 w 316980"/>
                    <a:gd name="connsiteY28" fmla="*/ 270602 h 271595"/>
                    <a:gd name="connsiteX29" fmla="*/ 102012 w 316980"/>
                    <a:gd name="connsiteY29" fmla="*/ 271411 h 271595"/>
                    <a:gd name="connsiteX30" fmla="*/ 177903 w 316980"/>
                    <a:gd name="connsiteY30" fmla="*/ 253759 h 271595"/>
                    <a:gd name="connsiteX31" fmla="*/ 177903 w 316980"/>
                    <a:gd name="connsiteY31" fmla="*/ 253759 h 271595"/>
                    <a:gd name="connsiteX32" fmla="*/ 177903 w 316980"/>
                    <a:gd name="connsiteY32" fmla="*/ 253759 h 271595"/>
                    <a:gd name="connsiteX33" fmla="*/ 194984 w 316980"/>
                    <a:gd name="connsiteY33" fmla="*/ 228874 h 271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316980" h="271595">
                      <a:moveTo>
                        <a:pt x="194984" y="228874"/>
                      </a:moveTo>
                      <a:cubicBezTo>
                        <a:pt x="192463" y="221451"/>
                        <a:pt x="198172" y="214838"/>
                        <a:pt x="197030" y="207558"/>
                      </a:cubicBezTo>
                      <a:cubicBezTo>
                        <a:pt x="196031" y="201087"/>
                        <a:pt x="199124" y="198946"/>
                        <a:pt x="205500" y="199041"/>
                      </a:cubicBezTo>
                      <a:cubicBezTo>
                        <a:pt x="242660" y="199469"/>
                        <a:pt x="279820" y="199612"/>
                        <a:pt x="316980" y="199850"/>
                      </a:cubicBezTo>
                      <a:cubicBezTo>
                        <a:pt x="313317" y="194759"/>
                        <a:pt x="307845" y="196853"/>
                        <a:pt x="303182" y="196805"/>
                      </a:cubicBezTo>
                      <a:cubicBezTo>
                        <a:pt x="273302" y="196615"/>
                        <a:pt x="243374" y="195853"/>
                        <a:pt x="213541" y="197090"/>
                      </a:cubicBezTo>
                      <a:cubicBezTo>
                        <a:pt x="199171" y="197709"/>
                        <a:pt x="194699" y="192951"/>
                        <a:pt x="196840" y="179628"/>
                      </a:cubicBezTo>
                      <a:cubicBezTo>
                        <a:pt x="197268" y="176964"/>
                        <a:pt x="196983" y="174204"/>
                        <a:pt x="197030" y="171492"/>
                      </a:cubicBezTo>
                      <a:lnTo>
                        <a:pt x="197030" y="171492"/>
                      </a:lnTo>
                      <a:lnTo>
                        <a:pt x="197030" y="171492"/>
                      </a:lnTo>
                      <a:cubicBezTo>
                        <a:pt x="197030" y="163784"/>
                        <a:pt x="197744" y="155981"/>
                        <a:pt x="196888" y="148320"/>
                      </a:cubicBezTo>
                      <a:cubicBezTo>
                        <a:pt x="195746" y="138281"/>
                        <a:pt x="199980" y="136378"/>
                        <a:pt x="209163" y="136521"/>
                      </a:cubicBezTo>
                      <a:cubicBezTo>
                        <a:pt x="239615" y="137044"/>
                        <a:pt x="270066" y="136806"/>
                        <a:pt x="300518" y="136663"/>
                      </a:cubicBezTo>
                      <a:cubicBezTo>
                        <a:pt x="305276" y="136616"/>
                        <a:pt x="310652" y="138471"/>
                        <a:pt x="314649" y="133999"/>
                      </a:cubicBezTo>
                      <a:cubicBezTo>
                        <a:pt x="281533" y="134046"/>
                        <a:pt x="248370" y="134094"/>
                        <a:pt x="215254" y="134094"/>
                      </a:cubicBezTo>
                      <a:cubicBezTo>
                        <a:pt x="196935" y="134094"/>
                        <a:pt x="196935" y="134094"/>
                        <a:pt x="196935" y="115776"/>
                      </a:cubicBezTo>
                      <a:cubicBezTo>
                        <a:pt x="196935" y="113492"/>
                        <a:pt x="196983" y="111255"/>
                        <a:pt x="196983" y="108972"/>
                      </a:cubicBezTo>
                      <a:cubicBezTo>
                        <a:pt x="196983" y="94555"/>
                        <a:pt x="196983" y="80185"/>
                        <a:pt x="196983" y="65769"/>
                      </a:cubicBezTo>
                      <a:cubicBezTo>
                        <a:pt x="198315" y="57442"/>
                        <a:pt x="193890" y="49924"/>
                        <a:pt x="193414" y="41550"/>
                      </a:cubicBezTo>
                      <a:cubicBezTo>
                        <a:pt x="216538" y="38172"/>
                        <a:pt x="239853" y="43929"/>
                        <a:pt x="262549" y="38505"/>
                      </a:cubicBezTo>
                      <a:lnTo>
                        <a:pt x="262549" y="38505"/>
                      </a:lnTo>
                      <a:cubicBezTo>
                        <a:pt x="242089" y="38315"/>
                        <a:pt x="221677" y="37839"/>
                        <a:pt x="201217" y="38124"/>
                      </a:cubicBezTo>
                      <a:cubicBezTo>
                        <a:pt x="193795" y="38219"/>
                        <a:pt x="189132" y="36507"/>
                        <a:pt x="184802" y="29750"/>
                      </a:cubicBezTo>
                      <a:cubicBezTo>
                        <a:pt x="172003" y="9957"/>
                        <a:pt x="152495" y="583"/>
                        <a:pt x="129514" y="250"/>
                      </a:cubicBezTo>
                      <a:cubicBezTo>
                        <a:pt x="86358" y="-321"/>
                        <a:pt x="43203" y="250"/>
                        <a:pt x="0" y="346"/>
                      </a:cubicBezTo>
                      <a:cubicBezTo>
                        <a:pt x="5234" y="2867"/>
                        <a:pt x="4568" y="7768"/>
                        <a:pt x="4520" y="12193"/>
                      </a:cubicBezTo>
                      <a:cubicBezTo>
                        <a:pt x="4282" y="95221"/>
                        <a:pt x="4282" y="178296"/>
                        <a:pt x="4568" y="261324"/>
                      </a:cubicBezTo>
                      <a:cubicBezTo>
                        <a:pt x="4568" y="264512"/>
                        <a:pt x="4330" y="267652"/>
                        <a:pt x="2807" y="270602"/>
                      </a:cubicBezTo>
                      <a:cubicBezTo>
                        <a:pt x="2807" y="270602"/>
                        <a:pt x="2807" y="270602"/>
                        <a:pt x="2807" y="270602"/>
                      </a:cubicBezTo>
                      <a:cubicBezTo>
                        <a:pt x="35876" y="270840"/>
                        <a:pt x="68944" y="270554"/>
                        <a:pt x="102012" y="271411"/>
                      </a:cubicBezTo>
                      <a:cubicBezTo>
                        <a:pt x="128990" y="272077"/>
                        <a:pt x="155445" y="271887"/>
                        <a:pt x="177903" y="253759"/>
                      </a:cubicBezTo>
                      <a:lnTo>
                        <a:pt x="177903" y="253759"/>
                      </a:lnTo>
                      <a:lnTo>
                        <a:pt x="177903" y="253759"/>
                      </a:lnTo>
                      <a:cubicBezTo>
                        <a:pt x="177380" y="241197"/>
                        <a:pt x="184850" y="234108"/>
                        <a:pt x="194984" y="228874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82E59602-1957-4D2D-8070-74ED688ABBA9}"/>
                    </a:ext>
                  </a:extLst>
                </p:cNvPr>
                <p:cNvSpPr/>
                <p:nvPr/>
              </p:nvSpPr>
              <p:spPr>
                <a:xfrm>
                  <a:off x="6756351" y="4041927"/>
                  <a:ext cx="4552" cy="270208"/>
                </a:xfrm>
                <a:custGeom>
                  <a:avLst/>
                  <a:gdLst>
                    <a:gd name="connsiteX0" fmla="*/ 4520 w 4552"/>
                    <a:gd name="connsiteY0" fmla="*/ 11847 h 270208"/>
                    <a:gd name="connsiteX1" fmla="*/ 0 w 4552"/>
                    <a:gd name="connsiteY1" fmla="*/ 0 h 270208"/>
                    <a:gd name="connsiteX2" fmla="*/ 0 w 4552"/>
                    <a:gd name="connsiteY2" fmla="*/ 0 h 270208"/>
                    <a:gd name="connsiteX3" fmla="*/ 48 w 4552"/>
                    <a:gd name="connsiteY3" fmla="*/ 15939 h 270208"/>
                    <a:gd name="connsiteX4" fmla="*/ 143 w 4552"/>
                    <a:gd name="connsiteY4" fmla="*/ 255697 h 270208"/>
                    <a:gd name="connsiteX5" fmla="*/ 2760 w 4552"/>
                    <a:gd name="connsiteY5" fmla="*/ 270209 h 270208"/>
                    <a:gd name="connsiteX6" fmla="*/ 4520 w 4552"/>
                    <a:gd name="connsiteY6" fmla="*/ 260931 h 270208"/>
                    <a:gd name="connsiteX7" fmla="*/ 4520 w 4552"/>
                    <a:gd name="connsiteY7" fmla="*/ 11847 h 270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52" h="270208">
                      <a:moveTo>
                        <a:pt x="4520" y="11847"/>
                      </a:moveTo>
                      <a:cubicBezTo>
                        <a:pt x="4520" y="7423"/>
                        <a:pt x="5234" y="252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950" y="5281"/>
                        <a:pt x="48" y="10658"/>
                        <a:pt x="48" y="15939"/>
                      </a:cubicBezTo>
                      <a:cubicBezTo>
                        <a:pt x="285" y="95874"/>
                        <a:pt x="238" y="175762"/>
                        <a:pt x="143" y="255697"/>
                      </a:cubicBezTo>
                      <a:cubicBezTo>
                        <a:pt x="143" y="260740"/>
                        <a:pt x="285" y="265689"/>
                        <a:pt x="2760" y="270209"/>
                      </a:cubicBezTo>
                      <a:cubicBezTo>
                        <a:pt x="4282" y="267307"/>
                        <a:pt x="4520" y="264166"/>
                        <a:pt x="4520" y="260931"/>
                      </a:cubicBezTo>
                      <a:cubicBezTo>
                        <a:pt x="4282" y="177950"/>
                        <a:pt x="4282" y="94875"/>
                        <a:pt x="4520" y="11847"/>
                      </a:cubicBezTo>
                      <a:close/>
                    </a:path>
                  </a:pathLst>
                </a:custGeom>
                <a:solidFill>
                  <a:srgbClr val="1D7799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6" name="Freeform: Shape 225">
                  <a:extLst>
                    <a:ext uri="{FF2B5EF4-FFF2-40B4-BE49-F238E27FC236}">
                      <a16:creationId xmlns:a16="http://schemas.microsoft.com/office/drawing/2014/main" id="{558C757B-5196-49D7-8B73-C3B77940B6AE}"/>
                    </a:ext>
                  </a:extLst>
                </p:cNvPr>
                <p:cNvSpPr/>
                <p:nvPr/>
              </p:nvSpPr>
              <p:spPr>
                <a:xfrm>
                  <a:off x="6438704" y="3815643"/>
                  <a:ext cx="717370" cy="359888"/>
                </a:xfrm>
                <a:custGeom>
                  <a:avLst/>
                  <a:gdLst>
                    <a:gd name="connsiteX0" fmla="*/ 549173 w 717370"/>
                    <a:gd name="connsiteY0" fmla="*/ 355797 h 359888"/>
                    <a:gd name="connsiteX1" fmla="*/ 614406 w 717370"/>
                    <a:gd name="connsiteY1" fmla="*/ 355607 h 359888"/>
                    <a:gd name="connsiteX2" fmla="*/ 632296 w 717370"/>
                    <a:gd name="connsiteY2" fmla="*/ 359889 h 359888"/>
                    <a:gd name="connsiteX3" fmla="*/ 708853 w 717370"/>
                    <a:gd name="connsiteY3" fmla="*/ 307693 h 359888"/>
                    <a:gd name="connsiteX4" fmla="*/ 717370 w 717370"/>
                    <a:gd name="connsiteY4" fmla="*/ 290993 h 359888"/>
                    <a:gd name="connsiteX5" fmla="*/ 717370 w 717370"/>
                    <a:gd name="connsiteY5" fmla="*/ 136594 h 359888"/>
                    <a:gd name="connsiteX6" fmla="*/ 710423 w 717370"/>
                    <a:gd name="connsiteY6" fmla="*/ 118371 h 359888"/>
                    <a:gd name="connsiteX7" fmla="*/ 646713 w 717370"/>
                    <a:gd name="connsiteY7" fmla="*/ 43527 h 359888"/>
                    <a:gd name="connsiteX8" fmla="*/ 622495 w 717370"/>
                    <a:gd name="connsiteY8" fmla="*/ 32441 h 359888"/>
                    <a:gd name="connsiteX9" fmla="*/ 103250 w 717370"/>
                    <a:gd name="connsiteY9" fmla="*/ 32679 h 359888"/>
                    <a:gd name="connsiteX10" fmla="*/ 84789 w 717370"/>
                    <a:gd name="connsiteY10" fmla="*/ 23591 h 359888"/>
                    <a:gd name="connsiteX11" fmla="*/ 33878 w 717370"/>
                    <a:gd name="connsiteY11" fmla="*/ 1514 h 359888"/>
                    <a:gd name="connsiteX12" fmla="*/ 1 w 717370"/>
                    <a:gd name="connsiteY12" fmla="*/ 47476 h 359888"/>
                    <a:gd name="connsiteX13" fmla="*/ 30785 w 717370"/>
                    <a:gd name="connsiteY13" fmla="*/ 89061 h 359888"/>
                    <a:gd name="connsiteX14" fmla="*/ 84598 w 717370"/>
                    <a:gd name="connsiteY14" fmla="*/ 68079 h 359888"/>
                    <a:gd name="connsiteX15" fmla="*/ 100252 w 717370"/>
                    <a:gd name="connsiteY15" fmla="*/ 59133 h 359888"/>
                    <a:gd name="connsiteX16" fmla="*/ 614073 w 717370"/>
                    <a:gd name="connsiteY16" fmla="*/ 59181 h 359888"/>
                    <a:gd name="connsiteX17" fmla="*/ 630441 w 717370"/>
                    <a:gd name="connsiteY17" fmla="*/ 66175 h 359888"/>
                    <a:gd name="connsiteX18" fmla="*/ 685586 w 717370"/>
                    <a:gd name="connsiteY18" fmla="*/ 130361 h 359888"/>
                    <a:gd name="connsiteX19" fmla="*/ 690582 w 717370"/>
                    <a:gd name="connsiteY19" fmla="*/ 145349 h 359888"/>
                    <a:gd name="connsiteX20" fmla="*/ 690630 w 717370"/>
                    <a:gd name="connsiteY20" fmla="*/ 277908 h 359888"/>
                    <a:gd name="connsiteX21" fmla="*/ 683017 w 717370"/>
                    <a:gd name="connsiteY21" fmla="*/ 292468 h 359888"/>
                    <a:gd name="connsiteX22" fmla="*/ 626872 w 717370"/>
                    <a:gd name="connsiteY22" fmla="*/ 331103 h 359888"/>
                    <a:gd name="connsiteX23" fmla="*/ 612883 w 717370"/>
                    <a:gd name="connsiteY23" fmla="*/ 335004 h 359888"/>
                    <a:gd name="connsiteX24" fmla="*/ 514487 w 717370"/>
                    <a:gd name="connsiteY24" fmla="*/ 334767 h 359888"/>
                    <a:gd name="connsiteX25" fmla="*/ 549173 w 717370"/>
                    <a:gd name="connsiteY25" fmla="*/ 355797 h 359888"/>
                    <a:gd name="connsiteX26" fmla="*/ 45154 w 717370"/>
                    <a:gd name="connsiteY26" fmla="*/ 52758 h 359888"/>
                    <a:gd name="connsiteX27" fmla="*/ 38636 w 717370"/>
                    <a:gd name="connsiteY27" fmla="*/ 45954 h 359888"/>
                    <a:gd name="connsiteX28" fmla="*/ 45345 w 717370"/>
                    <a:gd name="connsiteY28" fmla="*/ 38817 h 359888"/>
                    <a:gd name="connsiteX29" fmla="*/ 52291 w 717370"/>
                    <a:gd name="connsiteY29" fmla="*/ 44954 h 359888"/>
                    <a:gd name="connsiteX30" fmla="*/ 45154 w 717370"/>
                    <a:gd name="connsiteY30" fmla="*/ 52758 h 35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717370" h="359888">
                      <a:moveTo>
                        <a:pt x="549173" y="355797"/>
                      </a:moveTo>
                      <a:cubicBezTo>
                        <a:pt x="570870" y="354703"/>
                        <a:pt x="592662" y="355416"/>
                        <a:pt x="614406" y="355607"/>
                      </a:cubicBezTo>
                      <a:cubicBezTo>
                        <a:pt x="620639" y="355654"/>
                        <a:pt x="627253" y="354703"/>
                        <a:pt x="632296" y="359889"/>
                      </a:cubicBezTo>
                      <a:cubicBezTo>
                        <a:pt x="657799" y="342427"/>
                        <a:pt x="683112" y="324727"/>
                        <a:pt x="708853" y="307693"/>
                      </a:cubicBezTo>
                      <a:cubicBezTo>
                        <a:pt x="715419" y="303363"/>
                        <a:pt x="717417" y="298558"/>
                        <a:pt x="717370" y="290993"/>
                      </a:cubicBezTo>
                      <a:cubicBezTo>
                        <a:pt x="717084" y="239511"/>
                        <a:pt x="717084" y="188076"/>
                        <a:pt x="717370" y="136594"/>
                      </a:cubicBezTo>
                      <a:cubicBezTo>
                        <a:pt x="717417" y="129219"/>
                        <a:pt x="715134" y="123795"/>
                        <a:pt x="710423" y="118371"/>
                      </a:cubicBezTo>
                      <a:cubicBezTo>
                        <a:pt x="688964" y="93629"/>
                        <a:pt x="667268" y="68983"/>
                        <a:pt x="646713" y="43527"/>
                      </a:cubicBezTo>
                      <a:cubicBezTo>
                        <a:pt x="639909" y="35105"/>
                        <a:pt x="632915" y="32441"/>
                        <a:pt x="622495" y="32441"/>
                      </a:cubicBezTo>
                      <a:cubicBezTo>
                        <a:pt x="449397" y="32726"/>
                        <a:pt x="276300" y="32631"/>
                        <a:pt x="103250" y="32679"/>
                      </a:cubicBezTo>
                      <a:cubicBezTo>
                        <a:pt x="95447" y="32679"/>
                        <a:pt x="89404" y="32774"/>
                        <a:pt x="84789" y="23591"/>
                      </a:cubicBezTo>
                      <a:cubicBezTo>
                        <a:pt x="75225" y="4464"/>
                        <a:pt x="54242" y="-3625"/>
                        <a:pt x="33878" y="1514"/>
                      </a:cubicBezTo>
                      <a:cubicBezTo>
                        <a:pt x="14655" y="6367"/>
                        <a:pt x="96" y="26160"/>
                        <a:pt x="1" y="47476"/>
                      </a:cubicBezTo>
                      <a:cubicBezTo>
                        <a:pt x="-95" y="67508"/>
                        <a:pt x="11848" y="83637"/>
                        <a:pt x="30785" y="89061"/>
                      </a:cubicBezTo>
                      <a:cubicBezTo>
                        <a:pt x="52672" y="95342"/>
                        <a:pt x="73750" y="87777"/>
                        <a:pt x="84598" y="68079"/>
                      </a:cubicBezTo>
                      <a:cubicBezTo>
                        <a:pt x="88548" y="60942"/>
                        <a:pt x="92735" y="59086"/>
                        <a:pt x="100252" y="59133"/>
                      </a:cubicBezTo>
                      <a:cubicBezTo>
                        <a:pt x="271542" y="59324"/>
                        <a:pt x="442784" y="59324"/>
                        <a:pt x="614073" y="59181"/>
                      </a:cubicBezTo>
                      <a:cubicBezTo>
                        <a:pt x="620877" y="59181"/>
                        <a:pt x="625778" y="60513"/>
                        <a:pt x="630441" y="66175"/>
                      </a:cubicBezTo>
                      <a:cubicBezTo>
                        <a:pt x="648426" y="87920"/>
                        <a:pt x="667030" y="109141"/>
                        <a:pt x="685586" y="130361"/>
                      </a:cubicBezTo>
                      <a:cubicBezTo>
                        <a:pt x="689488" y="134834"/>
                        <a:pt x="690582" y="139639"/>
                        <a:pt x="690582" y="145349"/>
                      </a:cubicBezTo>
                      <a:cubicBezTo>
                        <a:pt x="690439" y="189551"/>
                        <a:pt x="690392" y="233706"/>
                        <a:pt x="690630" y="277908"/>
                      </a:cubicBezTo>
                      <a:cubicBezTo>
                        <a:pt x="690677" y="284569"/>
                        <a:pt x="688631" y="288756"/>
                        <a:pt x="683017" y="292468"/>
                      </a:cubicBezTo>
                      <a:cubicBezTo>
                        <a:pt x="664080" y="305029"/>
                        <a:pt x="645381" y="317923"/>
                        <a:pt x="626872" y="331103"/>
                      </a:cubicBezTo>
                      <a:cubicBezTo>
                        <a:pt x="622447" y="334291"/>
                        <a:pt x="618022" y="335052"/>
                        <a:pt x="612883" y="335004"/>
                      </a:cubicBezTo>
                      <a:cubicBezTo>
                        <a:pt x="580100" y="334862"/>
                        <a:pt x="547318" y="334814"/>
                        <a:pt x="514487" y="334767"/>
                      </a:cubicBezTo>
                      <a:cubicBezTo>
                        <a:pt x="517818" y="355654"/>
                        <a:pt x="532187" y="356653"/>
                        <a:pt x="549173" y="355797"/>
                      </a:cubicBezTo>
                      <a:close/>
                      <a:moveTo>
                        <a:pt x="45154" y="52758"/>
                      </a:moveTo>
                      <a:cubicBezTo>
                        <a:pt x="41395" y="52900"/>
                        <a:pt x="38731" y="50331"/>
                        <a:pt x="38636" y="45954"/>
                      </a:cubicBezTo>
                      <a:cubicBezTo>
                        <a:pt x="38541" y="41576"/>
                        <a:pt x="40777" y="39435"/>
                        <a:pt x="45345" y="38817"/>
                      </a:cubicBezTo>
                      <a:cubicBezTo>
                        <a:pt x="48723" y="39150"/>
                        <a:pt x="51863" y="40910"/>
                        <a:pt x="52291" y="44954"/>
                      </a:cubicBezTo>
                      <a:cubicBezTo>
                        <a:pt x="52767" y="49808"/>
                        <a:pt x="49437" y="52615"/>
                        <a:pt x="45154" y="52758"/>
                      </a:cubicBezTo>
                      <a:close/>
                    </a:path>
                  </a:pathLst>
                </a:custGeom>
                <a:solidFill>
                  <a:srgbClr val="1D96C2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96FB6F9D-5AF8-4351-B146-55FF761602B0}"/>
                    </a:ext>
                  </a:extLst>
                </p:cNvPr>
                <p:cNvSpPr/>
                <p:nvPr/>
              </p:nvSpPr>
              <p:spPr>
                <a:xfrm>
                  <a:off x="5943087" y="4213121"/>
                  <a:ext cx="1262615" cy="743567"/>
                </a:xfrm>
                <a:custGeom>
                  <a:avLst/>
                  <a:gdLst>
                    <a:gd name="connsiteX0" fmla="*/ 179074 w 1262615"/>
                    <a:gd name="connsiteY0" fmla="*/ 207897 h 743567"/>
                    <a:gd name="connsiteX1" fmla="*/ 171747 w 1262615"/>
                    <a:gd name="connsiteY1" fmla="*/ 213940 h 743567"/>
                    <a:gd name="connsiteX2" fmla="*/ 179169 w 1262615"/>
                    <a:gd name="connsiteY2" fmla="*/ 221600 h 743567"/>
                    <a:gd name="connsiteX3" fmla="*/ 185878 w 1262615"/>
                    <a:gd name="connsiteY3" fmla="*/ 214511 h 743567"/>
                    <a:gd name="connsiteX4" fmla="*/ 179074 w 1262615"/>
                    <a:gd name="connsiteY4" fmla="*/ 207897 h 743567"/>
                    <a:gd name="connsiteX5" fmla="*/ 453422 w 1262615"/>
                    <a:gd name="connsiteY5" fmla="*/ 175542 h 743567"/>
                    <a:gd name="connsiteX6" fmla="*/ 445334 w 1262615"/>
                    <a:gd name="connsiteY6" fmla="*/ 181870 h 743567"/>
                    <a:gd name="connsiteX7" fmla="*/ 450948 w 1262615"/>
                    <a:gd name="connsiteY7" fmla="*/ 189055 h 743567"/>
                    <a:gd name="connsiteX8" fmla="*/ 459513 w 1262615"/>
                    <a:gd name="connsiteY8" fmla="*/ 182727 h 743567"/>
                    <a:gd name="connsiteX9" fmla="*/ 453422 w 1262615"/>
                    <a:gd name="connsiteY9" fmla="*/ 175542 h 743567"/>
                    <a:gd name="connsiteX10" fmla="*/ 186354 w 1262615"/>
                    <a:gd name="connsiteY10" fmla="*/ 169833 h 743567"/>
                    <a:gd name="connsiteX11" fmla="*/ 223657 w 1262615"/>
                    <a:gd name="connsiteY11" fmla="*/ 207707 h 743567"/>
                    <a:gd name="connsiteX12" fmla="*/ 205005 w 1262615"/>
                    <a:gd name="connsiteY12" fmla="*/ 251480 h 743567"/>
                    <a:gd name="connsiteX13" fmla="*/ 197488 w 1262615"/>
                    <a:gd name="connsiteY13" fmla="*/ 267135 h 743567"/>
                    <a:gd name="connsiteX14" fmla="*/ 197155 w 1262615"/>
                    <a:gd name="connsiteY14" fmla="*/ 331368 h 743567"/>
                    <a:gd name="connsiteX15" fmla="*/ 203340 w 1262615"/>
                    <a:gd name="connsiteY15" fmla="*/ 346974 h 743567"/>
                    <a:gd name="connsiteX16" fmla="*/ 458181 w 1262615"/>
                    <a:gd name="connsiteY16" fmla="*/ 604384 h 743567"/>
                    <a:gd name="connsiteX17" fmla="*/ 476499 w 1262615"/>
                    <a:gd name="connsiteY17" fmla="*/ 610427 h 743567"/>
                    <a:gd name="connsiteX18" fmla="*/ 763982 w 1262615"/>
                    <a:gd name="connsiteY18" fmla="*/ 610275 h 743567"/>
                    <a:gd name="connsiteX19" fmla="*/ 752896 w 1262615"/>
                    <a:gd name="connsiteY19" fmla="*/ 616183 h 743567"/>
                    <a:gd name="connsiteX20" fmla="*/ 669414 w 1262615"/>
                    <a:gd name="connsiteY20" fmla="*/ 650519 h 743567"/>
                    <a:gd name="connsiteX21" fmla="*/ 458323 w 1262615"/>
                    <a:gd name="connsiteY21" fmla="*/ 650537 h 743567"/>
                    <a:gd name="connsiteX22" fmla="*/ 440338 w 1262615"/>
                    <a:gd name="connsiteY22" fmla="*/ 643114 h 743567"/>
                    <a:gd name="connsiteX23" fmla="*/ 163087 w 1262615"/>
                    <a:gd name="connsiteY23" fmla="*/ 363627 h 743567"/>
                    <a:gd name="connsiteX24" fmla="*/ 156807 w 1262615"/>
                    <a:gd name="connsiteY24" fmla="*/ 348069 h 743567"/>
                    <a:gd name="connsiteX25" fmla="*/ 157235 w 1262615"/>
                    <a:gd name="connsiteY25" fmla="*/ 267420 h 743567"/>
                    <a:gd name="connsiteX26" fmla="*/ 149289 w 1262615"/>
                    <a:gd name="connsiteY26" fmla="*/ 248816 h 743567"/>
                    <a:gd name="connsiteX27" fmla="*/ 137299 w 1262615"/>
                    <a:gd name="connsiteY27" fmla="*/ 195859 h 743567"/>
                    <a:gd name="connsiteX28" fmla="*/ 186354 w 1262615"/>
                    <a:gd name="connsiteY28" fmla="*/ 169833 h 743567"/>
                    <a:gd name="connsiteX29" fmla="*/ 456164 w 1262615"/>
                    <a:gd name="connsiteY29" fmla="*/ 137037 h 743567"/>
                    <a:gd name="connsiteX30" fmla="*/ 487775 w 1262615"/>
                    <a:gd name="connsiteY30" fmla="*/ 153227 h 743567"/>
                    <a:gd name="connsiteX31" fmla="*/ 477355 w 1262615"/>
                    <a:gd name="connsiteY31" fmla="*/ 219887 h 743567"/>
                    <a:gd name="connsiteX32" fmla="*/ 468267 w 1262615"/>
                    <a:gd name="connsiteY32" fmla="*/ 237349 h 743567"/>
                    <a:gd name="connsiteX33" fmla="*/ 468315 w 1262615"/>
                    <a:gd name="connsiteY33" fmla="*/ 311146 h 743567"/>
                    <a:gd name="connsiteX34" fmla="*/ 474881 w 1262615"/>
                    <a:gd name="connsiteY34" fmla="*/ 328085 h 743567"/>
                    <a:gd name="connsiteX35" fmla="*/ 551771 w 1262615"/>
                    <a:gd name="connsiteY35" fmla="*/ 411445 h 743567"/>
                    <a:gd name="connsiteX36" fmla="*/ 565665 w 1262615"/>
                    <a:gd name="connsiteY36" fmla="*/ 418107 h 743567"/>
                    <a:gd name="connsiteX37" fmla="*/ 996219 w 1262615"/>
                    <a:gd name="connsiteY37" fmla="*/ 417917 h 743567"/>
                    <a:gd name="connsiteX38" fmla="*/ 1002690 w 1262615"/>
                    <a:gd name="connsiteY38" fmla="*/ 416394 h 743567"/>
                    <a:gd name="connsiteX39" fmla="*/ 1010446 w 1262615"/>
                    <a:gd name="connsiteY39" fmla="*/ 418154 h 743567"/>
                    <a:gd name="connsiteX40" fmla="*/ 1032713 w 1262615"/>
                    <a:gd name="connsiteY40" fmla="*/ 429621 h 743567"/>
                    <a:gd name="connsiteX41" fmla="*/ 1033105 w 1262615"/>
                    <a:gd name="connsiteY41" fmla="*/ 435439 h 743567"/>
                    <a:gd name="connsiteX42" fmla="*/ 1032357 w 1262615"/>
                    <a:gd name="connsiteY42" fmla="*/ 436152 h 743567"/>
                    <a:gd name="connsiteX43" fmla="*/ 1004873 w 1262615"/>
                    <a:gd name="connsiteY43" fmla="*/ 457410 h 743567"/>
                    <a:gd name="connsiteX44" fmla="*/ 552009 w 1262615"/>
                    <a:gd name="connsiteY44" fmla="*/ 457598 h 743567"/>
                    <a:gd name="connsiteX45" fmla="*/ 531074 w 1262615"/>
                    <a:gd name="connsiteY45" fmla="*/ 448130 h 743567"/>
                    <a:gd name="connsiteX46" fmla="*/ 434057 w 1262615"/>
                    <a:gd name="connsiteY46" fmla="*/ 342454 h 743567"/>
                    <a:gd name="connsiteX47" fmla="*/ 427777 w 1262615"/>
                    <a:gd name="connsiteY47" fmla="*/ 325420 h 743567"/>
                    <a:gd name="connsiteX48" fmla="*/ 428015 w 1262615"/>
                    <a:gd name="connsiteY48" fmla="*/ 232496 h 743567"/>
                    <a:gd name="connsiteX49" fmla="*/ 421020 w 1262615"/>
                    <a:gd name="connsiteY49" fmla="*/ 214701 h 743567"/>
                    <a:gd name="connsiteX50" fmla="*/ 421877 w 1262615"/>
                    <a:gd name="connsiteY50" fmla="*/ 148183 h 743567"/>
                    <a:gd name="connsiteX51" fmla="*/ 456164 w 1262615"/>
                    <a:gd name="connsiteY51" fmla="*/ 137037 h 743567"/>
                    <a:gd name="connsiteX52" fmla="*/ 301451 w 1262615"/>
                    <a:gd name="connsiteY52" fmla="*/ 71960 h 743567"/>
                    <a:gd name="connsiteX53" fmla="*/ 293934 w 1262615"/>
                    <a:gd name="connsiteY53" fmla="*/ 78336 h 743567"/>
                    <a:gd name="connsiteX54" fmla="*/ 300167 w 1262615"/>
                    <a:gd name="connsiteY54" fmla="*/ 85473 h 743567"/>
                    <a:gd name="connsiteX55" fmla="*/ 307399 w 1262615"/>
                    <a:gd name="connsiteY55" fmla="*/ 79335 h 743567"/>
                    <a:gd name="connsiteX56" fmla="*/ 301451 w 1262615"/>
                    <a:gd name="connsiteY56" fmla="*/ 71960 h 743567"/>
                    <a:gd name="connsiteX57" fmla="*/ 1008201 w 1262615"/>
                    <a:gd name="connsiteY57" fmla="*/ 57334 h 743567"/>
                    <a:gd name="connsiteX58" fmla="*/ 1100793 w 1262615"/>
                    <a:gd name="connsiteY58" fmla="*/ 63852 h 743567"/>
                    <a:gd name="connsiteX59" fmla="*/ 1123822 w 1262615"/>
                    <a:gd name="connsiteY59" fmla="*/ 75748 h 743567"/>
                    <a:gd name="connsiteX60" fmla="*/ 1232358 w 1262615"/>
                    <a:gd name="connsiteY60" fmla="*/ 196931 h 743567"/>
                    <a:gd name="connsiteX61" fmla="*/ 1217344 w 1262615"/>
                    <a:gd name="connsiteY61" fmla="*/ 220778 h 743567"/>
                    <a:gd name="connsiteX62" fmla="*/ 1107787 w 1262615"/>
                    <a:gd name="connsiteY62" fmla="*/ 98539 h 743567"/>
                    <a:gd name="connsiteX63" fmla="*/ 1091752 w 1262615"/>
                    <a:gd name="connsiteY63" fmla="*/ 90498 h 743567"/>
                    <a:gd name="connsiteX64" fmla="*/ 991120 w 1262615"/>
                    <a:gd name="connsiteY64" fmla="*/ 82219 h 743567"/>
                    <a:gd name="connsiteX65" fmla="*/ 1008201 w 1262615"/>
                    <a:gd name="connsiteY65" fmla="*/ 57334 h 743567"/>
                    <a:gd name="connsiteX66" fmla="*/ 44898 w 1262615"/>
                    <a:gd name="connsiteY66" fmla="*/ 39938 h 743567"/>
                    <a:gd name="connsiteX67" fmla="*/ 38903 w 1262615"/>
                    <a:gd name="connsiteY67" fmla="*/ 47266 h 743567"/>
                    <a:gd name="connsiteX68" fmla="*/ 45612 w 1262615"/>
                    <a:gd name="connsiteY68" fmla="*/ 53879 h 743567"/>
                    <a:gd name="connsiteX69" fmla="*/ 52654 w 1262615"/>
                    <a:gd name="connsiteY69" fmla="*/ 47266 h 743567"/>
                    <a:gd name="connsiteX70" fmla="*/ 44898 w 1262615"/>
                    <a:gd name="connsiteY70" fmla="*/ 39938 h 743567"/>
                    <a:gd name="connsiteX71" fmla="*/ 305513 w 1262615"/>
                    <a:gd name="connsiteY71" fmla="*/ 33527 h 743567"/>
                    <a:gd name="connsiteX72" fmla="*/ 337374 w 1262615"/>
                    <a:gd name="connsiteY72" fmla="*/ 51405 h 743567"/>
                    <a:gd name="connsiteX73" fmla="*/ 324337 w 1262615"/>
                    <a:gd name="connsiteY73" fmla="*/ 117780 h 743567"/>
                    <a:gd name="connsiteX74" fmla="*/ 316201 w 1262615"/>
                    <a:gd name="connsiteY74" fmla="*/ 132863 h 743567"/>
                    <a:gd name="connsiteX75" fmla="*/ 316154 w 1262615"/>
                    <a:gd name="connsiteY75" fmla="*/ 318712 h 743567"/>
                    <a:gd name="connsiteX76" fmla="*/ 323100 w 1262615"/>
                    <a:gd name="connsiteY76" fmla="*/ 335460 h 743567"/>
                    <a:gd name="connsiteX77" fmla="*/ 493248 w 1262615"/>
                    <a:gd name="connsiteY77" fmla="*/ 513078 h 743567"/>
                    <a:gd name="connsiteX78" fmla="*/ 512423 w 1262615"/>
                    <a:gd name="connsiteY78" fmla="*/ 520310 h 743567"/>
                    <a:gd name="connsiteX79" fmla="*/ 919354 w 1262615"/>
                    <a:gd name="connsiteY79" fmla="*/ 520197 h 743567"/>
                    <a:gd name="connsiteX80" fmla="*/ 855945 w 1262615"/>
                    <a:gd name="connsiteY80" fmla="*/ 560689 h 743567"/>
                    <a:gd name="connsiteX81" fmla="*/ 495151 w 1262615"/>
                    <a:gd name="connsiteY81" fmla="*/ 560753 h 743567"/>
                    <a:gd name="connsiteX82" fmla="*/ 476119 w 1262615"/>
                    <a:gd name="connsiteY82" fmla="*/ 552807 h 743567"/>
                    <a:gd name="connsiteX83" fmla="*/ 286654 w 1262615"/>
                    <a:gd name="connsiteY83" fmla="*/ 355824 h 743567"/>
                    <a:gd name="connsiteX84" fmla="*/ 276852 w 1262615"/>
                    <a:gd name="connsiteY84" fmla="*/ 331939 h 743567"/>
                    <a:gd name="connsiteX85" fmla="*/ 277233 w 1262615"/>
                    <a:gd name="connsiteY85" fmla="*/ 129675 h 743567"/>
                    <a:gd name="connsiteX86" fmla="*/ 269905 w 1262615"/>
                    <a:gd name="connsiteY86" fmla="*/ 112022 h 743567"/>
                    <a:gd name="connsiteX87" fmla="*/ 270762 w 1262615"/>
                    <a:gd name="connsiteY87" fmla="*/ 44411 h 743567"/>
                    <a:gd name="connsiteX88" fmla="*/ 305513 w 1262615"/>
                    <a:gd name="connsiteY88" fmla="*/ 33527 h 743567"/>
                    <a:gd name="connsiteX89" fmla="*/ 49537 w 1262615"/>
                    <a:gd name="connsiteY89" fmla="*/ 1416 h 743567"/>
                    <a:gd name="connsiteX90" fmla="*/ 81107 w 1262615"/>
                    <a:gd name="connsiteY90" fmla="*/ 18575 h 743567"/>
                    <a:gd name="connsiteX91" fmla="*/ 71162 w 1262615"/>
                    <a:gd name="connsiteY91" fmla="*/ 84188 h 743567"/>
                    <a:gd name="connsiteX92" fmla="*/ 61123 w 1262615"/>
                    <a:gd name="connsiteY92" fmla="*/ 103648 h 743567"/>
                    <a:gd name="connsiteX93" fmla="*/ 61171 w 1262615"/>
                    <a:gd name="connsiteY93" fmla="*/ 345499 h 743567"/>
                    <a:gd name="connsiteX94" fmla="*/ 67832 w 1262615"/>
                    <a:gd name="connsiteY94" fmla="*/ 363627 h 743567"/>
                    <a:gd name="connsiteX95" fmla="*/ 398468 w 1262615"/>
                    <a:gd name="connsiteY95" fmla="*/ 697737 h 743567"/>
                    <a:gd name="connsiteX96" fmla="*/ 424589 w 1262615"/>
                    <a:gd name="connsiteY96" fmla="*/ 708395 h 743567"/>
                    <a:gd name="connsiteX97" fmla="*/ 517962 w 1262615"/>
                    <a:gd name="connsiteY97" fmla="*/ 708356 h 743567"/>
                    <a:gd name="connsiteX98" fmla="*/ 395088 w 1262615"/>
                    <a:gd name="connsiteY98" fmla="*/ 743567 h 743567"/>
                    <a:gd name="connsiteX99" fmla="*/ 382195 w 1262615"/>
                    <a:gd name="connsiteY99" fmla="*/ 738323 h 743567"/>
                    <a:gd name="connsiteX100" fmla="*/ 29768 w 1262615"/>
                    <a:gd name="connsiteY100" fmla="*/ 381613 h 743567"/>
                    <a:gd name="connsiteX101" fmla="*/ 21489 w 1262615"/>
                    <a:gd name="connsiteY101" fmla="*/ 361344 h 743567"/>
                    <a:gd name="connsiteX102" fmla="*/ 21822 w 1262615"/>
                    <a:gd name="connsiteY102" fmla="*/ 100365 h 743567"/>
                    <a:gd name="connsiteX103" fmla="*/ 13400 w 1262615"/>
                    <a:gd name="connsiteY103" fmla="*/ 79097 h 743567"/>
                    <a:gd name="connsiteX104" fmla="*/ 15541 w 1262615"/>
                    <a:gd name="connsiteY104" fmla="*/ 12342 h 743567"/>
                    <a:gd name="connsiteX105" fmla="*/ 49537 w 1262615"/>
                    <a:gd name="connsiteY105" fmla="*/ 1416 h 743567"/>
                    <a:gd name="connsiteX106" fmla="*/ 1010390 w 1262615"/>
                    <a:gd name="connsiteY106" fmla="*/ 0 h 743567"/>
                    <a:gd name="connsiteX107" fmla="*/ 1130626 w 1262615"/>
                    <a:gd name="connsiteY107" fmla="*/ 95 h 743567"/>
                    <a:gd name="connsiteX108" fmla="*/ 1148088 w 1262615"/>
                    <a:gd name="connsiteY108" fmla="*/ 7898 h 743567"/>
                    <a:gd name="connsiteX109" fmla="*/ 1262615 w 1262615"/>
                    <a:gd name="connsiteY109" fmla="*/ 136788 h 743567"/>
                    <a:gd name="connsiteX110" fmla="*/ 1250677 w 1262615"/>
                    <a:gd name="connsiteY110" fmla="*/ 163543 h 743567"/>
                    <a:gd name="connsiteX111" fmla="*/ 1130293 w 1262615"/>
                    <a:gd name="connsiteY111" fmla="*/ 28263 h 743567"/>
                    <a:gd name="connsiteX112" fmla="*/ 1115305 w 1262615"/>
                    <a:gd name="connsiteY112" fmla="*/ 21221 h 743567"/>
                    <a:gd name="connsiteX113" fmla="*/ 1044553 w 1262615"/>
                    <a:gd name="connsiteY113" fmla="*/ 21221 h 743567"/>
                    <a:gd name="connsiteX114" fmla="*/ 1010390 w 1262615"/>
                    <a:gd name="connsiteY114" fmla="*/ 0 h 743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1262615" h="743567">
                      <a:moveTo>
                        <a:pt x="179074" y="207897"/>
                      </a:moveTo>
                      <a:cubicBezTo>
                        <a:pt x="174935" y="207849"/>
                        <a:pt x="171889" y="209895"/>
                        <a:pt x="171747" y="213940"/>
                      </a:cubicBezTo>
                      <a:cubicBezTo>
                        <a:pt x="171604" y="218412"/>
                        <a:pt x="174602" y="221695"/>
                        <a:pt x="179169" y="221600"/>
                      </a:cubicBezTo>
                      <a:cubicBezTo>
                        <a:pt x="183071" y="221505"/>
                        <a:pt x="185783" y="218269"/>
                        <a:pt x="185878" y="214511"/>
                      </a:cubicBezTo>
                      <a:cubicBezTo>
                        <a:pt x="185973" y="210609"/>
                        <a:pt x="183356" y="208087"/>
                        <a:pt x="179074" y="207897"/>
                      </a:cubicBezTo>
                      <a:close/>
                      <a:moveTo>
                        <a:pt x="453422" y="175542"/>
                      </a:moveTo>
                      <a:cubicBezTo>
                        <a:pt x="449235" y="175066"/>
                        <a:pt x="446571" y="176922"/>
                        <a:pt x="445334" y="181870"/>
                      </a:cubicBezTo>
                      <a:cubicBezTo>
                        <a:pt x="445334" y="185058"/>
                        <a:pt x="447094" y="188103"/>
                        <a:pt x="450948" y="189055"/>
                      </a:cubicBezTo>
                      <a:cubicBezTo>
                        <a:pt x="455944" y="190292"/>
                        <a:pt x="458799" y="186914"/>
                        <a:pt x="459513" y="182727"/>
                      </a:cubicBezTo>
                      <a:cubicBezTo>
                        <a:pt x="460226" y="178778"/>
                        <a:pt x="457657" y="176018"/>
                        <a:pt x="453422" y="175542"/>
                      </a:cubicBezTo>
                      <a:close/>
                      <a:moveTo>
                        <a:pt x="186354" y="169833"/>
                      </a:moveTo>
                      <a:cubicBezTo>
                        <a:pt x="205671" y="172307"/>
                        <a:pt x="220041" y="186581"/>
                        <a:pt x="223657" y="207707"/>
                      </a:cubicBezTo>
                      <a:cubicBezTo>
                        <a:pt x="226797" y="226120"/>
                        <a:pt x="219803" y="241060"/>
                        <a:pt x="205005" y="251480"/>
                      </a:cubicBezTo>
                      <a:cubicBezTo>
                        <a:pt x="198677" y="255953"/>
                        <a:pt x="197440" y="260378"/>
                        <a:pt x="197488" y="267135"/>
                      </a:cubicBezTo>
                      <a:cubicBezTo>
                        <a:pt x="197678" y="288546"/>
                        <a:pt x="197630" y="309957"/>
                        <a:pt x="197155" y="331368"/>
                      </a:cubicBezTo>
                      <a:cubicBezTo>
                        <a:pt x="197012" y="337744"/>
                        <a:pt x="198772" y="342359"/>
                        <a:pt x="203340" y="346974"/>
                      </a:cubicBezTo>
                      <a:cubicBezTo>
                        <a:pt x="288461" y="432619"/>
                        <a:pt x="373440" y="518359"/>
                        <a:pt x="458181" y="604384"/>
                      </a:cubicBezTo>
                      <a:cubicBezTo>
                        <a:pt x="463843" y="610141"/>
                        <a:pt x="469647" y="610427"/>
                        <a:pt x="476499" y="610427"/>
                      </a:cubicBezTo>
                      <a:lnTo>
                        <a:pt x="763982" y="610275"/>
                      </a:lnTo>
                      <a:lnTo>
                        <a:pt x="752896" y="616183"/>
                      </a:lnTo>
                      <a:lnTo>
                        <a:pt x="669414" y="650519"/>
                      </a:lnTo>
                      <a:lnTo>
                        <a:pt x="458323" y="650537"/>
                      </a:lnTo>
                      <a:cubicBezTo>
                        <a:pt x="450948" y="650537"/>
                        <a:pt x="445572" y="648443"/>
                        <a:pt x="440338" y="643114"/>
                      </a:cubicBezTo>
                      <a:cubicBezTo>
                        <a:pt x="348080" y="549809"/>
                        <a:pt x="255631" y="456647"/>
                        <a:pt x="163087" y="363627"/>
                      </a:cubicBezTo>
                      <a:cubicBezTo>
                        <a:pt x="158519" y="359012"/>
                        <a:pt x="156711" y="354444"/>
                        <a:pt x="156807" y="348069"/>
                      </a:cubicBezTo>
                      <a:cubicBezTo>
                        <a:pt x="157187" y="321186"/>
                        <a:pt x="156807" y="294303"/>
                        <a:pt x="157235" y="267420"/>
                      </a:cubicBezTo>
                      <a:cubicBezTo>
                        <a:pt x="157330" y="259712"/>
                        <a:pt x="155807" y="254240"/>
                        <a:pt x="149289" y="248816"/>
                      </a:cubicBezTo>
                      <a:cubicBezTo>
                        <a:pt x="132636" y="234923"/>
                        <a:pt x="128782" y="215034"/>
                        <a:pt x="137299" y="195859"/>
                      </a:cubicBezTo>
                      <a:cubicBezTo>
                        <a:pt x="145958" y="176446"/>
                        <a:pt x="163848" y="166978"/>
                        <a:pt x="186354" y="169833"/>
                      </a:cubicBezTo>
                      <a:close/>
                      <a:moveTo>
                        <a:pt x="456164" y="137037"/>
                      </a:moveTo>
                      <a:cubicBezTo>
                        <a:pt x="468303" y="137965"/>
                        <a:pt x="479996" y="143449"/>
                        <a:pt x="487775" y="153227"/>
                      </a:cubicBezTo>
                      <a:cubicBezTo>
                        <a:pt x="504904" y="174686"/>
                        <a:pt x="500670" y="204566"/>
                        <a:pt x="477355" y="219887"/>
                      </a:cubicBezTo>
                      <a:cubicBezTo>
                        <a:pt x="470218" y="224550"/>
                        <a:pt x="468077" y="229260"/>
                        <a:pt x="468267" y="237349"/>
                      </a:cubicBezTo>
                      <a:cubicBezTo>
                        <a:pt x="468791" y="261948"/>
                        <a:pt x="468696" y="286547"/>
                        <a:pt x="468315" y="311146"/>
                      </a:cubicBezTo>
                      <a:cubicBezTo>
                        <a:pt x="468172" y="317998"/>
                        <a:pt x="470171" y="323041"/>
                        <a:pt x="474881" y="328085"/>
                      </a:cubicBezTo>
                      <a:cubicBezTo>
                        <a:pt x="500717" y="355681"/>
                        <a:pt x="526268" y="383516"/>
                        <a:pt x="551771" y="411445"/>
                      </a:cubicBezTo>
                      <a:cubicBezTo>
                        <a:pt x="555673" y="415728"/>
                        <a:pt x="559527" y="418250"/>
                        <a:pt x="565665" y="418107"/>
                      </a:cubicBezTo>
                      <a:cubicBezTo>
                        <a:pt x="709167" y="417964"/>
                        <a:pt x="852717" y="418012"/>
                        <a:pt x="996219" y="417917"/>
                      </a:cubicBezTo>
                      <a:cubicBezTo>
                        <a:pt x="998360" y="417917"/>
                        <a:pt x="1000549" y="416917"/>
                        <a:pt x="1002690" y="416394"/>
                      </a:cubicBezTo>
                      <a:cubicBezTo>
                        <a:pt x="1005307" y="417013"/>
                        <a:pt x="1007877" y="418250"/>
                        <a:pt x="1010446" y="418154"/>
                      </a:cubicBezTo>
                      <a:cubicBezTo>
                        <a:pt x="1020057" y="417917"/>
                        <a:pt x="1028193" y="420010"/>
                        <a:pt x="1032713" y="429621"/>
                      </a:cubicBezTo>
                      <a:lnTo>
                        <a:pt x="1033105" y="435439"/>
                      </a:lnTo>
                      <a:lnTo>
                        <a:pt x="1032357" y="436152"/>
                      </a:lnTo>
                      <a:lnTo>
                        <a:pt x="1004873" y="457410"/>
                      </a:lnTo>
                      <a:lnTo>
                        <a:pt x="552009" y="457598"/>
                      </a:lnTo>
                      <a:cubicBezTo>
                        <a:pt x="542874" y="457646"/>
                        <a:pt x="537021" y="454696"/>
                        <a:pt x="531074" y="448130"/>
                      </a:cubicBezTo>
                      <a:cubicBezTo>
                        <a:pt x="499004" y="412683"/>
                        <a:pt x="466650" y="377473"/>
                        <a:pt x="434057" y="342454"/>
                      </a:cubicBezTo>
                      <a:cubicBezTo>
                        <a:pt x="429252" y="337315"/>
                        <a:pt x="427729" y="332177"/>
                        <a:pt x="427777" y="325420"/>
                      </a:cubicBezTo>
                      <a:cubicBezTo>
                        <a:pt x="428062" y="294445"/>
                        <a:pt x="427777" y="263471"/>
                        <a:pt x="428015" y="232496"/>
                      </a:cubicBezTo>
                      <a:cubicBezTo>
                        <a:pt x="428062" y="225359"/>
                        <a:pt x="426730" y="220125"/>
                        <a:pt x="421020" y="214701"/>
                      </a:cubicBezTo>
                      <a:cubicBezTo>
                        <a:pt x="401417" y="196192"/>
                        <a:pt x="402226" y="165502"/>
                        <a:pt x="421877" y="148183"/>
                      </a:cubicBezTo>
                      <a:cubicBezTo>
                        <a:pt x="431440" y="139737"/>
                        <a:pt x="444025" y="136109"/>
                        <a:pt x="456164" y="137037"/>
                      </a:cubicBezTo>
                      <a:close/>
                      <a:moveTo>
                        <a:pt x="301451" y="71960"/>
                      </a:moveTo>
                      <a:cubicBezTo>
                        <a:pt x="297074" y="72103"/>
                        <a:pt x="294362" y="74196"/>
                        <a:pt x="293934" y="78336"/>
                      </a:cubicBezTo>
                      <a:cubicBezTo>
                        <a:pt x="293458" y="82665"/>
                        <a:pt x="295980" y="85092"/>
                        <a:pt x="300167" y="85473"/>
                      </a:cubicBezTo>
                      <a:cubicBezTo>
                        <a:pt x="304449" y="85853"/>
                        <a:pt x="307066" y="83665"/>
                        <a:pt x="307399" y="79335"/>
                      </a:cubicBezTo>
                      <a:cubicBezTo>
                        <a:pt x="307684" y="75148"/>
                        <a:pt x="305496" y="72674"/>
                        <a:pt x="301451" y="71960"/>
                      </a:cubicBezTo>
                      <a:close/>
                      <a:moveTo>
                        <a:pt x="1008201" y="57334"/>
                      </a:moveTo>
                      <a:cubicBezTo>
                        <a:pt x="1039081" y="59523"/>
                        <a:pt x="1069913" y="61711"/>
                        <a:pt x="1100793" y="63852"/>
                      </a:cubicBezTo>
                      <a:cubicBezTo>
                        <a:pt x="1110214" y="64519"/>
                        <a:pt x="1117160" y="68230"/>
                        <a:pt x="1123822" y="75748"/>
                      </a:cubicBezTo>
                      <a:lnTo>
                        <a:pt x="1232358" y="196931"/>
                      </a:lnTo>
                      <a:lnTo>
                        <a:pt x="1217344" y="220778"/>
                      </a:lnTo>
                      <a:lnTo>
                        <a:pt x="1107787" y="98539"/>
                      </a:lnTo>
                      <a:cubicBezTo>
                        <a:pt x="1103219" y="93448"/>
                        <a:pt x="1098794" y="90973"/>
                        <a:pt x="1091752" y="90498"/>
                      </a:cubicBezTo>
                      <a:cubicBezTo>
                        <a:pt x="1058161" y="88166"/>
                        <a:pt x="1024664" y="85073"/>
                        <a:pt x="991120" y="82219"/>
                      </a:cubicBezTo>
                      <a:cubicBezTo>
                        <a:pt x="995069" y="72750"/>
                        <a:pt x="1002492" y="65613"/>
                        <a:pt x="1008201" y="57334"/>
                      </a:cubicBezTo>
                      <a:close/>
                      <a:moveTo>
                        <a:pt x="44898" y="39938"/>
                      </a:moveTo>
                      <a:cubicBezTo>
                        <a:pt x="40901" y="40129"/>
                        <a:pt x="38808" y="43078"/>
                        <a:pt x="38903" y="47266"/>
                      </a:cubicBezTo>
                      <a:cubicBezTo>
                        <a:pt x="38855" y="51786"/>
                        <a:pt x="41805" y="54022"/>
                        <a:pt x="45612" y="53879"/>
                      </a:cubicBezTo>
                      <a:cubicBezTo>
                        <a:pt x="49275" y="53784"/>
                        <a:pt x="52749" y="51405"/>
                        <a:pt x="52654" y="47266"/>
                      </a:cubicBezTo>
                      <a:cubicBezTo>
                        <a:pt x="52606" y="42745"/>
                        <a:pt x="49418" y="39748"/>
                        <a:pt x="44898" y="39938"/>
                      </a:cubicBezTo>
                      <a:close/>
                      <a:moveTo>
                        <a:pt x="305513" y="33527"/>
                      </a:moveTo>
                      <a:cubicBezTo>
                        <a:pt x="317616" y="34799"/>
                        <a:pt x="329238" y="40866"/>
                        <a:pt x="337374" y="51405"/>
                      </a:cubicBezTo>
                      <a:cubicBezTo>
                        <a:pt x="353599" y="72483"/>
                        <a:pt x="348032" y="103173"/>
                        <a:pt x="324337" y="117780"/>
                      </a:cubicBezTo>
                      <a:cubicBezTo>
                        <a:pt x="317724" y="121824"/>
                        <a:pt x="316201" y="125916"/>
                        <a:pt x="316201" y="132863"/>
                      </a:cubicBezTo>
                      <a:cubicBezTo>
                        <a:pt x="316391" y="194812"/>
                        <a:pt x="316439" y="256762"/>
                        <a:pt x="316154" y="318712"/>
                      </a:cubicBezTo>
                      <a:cubicBezTo>
                        <a:pt x="316106" y="325706"/>
                        <a:pt x="318342" y="330559"/>
                        <a:pt x="323100" y="335460"/>
                      </a:cubicBezTo>
                      <a:cubicBezTo>
                        <a:pt x="380006" y="394507"/>
                        <a:pt x="436770" y="453650"/>
                        <a:pt x="493248" y="513078"/>
                      </a:cubicBezTo>
                      <a:cubicBezTo>
                        <a:pt x="498910" y="519073"/>
                        <a:pt x="504810" y="520310"/>
                        <a:pt x="512423" y="520310"/>
                      </a:cubicBezTo>
                      <a:lnTo>
                        <a:pt x="919354" y="520197"/>
                      </a:lnTo>
                      <a:lnTo>
                        <a:pt x="855945" y="560689"/>
                      </a:lnTo>
                      <a:lnTo>
                        <a:pt x="495151" y="560753"/>
                      </a:lnTo>
                      <a:cubicBezTo>
                        <a:pt x="487205" y="560753"/>
                        <a:pt x="481638" y="558564"/>
                        <a:pt x="476119" y="552807"/>
                      </a:cubicBezTo>
                      <a:cubicBezTo>
                        <a:pt x="413170" y="486956"/>
                        <a:pt x="350031" y="421295"/>
                        <a:pt x="286654" y="355824"/>
                      </a:cubicBezTo>
                      <a:cubicBezTo>
                        <a:pt x="279897" y="348782"/>
                        <a:pt x="276757" y="341931"/>
                        <a:pt x="276852" y="331939"/>
                      </a:cubicBezTo>
                      <a:cubicBezTo>
                        <a:pt x="277328" y="264518"/>
                        <a:pt x="277043" y="197096"/>
                        <a:pt x="277233" y="129675"/>
                      </a:cubicBezTo>
                      <a:cubicBezTo>
                        <a:pt x="277280" y="122395"/>
                        <a:pt x="275520" y="117304"/>
                        <a:pt x="269905" y="112022"/>
                      </a:cubicBezTo>
                      <a:cubicBezTo>
                        <a:pt x="249731" y="93038"/>
                        <a:pt x="250493" y="61778"/>
                        <a:pt x="270762" y="44411"/>
                      </a:cubicBezTo>
                      <a:cubicBezTo>
                        <a:pt x="280825" y="35775"/>
                        <a:pt x="293410" y="32254"/>
                        <a:pt x="305513" y="33527"/>
                      </a:cubicBezTo>
                      <a:close/>
                      <a:moveTo>
                        <a:pt x="49537" y="1416"/>
                      </a:moveTo>
                      <a:cubicBezTo>
                        <a:pt x="61396" y="2540"/>
                        <a:pt x="72851" y="8345"/>
                        <a:pt x="81107" y="18575"/>
                      </a:cubicBezTo>
                      <a:cubicBezTo>
                        <a:pt x="97807" y="39272"/>
                        <a:pt x="94001" y="69819"/>
                        <a:pt x="71162" y="84188"/>
                      </a:cubicBezTo>
                      <a:cubicBezTo>
                        <a:pt x="62646" y="89565"/>
                        <a:pt x="61075" y="94894"/>
                        <a:pt x="61123" y="103648"/>
                      </a:cubicBezTo>
                      <a:cubicBezTo>
                        <a:pt x="61361" y="184249"/>
                        <a:pt x="61313" y="264898"/>
                        <a:pt x="61171" y="345499"/>
                      </a:cubicBezTo>
                      <a:cubicBezTo>
                        <a:pt x="61171" y="352589"/>
                        <a:pt x="62408" y="358156"/>
                        <a:pt x="67832" y="363627"/>
                      </a:cubicBezTo>
                      <a:cubicBezTo>
                        <a:pt x="178218" y="474823"/>
                        <a:pt x="288510" y="586161"/>
                        <a:pt x="398468" y="697737"/>
                      </a:cubicBezTo>
                      <a:cubicBezTo>
                        <a:pt x="406128" y="705540"/>
                        <a:pt x="413741" y="708395"/>
                        <a:pt x="424589" y="708395"/>
                      </a:cubicBezTo>
                      <a:lnTo>
                        <a:pt x="517962" y="708356"/>
                      </a:lnTo>
                      <a:lnTo>
                        <a:pt x="395088" y="743567"/>
                      </a:lnTo>
                      <a:lnTo>
                        <a:pt x="382195" y="738323"/>
                      </a:lnTo>
                      <a:cubicBezTo>
                        <a:pt x="264910" y="619229"/>
                        <a:pt x="147434" y="500326"/>
                        <a:pt x="29768" y="381613"/>
                      </a:cubicBezTo>
                      <a:cubicBezTo>
                        <a:pt x="23820" y="375618"/>
                        <a:pt x="21441" y="369813"/>
                        <a:pt x="21489" y="361344"/>
                      </a:cubicBezTo>
                      <a:cubicBezTo>
                        <a:pt x="21822" y="274367"/>
                        <a:pt x="21631" y="187342"/>
                        <a:pt x="21822" y="100365"/>
                      </a:cubicBezTo>
                      <a:cubicBezTo>
                        <a:pt x="21822" y="91801"/>
                        <a:pt x="20394" y="85568"/>
                        <a:pt x="13400" y="79097"/>
                      </a:cubicBezTo>
                      <a:cubicBezTo>
                        <a:pt x="-5632" y="61397"/>
                        <a:pt x="-3919" y="29137"/>
                        <a:pt x="15541" y="12342"/>
                      </a:cubicBezTo>
                      <a:cubicBezTo>
                        <a:pt x="25414" y="3849"/>
                        <a:pt x="37678" y="292"/>
                        <a:pt x="49537" y="1416"/>
                      </a:cubicBezTo>
                      <a:close/>
                      <a:moveTo>
                        <a:pt x="1010390" y="0"/>
                      </a:moveTo>
                      <a:cubicBezTo>
                        <a:pt x="1050453" y="95"/>
                        <a:pt x="1090563" y="333"/>
                        <a:pt x="1130626" y="95"/>
                      </a:cubicBezTo>
                      <a:cubicBezTo>
                        <a:pt x="1138096" y="48"/>
                        <a:pt x="1143044" y="2236"/>
                        <a:pt x="1148088" y="7898"/>
                      </a:cubicBezTo>
                      <a:lnTo>
                        <a:pt x="1262615" y="136788"/>
                      </a:lnTo>
                      <a:lnTo>
                        <a:pt x="1250677" y="163543"/>
                      </a:lnTo>
                      <a:lnTo>
                        <a:pt x="1130293" y="28263"/>
                      </a:lnTo>
                      <a:cubicBezTo>
                        <a:pt x="1128722" y="18794"/>
                        <a:pt x="1120729" y="21364"/>
                        <a:pt x="1115305" y="21221"/>
                      </a:cubicBezTo>
                      <a:cubicBezTo>
                        <a:pt x="1091752" y="20555"/>
                        <a:pt x="1068105" y="20079"/>
                        <a:pt x="1044553" y="21221"/>
                      </a:cubicBezTo>
                      <a:cubicBezTo>
                        <a:pt x="1027329" y="22077"/>
                        <a:pt x="1013245" y="20697"/>
                        <a:pt x="1010390" y="0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: Shape 229">
                  <a:extLst>
                    <a:ext uri="{FF2B5EF4-FFF2-40B4-BE49-F238E27FC236}">
                      <a16:creationId xmlns:a16="http://schemas.microsoft.com/office/drawing/2014/main" id="{9A7B936C-6E9F-4D54-89F5-E5EC394DC4CD}"/>
                    </a:ext>
                  </a:extLst>
                </p:cNvPr>
                <p:cNvSpPr/>
                <p:nvPr/>
              </p:nvSpPr>
              <p:spPr>
                <a:xfrm>
                  <a:off x="6550450" y="3903543"/>
                  <a:ext cx="547459" cy="205080"/>
                </a:xfrm>
                <a:custGeom>
                  <a:avLst/>
                  <a:gdLst>
                    <a:gd name="connsiteX0" fmla="*/ 455318 w 547459"/>
                    <a:gd name="connsiteY0" fmla="*/ 182633 h 205080"/>
                    <a:gd name="connsiteX1" fmla="*/ 416302 w 547459"/>
                    <a:gd name="connsiteY1" fmla="*/ 182729 h 205080"/>
                    <a:gd name="connsiteX2" fmla="*/ 405739 w 547459"/>
                    <a:gd name="connsiteY2" fmla="*/ 193767 h 205080"/>
                    <a:gd name="connsiteX3" fmla="*/ 402932 w 547459"/>
                    <a:gd name="connsiteY3" fmla="*/ 203807 h 205080"/>
                    <a:gd name="connsiteX4" fmla="*/ 535681 w 547459"/>
                    <a:gd name="connsiteY4" fmla="*/ 169406 h 205080"/>
                    <a:gd name="connsiteX5" fmla="*/ 546196 w 547459"/>
                    <a:gd name="connsiteY5" fmla="*/ 151278 h 205080"/>
                    <a:gd name="connsiteX6" fmla="*/ 546386 w 547459"/>
                    <a:gd name="connsiteY6" fmla="*/ 96703 h 205080"/>
                    <a:gd name="connsiteX7" fmla="*/ 515031 w 547459"/>
                    <a:gd name="connsiteY7" fmla="*/ 10059 h 205080"/>
                    <a:gd name="connsiteX8" fmla="*/ 494238 w 547459"/>
                    <a:gd name="connsiteY8" fmla="*/ 829 h 205080"/>
                    <a:gd name="connsiteX9" fmla="*/ 163650 w 547459"/>
                    <a:gd name="connsiteY9" fmla="*/ 1019 h 205080"/>
                    <a:gd name="connsiteX10" fmla="*/ 134531 w 547459"/>
                    <a:gd name="connsiteY10" fmla="*/ 2732 h 205080"/>
                    <a:gd name="connsiteX11" fmla="*/ 132390 w 547459"/>
                    <a:gd name="connsiteY11" fmla="*/ 31185 h 205080"/>
                    <a:gd name="connsiteX12" fmla="*/ 121732 w 547459"/>
                    <a:gd name="connsiteY12" fmla="*/ 41795 h 205080"/>
                    <a:gd name="connsiteX13" fmla="*/ 109456 w 547459"/>
                    <a:gd name="connsiteY13" fmla="*/ 41748 h 205080"/>
                    <a:gd name="connsiteX14" fmla="*/ 82668 w 547459"/>
                    <a:gd name="connsiteY14" fmla="*/ 28378 h 205080"/>
                    <a:gd name="connsiteX15" fmla="*/ 16103 w 547459"/>
                    <a:gd name="connsiteY15" fmla="*/ 18148 h 205080"/>
                    <a:gd name="connsiteX16" fmla="*/ 11345 w 547459"/>
                    <a:gd name="connsiteY16" fmla="*/ 84047 h 205080"/>
                    <a:gd name="connsiteX17" fmla="*/ 77149 w 547459"/>
                    <a:gd name="connsiteY17" fmla="*/ 84475 h 205080"/>
                    <a:gd name="connsiteX18" fmla="*/ 117164 w 547459"/>
                    <a:gd name="connsiteY18" fmla="*/ 68298 h 205080"/>
                    <a:gd name="connsiteX19" fmla="*/ 133579 w 547459"/>
                    <a:gd name="connsiteY19" fmla="*/ 68345 h 205080"/>
                    <a:gd name="connsiteX20" fmla="*/ 158987 w 547459"/>
                    <a:gd name="connsiteY20" fmla="*/ 42937 h 205080"/>
                    <a:gd name="connsiteX21" fmla="*/ 174879 w 547459"/>
                    <a:gd name="connsiteY21" fmla="*/ 27664 h 205080"/>
                    <a:gd name="connsiteX22" fmla="*/ 479536 w 547459"/>
                    <a:gd name="connsiteY22" fmla="*/ 27902 h 205080"/>
                    <a:gd name="connsiteX23" fmla="*/ 519741 w 547459"/>
                    <a:gd name="connsiteY23" fmla="*/ 67679 h 205080"/>
                    <a:gd name="connsiteX24" fmla="*/ 519932 w 547459"/>
                    <a:gd name="connsiteY24" fmla="*/ 138717 h 205080"/>
                    <a:gd name="connsiteX25" fmla="*/ 513461 w 547459"/>
                    <a:gd name="connsiteY25" fmla="*/ 150945 h 205080"/>
                    <a:gd name="connsiteX26" fmla="*/ 468545 w 547459"/>
                    <a:gd name="connsiteY26" fmla="*/ 176496 h 205080"/>
                    <a:gd name="connsiteX27" fmla="*/ 468545 w 547459"/>
                    <a:gd name="connsiteY27" fmla="*/ 176496 h 205080"/>
                    <a:gd name="connsiteX28" fmla="*/ 455318 w 547459"/>
                    <a:gd name="connsiteY28" fmla="*/ 182633 h 205080"/>
                    <a:gd name="connsiteX29" fmla="*/ 52312 w 547459"/>
                    <a:gd name="connsiteY29" fmla="*/ 54166 h 205080"/>
                    <a:gd name="connsiteX30" fmla="*/ 44604 w 547459"/>
                    <a:gd name="connsiteY30" fmla="*/ 60685 h 205080"/>
                    <a:gd name="connsiteX31" fmla="*/ 38704 w 547459"/>
                    <a:gd name="connsiteY31" fmla="*/ 52882 h 205080"/>
                    <a:gd name="connsiteX32" fmla="*/ 45984 w 547459"/>
                    <a:gd name="connsiteY32" fmla="*/ 46839 h 205080"/>
                    <a:gd name="connsiteX33" fmla="*/ 52312 w 547459"/>
                    <a:gd name="connsiteY33" fmla="*/ 54166 h 205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47459" h="205080">
                      <a:moveTo>
                        <a:pt x="455318" y="182633"/>
                      </a:moveTo>
                      <a:cubicBezTo>
                        <a:pt x="442328" y="183204"/>
                        <a:pt x="429291" y="183109"/>
                        <a:pt x="416302" y="182729"/>
                      </a:cubicBezTo>
                      <a:cubicBezTo>
                        <a:pt x="408165" y="182491"/>
                        <a:pt x="402884" y="183680"/>
                        <a:pt x="405739" y="193767"/>
                      </a:cubicBezTo>
                      <a:cubicBezTo>
                        <a:pt x="406738" y="197336"/>
                        <a:pt x="405358" y="200857"/>
                        <a:pt x="402932" y="203807"/>
                      </a:cubicBezTo>
                      <a:cubicBezTo>
                        <a:pt x="451321" y="208422"/>
                        <a:pt x="496475" y="201285"/>
                        <a:pt x="535681" y="169406"/>
                      </a:cubicBezTo>
                      <a:cubicBezTo>
                        <a:pt x="542247" y="164077"/>
                        <a:pt x="546577" y="160413"/>
                        <a:pt x="546196" y="151278"/>
                      </a:cubicBezTo>
                      <a:cubicBezTo>
                        <a:pt x="545387" y="133102"/>
                        <a:pt x="543912" y="114594"/>
                        <a:pt x="546386" y="96703"/>
                      </a:cubicBezTo>
                      <a:cubicBezTo>
                        <a:pt x="551287" y="61637"/>
                        <a:pt x="539154" y="34325"/>
                        <a:pt x="515031" y="10059"/>
                      </a:cubicBezTo>
                      <a:cubicBezTo>
                        <a:pt x="508608" y="3636"/>
                        <a:pt x="503088" y="829"/>
                        <a:pt x="494238" y="829"/>
                      </a:cubicBezTo>
                      <a:cubicBezTo>
                        <a:pt x="384042" y="1067"/>
                        <a:pt x="273846" y="972"/>
                        <a:pt x="163650" y="1019"/>
                      </a:cubicBezTo>
                      <a:cubicBezTo>
                        <a:pt x="153706" y="1019"/>
                        <a:pt x="140954" y="-2169"/>
                        <a:pt x="134531" y="2732"/>
                      </a:cubicBezTo>
                      <a:cubicBezTo>
                        <a:pt x="127679" y="8013"/>
                        <a:pt x="132199" y="21431"/>
                        <a:pt x="132390" y="31185"/>
                      </a:cubicBezTo>
                      <a:cubicBezTo>
                        <a:pt x="132532" y="39512"/>
                        <a:pt x="130296" y="42985"/>
                        <a:pt x="121732" y="41795"/>
                      </a:cubicBezTo>
                      <a:cubicBezTo>
                        <a:pt x="117687" y="41224"/>
                        <a:pt x="113500" y="41367"/>
                        <a:pt x="109456" y="41748"/>
                      </a:cubicBezTo>
                      <a:cubicBezTo>
                        <a:pt x="97703" y="42842"/>
                        <a:pt x="89615" y="40987"/>
                        <a:pt x="82668" y="28378"/>
                      </a:cubicBezTo>
                      <a:cubicBezTo>
                        <a:pt x="69869" y="5063"/>
                        <a:pt x="37134" y="1305"/>
                        <a:pt x="16103" y="18148"/>
                      </a:cubicBezTo>
                      <a:cubicBezTo>
                        <a:pt x="-3262" y="33707"/>
                        <a:pt x="-5546" y="65395"/>
                        <a:pt x="11345" y="84047"/>
                      </a:cubicBezTo>
                      <a:cubicBezTo>
                        <a:pt x="29235" y="103793"/>
                        <a:pt x="62446" y="106172"/>
                        <a:pt x="77149" y="84475"/>
                      </a:cubicBezTo>
                      <a:cubicBezTo>
                        <a:pt x="88568" y="67584"/>
                        <a:pt x="101415" y="67679"/>
                        <a:pt x="117164" y="68298"/>
                      </a:cubicBezTo>
                      <a:cubicBezTo>
                        <a:pt x="122636" y="68488"/>
                        <a:pt x="128107" y="68345"/>
                        <a:pt x="133579" y="68345"/>
                      </a:cubicBezTo>
                      <a:cubicBezTo>
                        <a:pt x="159272" y="68345"/>
                        <a:pt x="160129" y="68298"/>
                        <a:pt x="158987" y="42937"/>
                      </a:cubicBezTo>
                      <a:cubicBezTo>
                        <a:pt x="158368" y="29805"/>
                        <a:pt x="163031" y="27616"/>
                        <a:pt x="174879" y="27664"/>
                      </a:cubicBezTo>
                      <a:cubicBezTo>
                        <a:pt x="276415" y="28092"/>
                        <a:pt x="377952" y="27902"/>
                        <a:pt x="479536" y="27902"/>
                      </a:cubicBezTo>
                      <a:cubicBezTo>
                        <a:pt x="495570" y="27902"/>
                        <a:pt x="519599" y="51407"/>
                        <a:pt x="519741" y="67679"/>
                      </a:cubicBezTo>
                      <a:cubicBezTo>
                        <a:pt x="519932" y="91374"/>
                        <a:pt x="519599" y="115022"/>
                        <a:pt x="519932" y="138717"/>
                      </a:cubicBezTo>
                      <a:cubicBezTo>
                        <a:pt x="520027" y="144379"/>
                        <a:pt x="518409" y="148185"/>
                        <a:pt x="513461" y="150945"/>
                      </a:cubicBezTo>
                      <a:cubicBezTo>
                        <a:pt x="498425" y="159367"/>
                        <a:pt x="483485" y="167979"/>
                        <a:pt x="468545" y="176496"/>
                      </a:cubicBezTo>
                      <a:lnTo>
                        <a:pt x="468545" y="176496"/>
                      </a:lnTo>
                      <a:cubicBezTo>
                        <a:pt x="466499" y="183728"/>
                        <a:pt x="460266" y="182443"/>
                        <a:pt x="455318" y="182633"/>
                      </a:cubicBezTo>
                      <a:close/>
                      <a:moveTo>
                        <a:pt x="52312" y="54166"/>
                      </a:moveTo>
                      <a:cubicBezTo>
                        <a:pt x="51646" y="57878"/>
                        <a:pt x="48791" y="60352"/>
                        <a:pt x="44604" y="60685"/>
                      </a:cubicBezTo>
                      <a:cubicBezTo>
                        <a:pt x="40750" y="59495"/>
                        <a:pt x="38418" y="57164"/>
                        <a:pt x="38704" y="52882"/>
                      </a:cubicBezTo>
                      <a:cubicBezTo>
                        <a:pt x="38989" y="48314"/>
                        <a:pt x="41987" y="46316"/>
                        <a:pt x="45984" y="46839"/>
                      </a:cubicBezTo>
                      <a:cubicBezTo>
                        <a:pt x="49742" y="47362"/>
                        <a:pt x="53073" y="49884"/>
                        <a:pt x="52312" y="54166"/>
                      </a:cubicBezTo>
                      <a:close/>
                    </a:path>
                  </a:pathLst>
                </a:custGeom>
                <a:solidFill>
                  <a:srgbClr val="1D97C3"/>
                </a:solidFill>
                <a:ln w="475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73" name="TextBox 272">
            <a:extLst>
              <a:ext uri="{FF2B5EF4-FFF2-40B4-BE49-F238E27FC236}">
                <a16:creationId xmlns:a16="http://schemas.microsoft.com/office/drawing/2014/main" id="{533340D8-BF37-4AB6-B72A-0FFA3D227CC7}"/>
              </a:ext>
            </a:extLst>
          </p:cNvPr>
          <p:cNvSpPr txBox="1"/>
          <p:nvPr/>
        </p:nvSpPr>
        <p:spPr>
          <a:xfrm>
            <a:off x="479394" y="3294802"/>
            <a:ext cx="4699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2800" b="1" dirty="0">
                <a:solidFill>
                  <a:schemeClr val="accent1"/>
                </a:solidFill>
                <a:cs typeface="Arial" pitchFamily="34" charset="0"/>
              </a:rPr>
              <a:t>عدم کنترل بر زیرساختهای فیزیکی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5130C782-2118-4EC8-97D9-BDAD6F827696}"/>
              </a:ext>
            </a:extLst>
          </p:cNvPr>
          <p:cNvSpPr txBox="1"/>
          <p:nvPr/>
        </p:nvSpPr>
        <p:spPr>
          <a:xfrm>
            <a:off x="37470" y="4130275"/>
            <a:ext cx="6057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2800" b="1" dirty="0">
                <a:solidFill>
                  <a:schemeClr val="accent2"/>
                </a:solidFill>
                <a:cs typeface="Arial" pitchFamily="34" charset="0"/>
              </a:rPr>
              <a:t>قطع ارتباط با سرور در صورت مشکل اینترنت</a:t>
            </a:r>
            <a:endParaRPr lang="ko-KR" altLang="en-US" sz="28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157FCA22-A084-41B7-998F-07A9B494740F}"/>
              </a:ext>
            </a:extLst>
          </p:cNvPr>
          <p:cNvSpPr txBox="1"/>
          <p:nvPr/>
        </p:nvSpPr>
        <p:spPr>
          <a:xfrm>
            <a:off x="790888" y="5024421"/>
            <a:ext cx="4377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Wingdings" pitchFamily="2" charset="2"/>
              <a:buChar char="u"/>
            </a:pPr>
            <a:r>
              <a:rPr lang="fa-IR" altLang="ko-KR" sz="2800" b="1" dirty="0">
                <a:solidFill>
                  <a:schemeClr val="accent3"/>
                </a:solidFill>
                <a:cs typeface="Arial" pitchFamily="34" charset="0"/>
              </a:rPr>
              <a:t>تاخیر در دسترسی به اطلاعات</a:t>
            </a:r>
            <a:endParaRPr lang="ko-KR" altLang="en-US" sz="2800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79" name="Freeform 1914">
            <a:extLst>
              <a:ext uri="{FF2B5EF4-FFF2-40B4-BE49-F238E27FC236}">
                <a16:creationId xmlns:a16="http://schemas.microsoft.com/office/drawing/2014/main" id="{1C97593C-0E06-4EE9-8730-4694132AF71A}"/>
              </a:ext>
            </a:extLst>
          </p:cNvPr>
          <p:cNvSpPr>
            <a:spLocks/>
          </p:cNvSpPr>
          <p:nvPr/>
        </p:nvSpPr>
        <p:spPr bwMode="auto">
          <a:xfrm flipH="1">
            <a:off x="620291" y="1468243"/>
            <a:ext cx="4846825" cy="1221446"/>
          </a:xfrm>
          <a:custGeom>
            <a:avLst/>
            <a:gdLst>
              <a:gd name="T0" fmla="*/ 284 w 2355"/>
              <a:gd name="T1" fmla="*/ 225 h 258"/>
              <a:gd name="T2" fmla="*/ 166 w 2355"/>
              <a:gd name="T3" fmla="*/ 237 h 258"/>
              <a:gd name="T4" fmla="*/ 293 w 2355"/>
              <a:gd name="T5" fmla="*/ 246 h 258"/>
              <a:gd name="T6" fmla="*/ 118 w 2355"/>
              <a:gd name="T7" fmla="*/ 249 h 258"/>
              <a:gd name="T8" fmla="*/ 200 w 2355"/>
              <a:gd name="T9" fmla="*/ 217 h 258"/>
              <a:gd name="T10" fmla="*/ 337 w 2355"/>
              <a:gd name="T11" fmla="*/ 216 h 258"/>
              <a:gd name="T12" fmla="*/ 360 w 2355"/>
              <a:gd name="T13" fmla="*/ 197 h 258"/>
              <a:gd name="T14" fmla="*/ 261 w 2355"/>
              <a:gd name="T15" fmla="*/ 185 h 258"/>
              <a:gd name="T16" fmla="*/ 245 w 2355"/>
              <a:gd name="T17" fmla="*/ 153 h 258"/>
              <a:gd name="T18" fmla="*/ 155 w 2355"/>
              <a:gd name="T19" fmla="*/ 147 h 258"/>
              <a:gd name="T20" fmla="*/ 82 w 2355"/>
              <a:gd name="T21" fmla="*/ 141 h 258"/>
              <a:gd name="T22" fmla="*/ 187 w 2355"/>
              <a:gd name="T23" fmla="*/ 163 h 258"/>
              <a:gd name="T24" fmla="*/ 170 w 2355"/>
              <a:gd name="T25" fmla="*/ 182 h 258"/>
              <a:gd name="T26" fmla="*/ 42 w 2355"/>
              <a:gd name="T27" fmla="*/ 183 h 258"/>
              <a:gd name="T28" fmla="*/ 44 w 2355"/>
              <a:gd name="T29" fmla="*/ 164 h 258"/>
              <a:gd name="T30" fmla="*/ 42 w 2355"/>
              <a:gd name="T31" fmla="*/ 133 h 258"/>
              <a:gd name="T32" fmla="*/ 63 w 2355"/>
              <a:gd name="T33" fmla="*/ 100 h 258"/>
              <a:gd name="T34" fmla="*/ 56 w 2355"/>
              <a:gd name="T35" fmla="*/ 56 h 258"/>
              <a:gd name="T36" fmla="*/ 187 w 2355"/>
              <a:gd name="T37" fmla="*/ 17 h 258"/>
              <a:gd name="T38" fmla="*/ 321 w 2355"/>
              <a:gd name="T39" fmla="*/ 18 h 258"/>
              <a:gd name="T40" fmla="*/ 485 w 2355"/>
              <a:gd name="T41" fmla="*/ 13 h 258"/>
              <a:gd name="T42" fmla="*/ 576 w 2355"/>
              <a:gd name="T43" fmla="*/ 13 h 258"/>
              <a:gd name="T44" fmla="*/ 719 w 2355"/>
              <a:gd name="T45" fmla="*/ 15 h 258"/>
              <a:gd name="T46" fmla="*/ 845 w 2355"/>
              <a:gd name="T47" fmla="*/ 17 h 258"/>
              <a:gd name="T48" fmla="*/ 1022 w 2355"/>
              <a:gd name="T49" fmla="*/ 11 h 258"/>
              <a:gd name="T50" fmla="*/ 1192 w 2355"/>
              <a:gd name="T51" fmla="*/ 21 h 258"/>
              <a:gd name="T52" fmla="*/ 1277 w 2355"/>
              <a:gd name="T53" fmla="*/ 27 h 258"/>
              <a:gd name="T54" fmla="*/ 1389 w 2355"/>
              <a:gd name="T55" fmla="*/ 30 h 258"/>
              <a:gd name="T56" fmla="*/ 1414 w 2355"/>
              <a:gd name="T57" fmla="*/ 26 h 258"/>
              <a:gd name="T58" fmla="*/ 1571 w 2355"/>
              <a:gd name="T59" fmla="*/ 40 h 258"/>
              <a:gd name="T60" fmla="*/ 1722 w 2355"/>
              <a:gd name="T61" fmla="*/ 28 h 258"/>
              <a:gd name="T62" fmla="*/ 1804 w 2355"/>
              <a:gd name="T63" fmla="*/ 29 h 258"/>
              <a:gd name="T64" fmla="*/ 1852 w 2355"/>
              <a:gd name="T65" fmla="*/ 39 h 258"/>
              <a:gd name="T66" fmla="*/ 1901 w 2355"/>
              <a:gd name="T67" fmla="*/ 47 h 258"/>
              <a:gd name="T68" fmla="*/ 1944 w 2355"/>
              <a:gd name="T69" fmla="*/ 34 h 258"/>
              <a:gd name="T70" fmla="*/ 1997 w 2355"/>
              <a:gd name="T71" fmla="*/ 26 h 258"/>
              <a:gd name="T72" fmla="*/ 2088 w 2355"/>
              <a:gd name="T73" fmla="*/ 15 h 258"/>
              <a:gd name="T74" fmla="*/ 2201 w 2355"/>
              <a:gd name="T75" fmla="*/ 9 h 258"/>
              <a:gd name="T76" fmla="*/ 2311 w 2355"/>
              <a:gd name="T77" fmla="*/ 3 h 258"/>
              <a:gd name="T78" fmla="*/ 2328 w 2355"/>
              <a:gd name="T79" fmla="*/ 29 h 258"/>
              <a:gd name="T80" fmla="*/ 2351 w 2355"/>
              <a:gd name="T81" fmla="*/ 48 h 258"/>
              <a:gd name="T82" fmla="*/ 2317 w 2355"/>
              <a:gd name="T83" fmla="*/ 67 h 258"/>
              <a:gd name="T84" fmla="*/ 2343 w 2355"/>
              <a:gd name="T85" fmla="*/ 91 h 258"/>
              <a:gd name="T86" fmla="*/ 2308 w 2355"/>
              <a:gd name="T87" fmla="*/ 133 h 258"/>
              <a:gd name="T88" fmla="*/ 2317 w 2355"/>
              <a:gd name="T89" fmla="*/ 154 h 258"/>
              <a:gd name="T90" fmla="*/ 2311 w 2355"/>
              <a:gd name="T91" fmla="*/ 187 h 258"/>
              <a:gd name="T92" fmla="*/ 2193 w 2355"/>
              <a:gd name="T93" fmla="*/ 208 h 258"/>
              <a:gd name="T94" fmla="*/ 2155 w 2355"/>
              <a:gd name="T95" fmla="*/ 232 h 258"/>
              <a:gd name="T96" fmla="*/ 1975 w 2355"/>
              <a:gd name="T97" fmla="*/ 241 h 258"/>
              <a:gd name="T98" fmla="*/ 1773 w 2355"/>
              <a:gd name="T99" fmla="*/ 242 h 258"/>
              <a:gd name="T100" fmla="*/ 1637 w 2355"/>
              <a:gd name="T101" fmla="*/ 229 h 258"/>
              <a:gd name="T102" fmla="*/ 1447 w 2355"/>
              <a:gd name="T103" fmla="*/ 228 h 258"/>
              <a:gd name="T104" fmla="*/ 1265 w 2355"/>
              <a:gd name="T105" fmla="*/ 234 h 258"/>
              <a:gd name="T106" fmla="*/ 1045 w 2355"/>
              <a:gd name="T107" fmla="*/ 246 h 258"/>
              <a:gd name="T108" fmla="*/ 853 w 2355"/>
              <a:gd name="T109" fmla="*/ 246 h 258"/>
              <a:gd name="T110" fmla="*/ 835 w 2355"/>
              <a:gd name="T111" fmla="*/ 241 h 258"/>
              <a:gd name="T112" fmla="*/ 749 w 2355"/>
              <a:gd name="T113" fmla="*/ 241 h 258"/>
              <a:gd name="T114" fmla="*/ 665 w 2355"/>
              <a:gd name="T115" fmla="*/ 230 h 258"/>
              <a:gd name="T116" fmla="*/ 561 w 2355"/>
              <a:gd name="T117" fmla="*/ 252 h 258"/>
              <a:gd name="T118" fmla="*/ 420 w 2355"/>
              <a:gd name="T119" fmla="*/ 252 h 258"/>
              <a:gd name="T120" fmla="*/ 316 w 2355"/>
              <a:gd name="T121" fmla="*/ 236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55" h="258">
                <a:moveTo>
                  <a:pt x="316" y="236"/>
                </a:moveTo>
                <a:cubicBezTo>
                  <a:pt x="317" y="236"/>
                  <a:pt x="318" y="236"/>
                  <a:pt x="320" y="236"/>
                </a:cubicBezTo>
                <a:cubicBezTo>
                  <a:pt x="323" y="236"/>
                  <a:pt x="324" y="235"/>
                  <a:pt x="323" y="232"/>
                </a:cubicBezTo>
                <a:cubicBezTo>
                  <a:pt x="328" y="233"/>
                  <a:pt x="332" y="229"/>
                  <a:pt x="337" y="230"/>
                </a:cubicBezTo>
                <a:cubicBezTo>
                  <a:pt x="342" y="236"/>
                  <a:pt x="350" y="236"/>
                  <a:pt x="357" y="235"/>
                </a:cubicBezTo>
                <a:cubicBezTo>
                  <a:pt x="358" y="235"/>
                  <a:pt x="358" y="234"/>
                  <a:pt x="358" y="233"/>
                </a:cubicBezTo>
                <a:cubicBezTo>
                  <a:pt x="357" y="231"/>
                  <a:pt x="355" y="230"/>
                  <a:pt x="353" y="230"/>
                </a:cubicBezTo>
                <a:cubicBezTo>
                  <a:pt x="350" y="231"/>
                  <a:pt x="347" y="230"/>
                  <a:pt x="345" y="230"/>
                </a:cubicBezTo>
                <a:cubicBezTo>
                  <a:pt x="342" y="231"/>
                  <a:pt x="340" y="228"/>
                  <a:pt x="337" y="229"/>
                </a:cubicBezTo>
                <a:cubicBezTo>
                  <a:pt x="335" y="228"/>
                  <a:pt x="333" y="227"/>
                  <a:pt x="331" y="227"/>
                </a:cubicBezTo>
                <a:cubicBezTo>
                  <a:pt x="324" y="227"/>
                  <a:pt x="318" y="227"/>
                  <a:pt x="312" y="227"/>
                </a:cubicBezTo>
                <a:cubicBezTo>
                  <a:pt x="308" y="227"/>
                  <a:pt x="304" y="228"/>
                  <a:pt x="301" y="225"/>
                </a:cubicBezTo>
                <a:cubicBezTo>
                  <a:pt x="301" y="225"/>
                  <a:pt x="300" y="225"/>
                  <a:pt x="299" y="225"/>
                </a:cubicBezTo>
                <a:cubicBezTo>
                  <a:pt x="294" y="228"/>
                  <a:pt x="289" y="224"/>
                  <a:pt x="284" y="225"/>
                </a:cubicBezTo>
                <a:cubicBezTo>
                  <a:pt x="279" y="226"/>
                  <a:pt x="274" y="226"/>
                  <a:pt x="269" y="225"/>
                </a:cubicBezTo>
                <a:cubicBezTo>
                  <a:pt x="254" y="222"/>
                  <a:pt x="240" y="224"/>
                  <a:pt x="225" y="223"/>
                </a:cubicBezTo>
                <a:cubicBezTo>
                  <a:pt x="225" y="223"/>
                  <a:pt x="225" y="224"/>
                  <a:pt x="224" y="224"/>
                </a:cubicBezTo>
                <a:cubicBezTo>
                  <a:pt x="225" y="226"/>
                  <a:pt x="226" y="225"/>
                  <a:pt x="228" y="225"/>
                </a:cubicBezTo>
                <a:cubicBezTo>
                  <a:pt x="229" y="225"/>
                  <a:pt x="229" y="226"/>
                  <a:pt x="229" y="226"/>
                </a:cubicBezTo>
                <a:cubicBezTo>
                  <a:pt x="229" y="227"/>
                  <a:pt x="229" y="229"/>
                  <a:pt x="228" y="228"/>
                </a:cubicBezTo>
                <a:cubicBezTo>
                  <a:pt x="227" y="228"/>
                  <a:pt x="226" y="230"/>
                  <a:pt x="225" y="230"/>
                </a:cubicBezTo>
                <a:cubicBezTo>
                  <a:pt x="219" y="229"/>
                  <a:pt x="214" y="232"/>
                  <a:pt x="208" y="232"/>
                </a:cubicBezTo>
                <a:cubicBezTo>
                  <a:pt x="190" y="232"/>
                  <a:pt x="171" y="232"/>
                  <a:pt x="153" y="232"/>
                </a:cubicBezTo>
                <a:cubicBezTo>
                  <a:pt x="147" y="232"/>
                  <a:pt x="142" y="233"/>
                  <a:pt x="139" y="238"/>
                </a:cubicBezTo>
                <a:cubicBezTo>
                  <a:pt x="140" y="240"/>
                  <a:pt x="142" y="240"/>
                  <a:pt x="143" y="241"/>
                </a:cubicBezTo>
                <a:cubicBezTo>
                  <a:pt x="149" y="243"/>
                  <a:pt x="151" y="243"/>
                  <a:pt x="153" y="237"/>
                </a:cubicBezTo>
                <a:cubicBezTo>
                  <a:pt x="154" y="235"/>
                  <a:pt x="155" y="235"/>
                  <a:pt x="156" y="236"/>
                </a:cubicBezTo>
                <a:cubicBezTo>
                  <a:pt x="159" y="238"/>
                  <a:pt x="163" y="237"/>
                  <a:pt x="166" y="237"/>
                </a:cubicBezTo>
                <a:cubicBezTo>
                  <a:pt x="172" y="237"/>
                  <a:pt x="177" y="237"/>
                  <a:pt x="183" y="240"/>
                </a:cubicBezTo>
                <a:cubicBezTo>
                  <a:pt x="185" y="241"/>
                  <a:pt x="189" y="242"/>
                  <a:pt x="190" y="241"/>
                </a:cubicBezTo>
                <a:cubicBezTo>
                  <a:pt x="194" y="238"/>
                  <a:pt x="199" y="240"/>
                  <a:pt x="202" y="238"/>
                </a:cubicBezTo>
                <a:cubicBezTo>
                  <a:pt x="204" y="237"/>
                  <a:pt x="206" y="237"/>
                  <a:pt x="208" y="238"/>
                </a:cubicBezTo>
                <a:cubicBezTo>
                  <a:pt x="212" y="240"/>
                  <a:pt x="215" y="240"/>
                  <a:pt x="219" y="238"/>
                </a:cubicBezTo>
                <a:cubicBezTo>
                  <a:pt x="222" y="237"/>
                  <a:pt x="224" y="237"/>
                  <a:pt x="227" y="239"/>
                </a:cubicBezTo>
                <a:cubicBezTo>
                  <a:pt x="232" y="244"/>
                  <a:pt x="239" y="245"/>
                  <a:pt x="246" y="244"/>
                </a:cubicBezTo>
                <a:cubicBezTo>
                  <a:pt x="248" y="244"/>
                  <a:pt x="250" y="243"/>
                  <a:pt x="251" y="242"/>
                </a:cubicBezTo>
                <a:cubicBezTo>
                  <a:pt x="256" y="238"/>
                  <a:pt x="261" y="237"/>
                  <a:pt x="266" y="237"/>
                </a:cubicBezTo>
                <a:cubicBezTo>
                  <a:pt x="271" y="237"/>
                  <a:pt x="277" y="237"/>
                  <a:pt x="282" y="237"/>
                </a:cubicBezTo>
                <a:cubicBezTo>
                  <a:pt x="288" y="237"/>
                  <a:pt x="295" y="238"/>
                  <a:pt x="301" y="241"/>
                </a:cubicBezTo>
                <a:cubicBezTo>
                  <a:pt x="303" y="241"/>
                  <a:pt x="305" y="241"/>
                  <a:pt x="306" y="241"/>
                </a:cubicBezTo>
                <a:cubicBezTo>
                  <a:pt x="309" y="241"/>
                  <a:pt x="310" y="242"/>
                  <a:pt x="311" y="244"/>
                </a:cubicBezTo>
                <a:cubicBezTo>
                  <a:pt x="304" y="243"/>
                  <a:pt x="299" y="246"/>
                  <a:pt x="293" y="246"/>
                </a:cubicBezTo>
                <a:cubicBezTo>
                  <a:pt x="285" y="247"/>
                  <a:pt x="277" y="248"/>
                  <a:pt x="270" y="250"/>
                </a:cubicBezTo>
                <a:cubicBezTo>
                  <a:pt x="265" y="251"/>
                  <a:pt x="260" y="252"/>
                  <a:pt x="255" y="253"/>
                </a:cubicBezTo>
                <a:cubicBezTo>
                  <a:pt x="249" y="254"/>
                  <a:pt x="244" y="252"/>
                  <a:pt x="239" y="253"/>
                </a:cubicBezTo>
                <a:cubicBezTo>
                  <a:pt x="235" y="254"/>
                  <a:pt x="232" y="251"/>
                  <a:pt x="227" y="251"/>
                </a:cubicBezTo>
                <a:cubicBezTo>
                  <a:pt x="224" y="252"/>
                  <a:pt x="220" y="251"/>
                  <a:pt x="216" y="251"/>
                </a:cubicBezTo>
                <a:cubicBezTo>
                  <a:pt x="215" y="251"/>
                  <a:pt x="215" y="251"/>
                  <a:pt x="214" y="251"/>
                </a:cubicBezTo>
                <a:cubicBezTo>
                  <a:pt x="210" y="246"/>
                  <a:pt x="205" y="247"/>
                  <a:pt x="200" y="249"/>
                </a:cubicBezTo>
                <a:cubicBezTo>
                  <a:pt x="196" y="251"/>
                  <a:pt x="192" y="250"/>
                  <a:pt x="188" y="253"/>
                </a:cubicBezTo>
                <a:cubicBezTo>
                  <a:pt x="188" y="253"/>
                  <a:pt x="187" y="253"/>
                  <a:pt x="186" y="252"/>
                </a:cubicBezTo>
                <a:cubicBezTo>
                  <a:pt x="185" y="251"/>
                  <a:pt x="184" y="251"/>
                  <a:pt x="183" y="251"/>
                </a:cubicBezTo>
                <a:cubicBezTo>
                  <a:pt x="173" y="252"/>
                  <a:pt x="163" y="248"/>
                  <a:pt x="153" y="250"/>
                </a:cubicBezTo>
                <a:cubicBezTo>
                  <a:pt x="149" y="250"/>
                  <a:pt x="147" y="247"/>
                  <a:pt x="144" y="248"/>
                </a:cubicBezTo>
                <a:cubicBezTo>
                  <a:pt x="141" y="248"/>
                  <a:pt x="137" y="248"/>
                  <a:pt x="134" y="248"/>
                </a:cubicBezTo>
                <a:cubicBezTo>
                  <a:pt x="128" y="247"/>
                  <a:pt x="123" y="251"/>
                  <a:pt x="118" y="249"/>
                </a:cubicBezTo>
                <a:cubicBezTo>
                  <a:pt x="116" y="249"/>
                  <a:pt x="115" y="249"/>
                  <a:pt x="114" y="249"/>
                </a:cubicBezTo>
                <a:cubicBezTo>
                  <a:pt x="113" y="249"/>
                  <a:pt x="112" y="250"/>
                  <a:pt x="111" y="248"/>
                </a:cubicBezTo>
                <a:cubicBezTo>
                  <a:pt x="111" y="247"/>
                  <a:pt x="112" y="245"/>
                  <a:pt x="113" y="245"/>
                </a:cubicBezTo>
                <a:cubicBezTo>
                  <a:pt x="116" y="244"/>
                  <a:pt x="119" y="241"/>
                  <a:pt x="123" y="241"/>
                </a:cubicBezTo>
                <a:cubicBezTo>
                  <a:pt x="125" y="241"/>
                  <a:pt x="125" y="239"/>
                  <a:pt x="127" y="238"/>
                </a:cubicBezTo>
                <a:cubicBezTo>
                  <a:pt x="122" y="235"/>
                  <a:pt x="117" y="235"/>
                  <a:pt x="112" y="234"/>
                </a:cubicBezTo>
                <a:cubicBezTo>
                  <a:pt x="108" y="233"/>
                  <a:pt x="105" y="231"/>
                  <a:pt x="101" y="230"/>
                </a:cubicBezTo>
                <a:cubicBezTo>
                  <a:pt x="100" y="230"/>
                  <a:pt x="98" y="228"/>
                  <a:pt x="99" y="226"/>
                </a:cubicBezTo>
                <a:cubicBezTo>
                  <a:pt x="100" y="224"/>
                  <a:pt x="102" y="225"/>
                  <a:pt x="103" y="225"/>
                </a:cubicBezTo>
                <a:cubicBezTo>
                  <a:pt x="110" y="225"/>
                  <a:pt x="116" y="225"/>
                  <a:pt x="123" y="225"/>
                </a:cubicBezTo>
                <a:cubicBezTo>
                  <a:pt x="135" y="225"/>
                  <a:pt x="147" y="222"/>
                  <a:pt x="158" y="216"/>
                </a:cubicBezTo>
                <a:cubicBezTo>
                  <a:pt x="162" y="214"/>
                  <a:pt x="167" y="215"/>
                  <a:pt x="171" y="213"/>
                </a:cubicBezTo>
                <a:cubicBezTo>
                  <a:pt x="175" y="212"/>
                  <a:pt x="180" y="213"/>
                  <a:pt x="185" y="214"/>
                </a:cubicBezTo>
                <a:cubicBezTo>
                  <a:pt x="189" y="216"/>
                  <a:pt x="195" y="217"/>
                  <a:pt x="200" y="217"/>
                </a:cubicBezTo>
                <a:cubicBezTo>
                  <a:pt x="208" y="216"/>
                  <a:pt x="216" y="218"/>
                  <a:pt x="224" y="215"/>
                </a:cubicBezTo>
                <a:cubicBezTo>
                  <a:pt x="225" y="214"/>
                  <a:pt x="226" y="214"/>
                  <a:pt x="227" y="215"/>
                </a:cubicBezTo>
                <a:cubicBezTo>
                  <a:pt x="235" y="218"/>
                  <a:pt x="243" y="216"/>
                  <a:pt x="251" y="216"/>
                </a:cubicBezTo>
                <a:cubicBezTo>
                  <a:pt x="260" y="217"/>
                  <a:pt x="268" y="218"/>
                  <a:pt x="277" y="216"/>
                </a:cubicBezTo>
                <a:cubicBezTo>
                  <a:pt x="284" y="215"/>
                  <a:pt x="291" y="215"/>
                  <a:pt x="298" y="215"/>
                </a:cubicBezTo>
                <a:cubicBezTo>
                  <a:pt x="300" y="215"/>
                  <a:pt x="301" y="214"/>
                  <a:pt x="302" y="212"/>
                </a:cubicBezTo>
                <a:cubicBezTo>
                  <a:pt x="303" y="211"/>
                  <a:pt x="302" y="210"/>
                  <a:pt x="301" y="209"/>
                </a:cubicBezTo>
                <a:cubicBezTo>
                  <a:pt x="299" y="209"/>
                  <a:pt x="297" y="209"/>
                  <a:pt x="295" y="208"/>
                </a:cubicBezTo>
                <a:cubicBezTo>
                  <a:pt x="296" y="207"/>
                  <a:pt x="297" y="206"/>
                  <a:pt x="298" y="206"/>
                </a:cubicBezTo>
                <a:cubicBezTo>
                  <a:pt x="302" y="207"/>
                  <a:pt x="306" y="202"/>
                  <a:pt x="311" y="206"/>
                </a:cubicBezTo>
                <a:cubicBezTo>
                  <a:pt x="311" y="206"/>
                  <a:pt x="312" y="206"/>
                  <a:pt x="312" y="206"/>
                </a:cubicBezTo>
                <a:cubicBezTo>
                  <a:pt x="319" y="205"/>
                  <a:pt x="325" y="209"/>
                  <a:pt x="332" y="208"/>
                </a:cubicBezTo>
                <a:cubicBezTo>
                  <a:pt x="332" y="211"/>
                  <a:pt x="332" y="213"/>
                  <a:pt x="332" y="216"/>
                </a:cubicBezTo>
                <a:cubicBezTo>
                  <a:pt x="334" y="217"/>
                  <a:pt x="335" y="216"/>
                  <a:pt x="337" y="216"/>
                </a:cubicBezTo>
                <a:cubicBezTo>
                  <a:pt x="337" y="218"/>
                  <a:pt x="338" y="218"/>
                  <a:pt x="339" y="219"/>
                </a:cubicBezTo>
                <a:cubicBezTo>
                  <a:pt x="342" y="221"/>
                  <a:pt x="346" y="219"/>
                  <a:pt x="349" y="221"/>
                </a:cubicBezTo>
                <a:cubicBezTo>
                  <a:pt x="350" y="222"/>
                  <a:pt x="352" y="219"/>
                  <a:pt x="355" y="220"/>
                </a:cubicBezTo>
                <a:cubicBezTo>
                  <a:pt x="357" y="220"/>
                  <a:pt x="356" y="218"/>
                  <a:pt x="356" y="216"/>
                </a:cubicBezTo>
                <a:cubicBezTo>
                  <a:pt x="356" y="215"/>
                  <a:pt x="355" y="215"/>
                  <a:pt x="354" y="215"/>
                </a:cubicBezTo>
                <a:cubicBezTo>
                  <a:pt x="350" y="215"/>
                  <a:pt x="346" y="215"/>
                  <a:pt x="343" y="215"/>
                </a:cubicBezTo>
                <a:cubicBezTo>
                  <a:pt x="342" y="215"/>
                  <a:pt x="340" y="215"/>
                  <a:pt x="341" y="213"/>
                </a:cubicBezTo>
                <a:cubicBezTo>
                  <a:pt x="341" y="213"/>
                  <a:pt x="342" y="213"/>
                  <a:pt x="342" y="213"/>
                </a:cubicBezTo>
                <a:cubicBezTo>
                  <a:pt x="343" y="213"/>
                  <a:pt x="345" y="214"/>
                  <a:pt x="346" y="212"/>
                </a:cubicBezTo>
                <a:cubicBezTo>
                  <a:pt x="346" y="209"/>
                  <a:pt x="344" y="210"/>
                  <a:pt x="342" y="209"/>
                </a:cubicBezTo>
                <a:cubicBezTo>
                  <a:pt x="340" y="205"/>
                  <a:pt x="340" y="204"/>
                  <a:pt x="343" y="204"/>
                </a:cubicBezTo>
                <a:cubicBezTo>
                  <a:pt x="346" y="204"/>
                  <a:pt x="349" y="203"/>
                  <a:pt x="351" y="203"/>
                </a:cubicBezTo>
                <a:cubicBezTo>
                  <a:pt x="357" y="202"/>
                  <a:pt x="362" y="200"/>
                  <a:pt x="369" y="201"/>
                </a:cubicBezTo>
                <a:cubicBezTo>
                  <a:pt x="366" y="198"/>
                  <a:pt x="363" y="197"/>
                  <a:pt x="360" y="197"/>
                </a:cubicBezTo>
                <a:cubicBezTo>
                  <a:pt x="349" y="197"/>
                  <a:pt x="338" y="197"/>
                  <a:pt x="328" y="197"/>
                </a:cubicBezTo>
                <a:cubicBezTo>
                  <a:pt x="326" y="197"/>
                  <a:pt x="324" y="197"/>
                  <a:pt x="323" y="198"/>
                </a:cubicBezTo>
                <a:cubicBezTo>
                  <a:pt x="319" y="203"/>
                  <a:pt x="314" y="200"/>
                  <a:pt x="309" y="201"/>
                </a:cubicBezTo>
                <a:cubicBezTo>
                  <a:pt x="306" y="201"/>
                  <a:pt x="303" y="198"/>
                  <a:pt x="298" y="196"/>
                </a:cubicBezTo>
                <a:cubicBezTo>
                  <a:pt x="307" y="196"/>
                  <a:pt x="313" y="195"/>
                  <a:pt x="319" y="194"/>
                </a:cubicBezTo>
                <a:cubicBezTo>
                  <a:pt x="334" y="191"/>
                  <a:pt x="349" y="193"/>
                  <a:pt x="365" y="192"/>
                </a:cubicBezTo>
                <a:cubicBezTo>
                  <a:pt x="360" y="189"/>
                  <a:pt x="360" y="189"/>
                  <a:pt x="350" y="189"/>
                </a:cubicBezTo>
                <a:cubicBezTo>
                  <a:pt x="348" y="187"/>
                  <a:pt x="349" y="185"/>
                  <a:pt x="349" y="184"/>
                </a:cubicBezTo>
                <a:cubicBezTo>
                  <a:pt x="349" y="182"/>
                  <a:pt x="348" y="181"/>
                  <a:pt x="347" y="182"/>
                </a:cubicBezTo>
                <a:cubicBezTo>
                  <a:pt x="341" y="187"/>
                  <a:pt x="334" y="186"/>
                  <a:pt x="327" y="188"/>
                </a:cubicBezTo>
                <a:cubicBezTo>
                  <a:pt x="325" y="189"/>
                  <a:pt x="323" y="187"/>
                  <a:pt x="320" y="187"/>
                </a:cubicBezTo>
                <a:cubicBezTo>
                  <a:pt x="312" y="187"/>
                  <a:pt x="304" y="187"/>
                  <a:pt x="296" y="187"/>
                </a:cubicBezTo>
                <a:cubicBezTo>
                  <a:pt x="290" y="187"/>
                  <a:pt x="285" y="184"/>
                  <a:pt x="279" y="185"/>
                </a:cubicBezTo>
                <a:cubicBezTo>
                  <a:pt x="273" y="186"/>
                  <a:pt x="267" y="185"/>
                  <a:pt x="261" y="185"/>
                </a:cubicBezTo>
                <a:cubicBezTo>
                  <a:pt x="255" y="185"/>
                  <a:pt x="249" y="185"/>
                  <a:pt x="243" y="185"/>
                </a:cubicBezTo>
                <a:cubicBezTo>
                  <a:pt x="244" y="183"/>
                  <a:pt x="246" y="181"/>
                  <a:pt x="248" y="182"/>
                </a:cubicBezTo>
                <a:cubicBezTo>
                  <a:pt x="253" y="182"/>
                  <a:pt x="258" y="182"/>
                  <a:pt x="264" y="182"/>
                </a:cubicBezTo>
                <a:cubicBezTo>
                  <a:pt x="265" y="182"/>
                  <a:pt x="266" y="182"/>
                  <a:pt x="268" y="181"/>
                </a:cubicBezTo>
                <a:cubicBezTo>
                  <a:pt x="266" y="174"/>
                  <a:pt x="261" y="170"/>
                  <a:pt x="256" y="166"/>
                </a:cubicBezTo>
                <a:cubicBezTo>
                  <a:pt x="255" y="165"/>
                  <a:pt x="253" y="164"/>
                  <a:pt x="251" y="164"/>
                </a:cubicBezTo>
                <a:cubicBezTo>
                  <a:pt x="249" y="164"/>
                  <a:pt x="246" y="164"/>
                  <a:pt x="243" y="163"/>
                </a:cubicBezTo>
                <a:cubicBezTo>
                  <a:pt x="242" y="162"/>
                  <a:pt x="240" y="162"/>
                  <a:pt x="238" y="163"/>
                </a:cubicBezTo>
                <a:cubicBezTo>
                  <a:pt x="237" y="165"/>
                  <a:pt x="235" y="164"/>
                  <a:pt x="234" y="164"/>
                </a:cubicBezTo>
                <a:cubicBezTo>
                  <a:pt x="232" y="164"/>
                  <a:pt x="231" y="165"/>
                  <a:pt x="231" y="163"/>
                </a:cubicBezTo>
                <a:cubicBezTo>
                  <a:pt x="231" y="161"/>
                  <a:pt x="232" y="161"/>
                  <a:pt x="234" y="161"/>
                </a:cubicBezTo>
                <a:cubicBezTo>
                  <a:pt x="237" y="161"/>
                  <a:pt x="240" y="161"/>
                  <a:pt x="242" y="161"/>
                </a:cubicBezTo>
                <a:cubicBezTo>
                  <a:pt x="246" y="161"/>
                  <a:pt x="247" y="158"/>
                  <a:pt x="245" y="155"/>
                </a:cubicBezTo>
                <a:cubicBezTo>
                  <a:pt x="245" y="155"/>
                  <a:pt x="245" y="154"/>
                  <a:pt x="245" y="153"/>
                </a:cubicBezTo>
                <a:cubicBezTo>
                  <a:pt x="242" y="147"/>
                  <a:pt x="242" y="147"/>
                  <a:pt x="234" y="147"/>
                </a:cubicBezTo>
                <a:cubicBezTo>
                  <a:pt x="234" y="147"/>
                  <a:pt x="233" y="147"/>
                  <a:pt x="233" y="147"/>
                </a:cubicBezTo>
                <a:cubicBezTo>
                  <a:pt x="230" y="144"/>
                  <a:pt x="227" y="144"/>
                  <a:pt x="224" y="147"/>
                </a:cubicBezTo>
                <a:cubicBezTo>
                  <a:pt x="222" y="147"/>
                  <a:pt x="221" y="147"/>
                  <a:pt x="219" y="147"/>
                </a:cubicBezTo>
                <a:cubicBezTo>
                  <a:pt x="218" y="147"/>
                  <a:pt x="216" y="146"/>
                  <a:pt x="215" y="149"/>
                </a:cubicBezTo>
                <a:cubicBezTo>
                  <a:pt x="213" y="149"/>
                  <a:pt x="210" y="148"/>
                  <a:pt x="208" y="149"/>
                </a:cubicBezTo>
                <a:cubicBezTo>
                  <a:pt x="204" y="149"/>
                  <a:pt x="201" y="148"/>
                  <a:pt x="199" y="147"/>
                </a:cubicBezTo>
                <a:cubicBezTo>
                  <a:pt x="196" y="145"/>
                  <a:pt x="193" y="145"/>
                  <a:pt x="190" y="147"/>
                </a:cubicBezTo>
                <a:cubicBezTo>
                  <a:pt x="188" y="148"/>
                  <a:pt x="184" y="149"/>
                  <a:pt x="181" y="149"/>
                </a:cubicBezTo>
                <a:cubicBezTo>
                  <a:pt x="180" y="148"/>
                  <a:pt x="178" y="148"/>
                  <a:pt x="177" y="150"/>
                </a:cubicBezTo>
                <a:cubicBezTo>
                  <a:pt x="176" y="151"/>
                  <a:pt x="175" y="151"/>
                  <a:pt x="174" y="150"/>
                </a:cubicBezTo>
                <a:cubicBezTo>
                  <a:pt x="169" y="147"/>
                  <a:pt x="163" y="149"/>
                  <a:pt x="158" y="149"/>
                </a:cubicBezTo>
                <a:cubicBezTo>
                  <a:pt x="158" y="147"/>
                  <a:pt x="159" y="146"/>
                  <a:pt x="157" y="145"/>
                </a:cubicBezTo>
                <a:cubicBezTo>
                  <a:pt x="156" y="145"/>
                  <a:pt x="154" y="145"/>
                  <a:pt x="155" y="147"/>
                </a:cubicBezTo>
                <a:cubicBezTo>
                  <a:pt x="153" y="147"/>
                  <a:pt x="151" y="147"/>
                  <a:pt x="149" y="147"/>
                </a:cubicBezTo>
                <a:cubicBezTo>
                  <a:pt x="149" y="146"/>
                  <a:pt x="150" y="144"/>
                  <a:pt x="148" y="143"/>
                </a:cubicBezTo>
                <a:cubicBezTo>
                  <a:pt x="147" y="143"/>
                  <a:pt x="146" y="144"/>
                  <a:pt x="146" y="145"/>
                </a:cubicBezTo>
                <a:cubicBezTo>
                  <a:pt x="144" y="145"/>
                  <a:pt x="142" y="145"/>
                  <a:pt x="141" y="145"/>
                </a:cubicBezTo>
                <a:cubicBezTo>
                  <a:pt x="140" y="144"/>
                  <a:pt x="141" y="142"/>
                  <a:pt x="139" y="142"/>
                </a:cubicBezTo>
                <a:cubicBezTo>
                  <a:pt x="138" y="142"/>
                  <a:pt x="136" y="141"/>
                  <a:pt x="135" y="143"/>
                </a:cubicBezTo>
                <a:cubicBezTo>
                  <a:pt x="133" y="144"/>
                  <a:pt x="130" y="141"/>
                  <a:pt x="128" y="142"/>
                </a:cubicBezTo>
                <a:cubicBezTo>
                  <a:pt x="125" y="144"/>
                  <a:pt x="123" y="143"/>
                  <a:pt x="121" y="143"/>
                </a:cubicBezTo>
                <a:cubicBezTo>
                  <a:pt x="119" y="144"/>
                  <a:pt x="118" y="143"/>
                  <a:pt x="116" y="143"/>
                </a:cubicBezTo>
                <a:cubicBezTo>
                  <a:pt x="113" y="141"/>
                  <a:pt x="108" y="141"/>
                  <a:pt x="104" y="143"/>
                </a:cubicBezTo>
                <a:cubicBezTo>
                  <a:pt x="101" y="143"/>
                  <a:pt x="98" y="140"/>
                  <a:pt x="94" y="142"/>
                </a:cubicBezTo>
                <a:cubicBezTo>
                  <a:pt x="94" y="141"/>
                  <a:pt x="91" y="138"/>
                  <a:pt x="90" y="137"/>
                </a:cubicBezTo>
                <a:cubicBezTo>
                  <a:pt x="86" y="134"/>
                  <a:pt x="86" y="134"/>
                  <a:pt x="83" y="138"/>
                </a:cubicBezTo>
                <a:cubicBezTo>
                  <a:pt x="82" y="139"/>
                  <a:pt x="81" y="140"/>
                  <a:pt x="82" y="141"/>
                </a:cubicBezTo>
                <a:cubicBezTo>
                  <a:pt x="83" y="142"/>
                  <a:pt x="83" y="143"/>
                  <a:pt x="85" y="143"/>
                </a:cubicBezTo>
                <a:cubicBezTo>
                  <a:pt x="88" y="143"/>
                  <a:pt x="91" y="143"/>
                  <a:pt x="94" y="143"/>
                </a:cubicBezTo>
                <a:cubicBezTo>
                  <a:pt x="97" y="147"/>
                  <a:pt x="101" y="149"/>
                  <a:pt x="107" y="149"/>
                </a:cubicBezTo>
                <a:cubicBezTo>
                  <a:pt x="109" y="149"/>
                  <a:pt x="111" y="149"/>
                  <a:pt x="113" y="149"/>
                </a:cubicBezTo>
                <a:cubicBezTo>
                  <a:pt x="123" y="148"/>
                  <a:pt x="133" y="151"/>
                  <a:pt x="143" y="152"/>
                </a:cubicBezTo>
                <a:cubicBezTo>
                  <a:pt x="144" y="152"/>
                  <a:pt x="145" y="154"/>
                  <a:pt x="147" y="155"/>
                </a:cubicBezTo>
                <a:cubicBezTo>
                  <a:pt x="141" y="156"/>
                  <a:pt x="135" y="156"/>
                  <a:pt x="130" y="156"/>
                </a:cubicBezTo>
                <a:cubicBezTo>
                  <a:pt x="130" y="156"/>
                  <a:pt x="130" y="157"/>
                  <a:pt x="130" y="157"/>
                </a:cubicBezTo>
                <a:cubicBezTo>
                  <a:pt x="136" y="157"/>
                  <a:pt x="142" y="157"/>
                  <a:pt x="147" y="157"/>
                </a:cubicBezTo>
                <a:cubicBezTo>
                  <a:pt x="153" y="157"/>
                  <a:pt x="158" y="157"/>
                  <a:pt x="163" y="157"/>
                </a:cubicBezTo>
                <a:cubicBezTo>
                  <a:pt x="164" y="157"/>
                  <a:pt x="166" y="157"/>
                  <a:pt x="167" y="158"/>
                </a:cubicBezTo>
                <a:cubicBezTo>
                  <a:pt x="169" y="160"/>
                  <a:pt x="168" y="164"/>
                  <a:pt x="172" y="163"/>
                </a:cubicBezTo>
                <a:cubicBezTo>
                  <a:pt x="175" y="162"/>
                  <a:pt x="177" y="165"/>
                  <a:pt x="180" y="164"/>
                </a:cubicBezTo>
                <a:cubicBezTo>
                  <a:pt x="182" y="164"/>
                  <a:pt x="185" y="165"/>
                  <a:pt x="187" y="163"/>
                </a:cubicBezTo>
                <a:cubicBezTo>
                  <a:pt x="188" y="162"/>
                  <a:pt x="189" y="163"/>
                  <a:pt x="191" y="163"/>
                </a:cubicBezTo>
                <a:cubicBezTo>
                  <a:pt x="190" y="165"/>
                  <a:pt x="188" y="166"/>
                  <a:pt x="188" y="167"/>
                </a:cubicBezTo>
                <a:cubicBezTo>
                  <a:pt x="187" y="169"/>
                  <a:pt x="188" y="171"/>
                  <a:pt x="190" y="171"/>
                </a:cubicBezTo>
                <a:cubicBezTo>
                  <a:pt x="192" y="171"/>
                  <a:pt x="195" y="171"/>
                  <a:pt x="195" y="174"/>
                </a:cubicBezTo>
                <a:cubicBezTo>
                  <a:pt x="195" y="175"/>
                  <a:pt x="197" y="175"/>
                  <a:pt x="198" y="175"/>
                </a:cubicBezTo>
                <a:cubicBezTo>
                  <a:pt x="203" y="172"/>
                  <a:pt x="208" y="176"/>
                  <a:pt x="212" y="176"/>
                </a:cubicBezTo>
                <a:cubicBezTo>
                  <a:pt x="213" y="177"/>
                  <a:pt x="214" y="177"/>
                  <a:pt x="214" y="178"/>
                </a:cubicBezTo>
                <a:cubicBezTo>
                  <a:pt x="214" y="179"/>
                  <a:pt x="213" y="180"/>
                  <a:pt x="212" y="180"/>
                </a:cubicBezTo>
                <a:cubicBezTo>
                  <a:pt x="207" y="182"/>
                  <a:pt x="202" y="184"/>
                  <a:pt x="198" y="188"/>
                </a:cubicBezTo>
                <a:cubicBezTo>
                  <a:pt x="196" y="189"/>
                  <a:pt x="195" y="187"/>
                  <a:pt x="195" y="186"/>
                </a:cubicBezTo>
                <a:cubicBezTo>
                  <a:pt x="195" y="183"/>
                  <a:pt x="194" y="181"/>
                  <a:pt x="191" y="179"/>
                </a:cubicBezTo>
                <a:cubicBezTo>
                  <a:pt x="190" y="178"/>
                  <a:pt x="189" y="178"/>
                  <a:pt x="188" y="178"/>
                </a:cubicBezTo>
                <a:cubicBezTo>
                  <a:pt x="185" y="181"/>
                  <a:pt x="180" y="179"/>
                  <a:pt x="177" y="181"/>
                </a:cubicBezTo>
                <a:cubicBezTo>
                  <a:pt x="175" y="182"/>
                  <a:pt x="173" y="182"/>
                  <a:pt x="170" y="182"/>
                </a:cubicBezTo>
                <a:cubicBezTo>
                  <a:pt x="168" y="182"/>
                  <a:pt x="167" y="179"/>
                  <a:pt x="166" y="177"/>
                </a:cubicBezTo>
                <a:cubicBezTo>
                  <a:pt x="164" y="174"/>
                  <a:pt x="160" y="173"/>
                  <a:pt x="158" y="177"/>
                </a:cubicBezTo>
                <a:cubicBezTo>
                  <a:pt x="158" y="179"/>
                  <a:pt x="157" y="180"/>
                  <a:pt x="156" y="182"/>
                </a:cubicBezTo>
                <a:cubicBezTo>
                  <a:pt x="156" y="184"/>
                  <a:pt x="154" y="185"/>
                  <a:pt x="151" y="185"/>
                </a:cubicBezTo>
                <a:cubicBezTo>
                  <a:pt x="149" y="185"/>
                  <a:pt x="147" y="185"/>
                  <a:pt x="145" y="187"/>
                </a:cubicBezTo>
                <a:cubicBezTo>
                  <a:pt x="142" y="188"/>
                  <a:pt x="139" y="186"/>
                  <a:pt x="137" y="183"/>
                </a:cubicBezTo>
                <a:cubicBezTo>
                  <a:pt x="134" y="177"/>
                  <a:pt x="128" y="177"/>
                  <a:pt x="123" y="175"/>
                </a:cubicBezTo>
                <a:cubicBezTo>
                  <a:pt x="121" y="174"/>
                  <a:pt x="119" y="176"/>
                  <a:pt x="116" y="177"/>
                </a:cubicBezTo>
                <a:cubicBezTo>
                  <a:pt x="113" y="177"/>
                  <a:pt x="110" y="179"/>
                  <a:pt x="108" y="181"/>
                </a:cubicBezTo>
                <a:cubicBezTo>
                  <a:pt x="102" y="185"/>
                  <a:pt x="101" y="185"/>
                  <a:pt x="97" y="180"/>
                </a:cubicBezTo>
                <a:cubicBezTo>
                  <a:pt x="96" y="180"/>
                  <a:pt x="96" y="178"/>
                  <a:pt x="95" y="177"/>
                </a:cubicBezTo>
                <a:cubicBezTo>
                  <a:pt x="89" y="182"/>
                  <a:pt x="84" y="182"/>
                  <a:pt x="78" y="182"/>
                </a:cubicBezTo>
                <a:cubicBezTo>
                  <a:pt x="74" y="182"/>
                  <a:pt x="71" y="182"/>
                  <a:pt x="67" y="182"/>
                </a:cubicBezTo>
                <a:cubicBezTo>
                  <a:pt x="59" y="181"/>
                  <a:pt x="51" y="184"/>
                  <a:pt x="42" y="183"/>
                </a:cubicBezTo>
                <a:cubicBezTo>
                  <a:pt x="39" y="183"/>
                  <a:pt x="38" y="187"/>
                  <a:pt x="35" y="184"/>
                </a:cubicBezTo>
                <a:cubicBezTo>
                  <a:pt x="32" y="182"/>
                  <a:pt x="29" y="184"/>
                  <a:pt x="27" y="183"/>
                </a:cubicBezTo>
                <a:cubicBezTo>
                  <a:pt x="24" y="183"/>
                  <a:pt x="21" y="183"/>
                  <a:pt x="18" y="183"/>
                </a:cubicBezTo>
                <a:cubicBezTo>
                  <a:pt x="16" y="181"/>
                  <a:pt x="18" y="179"/>
                  <a:pt x="17" y="177"/>
                </a:cubicBezTo>
                <a:cubicBezTo>
                  <a:pt x="14" y="173"/>
                  <a:pt x="10" y="172"/>
                  <a:pt x="5" y="174"/>
                </a:cubicBezTo>
                <a:cubicBezTo>
                  <a:pt x="4" y="174"/>
                  <a:pt x="4" y="175"/>
                  <a:pt x="2" y="175"/>
                </a:cubicBezTo>
                <a:cubicBezTo>
                  <a:pt x="1" y="175"/>
                  <a:pt x="0" y="174"/>
                  <a:pt x="0" y="172"/>
                </a:cubicBezTo>
                <a:cubicBezTo>
                  <a:pt x="0" y="171"/>
                  <a:pt x="0" y="169"/>
                  <a:pt x="2" y="169"/>
                </a:cubicBezTo>
                <a:cubicBezTo>
                  <a:pt x="5" y="170"/>
                  <a:pt x="8" y="169"/>
                  <a:pt x="10" y="170"/>
                </a:cubicBezTo>
                <a:cubicBezTo>
                  <a:pt x="14" y="170"/>
                  <a:pt x="16" y="168"/>
                  <a:pt x="19" y="168"/>
                </a:cubicBezTo>
                <a:cubicBezTo>
                  <a:pt x="21" y="167"/>
                  <a:pt x="22" y="164"/>
                  <a:pt x="22" y="162"/>
                </a:cubicBezTo>
                <a:cubicBezTo>
                  <a:pt x="24" y="159"/>
                  <a:pt x="24" y="158"/>
                  <a:pt x="27" y="160"/>
                </a:cubicBezTo>
                <a:cubicBezTo>
                  <a:pt x="31" y="161"/>
                  <a:pt x="35" y="162"/>
                  <a:pt x="39" y="164"/>
                </a:cubicBezTo>
                <a:cubicBezTo>
                  <a:pt x="40" y="165"/>
                  <a:pt x="42" y="164"/>
                  <a:pt x="44" y="164"/>
                </a:cubicBezTo>
                <a:cubicBezTo>
                  <a:pt x="45" y="164"/>
                  <a:pt x="45" y="162"/>
                  <a:pt x="46" y="161"/>
                </a:cubicBezTo>
                <a:cubicBezTo>
                  <a:pt x="48" y="159"/>
                  <a:pt x="46" y="158"/>
                  <a:pt x="45" y="156"/>
                </a:cubicBezTo>
                <a:cubicBezTo>
                  <a:pt x="44" y="154"/>
                  <a:pt x="41" y="154"/>
                  <a:pt x="39" y="152"/>
                </a:cubicBezTo>
                <a:cubicBezTo>
                  <a:pt x="38" y="151"/>
                  <a:pt x="38" y="151"/>
                  <a:pt x="38" y="150"/>
                </a:cubicBezTo>
                <a:cubicBezTo>
                  <a:pt x="38" y="149"/>
                  <a:pt x="39" y="149"/>
                  <a:pt x="40" y="149"/>
                </a:cubicBezTo>
                <a:cubicBezTo>
                  <a:pt x="43" y="149"/>
                  <a:pt x="47" y="148"/>
                  <a:pt x="50" y="150"/>
                </a:cubicBezTo>
                <a:cubicBezTo>
                  <a:pt x="50" y="151"/>
                  <a:pt x="51" y="150"/>
                  <a:pt x="51" y="150"/>
                </a:cubicBezTo>
                <a:cubicBezTo>
                  <a:pt x="53" y="149"/>
                  <a:pt x="51" y="149"/>
                  <a:pt x="51" y="148"/>
                </a:cubicBezTo>
                <a:cubicBezTo>
                  <a:pt x="50" y="147"/>
                  <a:pt x="50" y="145"/>
                  <a:pt x="52" y="145"/>
                </a:cubicBezTo>
                <a:cubicBezTo>
                  <a:pt x="54" y="145"/>
                  <a:pt x="56" y="145"/>
                  <a:pt x="59" y="145"/>
                </a:cubicBezTo>
                <a:cubicBezTo>
                  <a:pt x="56" y="143"/>
                  <a:pt x="53" y="143"/>
                  <a:pt x="50" y="142"/>
                </a:cubicBezTo>
                <a:cubicBezTo>
                  <a:pt x="48" y="141"/>
                  <a:pt x="48" y="140"/>
                  <a:pt x="49" y="139"/>
                </a:cubicBezTo>
                <a:cubicBezTo>
                  <a:pt x="50" y="135"/>
                  <a:pt x="50" y="134"/>
                  <a:pt x="46" y="133"/>
                </a:cubicBezTo>
                <a:cubicBezTo>
                  <a:pt x="45" y="133"/>
                  <a:pt x="43" y="133"/>
                  <a:pt x="42" y="133"/>
                </a:cubicBezTo>
                <a:cubicBezTo>
                  <a:pt x="42" y="132"/>
                  <a:pt x="42" y="132"/>
                  <a:pt x="42" y="131"/>
                </a:cubicBezTo>
                <a:cubicBezTo>
                  <a:pt x="42" y="131"/>
                  <a:pt x="42" y="130"/>
                  <a:pt x="42" y="130"/>
                </a:cubicBezTo>
                <a:cubicBezTo>
                  <a:pt x="49" y="131"/>
                  <a:pt x="54" y="126"/>
                  <a:pt x="61" y="126"/>
                </a:cubicBezTo>
                <a:cubicBezTo>
                  <a:pt x="65" y="126"/>
                  <a:pt x="69" y="124"/>
                  <a:pt x="73" y="121"/>
                </a:cubicBezTo>
                <a:cubicBezTo>
                  <a:pt x="73" y="120"/>
                  <a:pt x="75" y="120"/>
                  <a:pt x="75" y="119"/>
                </a:cubicBezTo>
                <a:cubicBezTo>
                  <a:pt x="75" y="117"/>
                  <a:pt x="73" y="117"/>
                  <a:pt x="72" y="117"/>
                </a:cubicBezTo>
                <a:cubicBezTo>
                  <a:pt x="69" y="117"/>
                  <a:pt x="66" y="117"/>
                  <a:pt x="63" y="117"/>
                </a:cubicBezTo>
                <a:cubicBezTo>
                  <a:pt x="62" y="117"/>
                  <a:pt x="61" y="117"/>
                  <a:pt x="61" y="116"/>
                </a:cubicBezTo>
                <a:cubicBezTo>
                  <a:pt x="61" y="115"/>
                  <a:pt x="61" y="114"/>
                  <a:pt x="62" y="114"/>
                </a:cubicBezTo>
                <a:cubicBezTo>
                  <a:pt x="64" y="114"/>
                  <a:pt x="65" y="112"/>
                  <a:pt x="68" y="112"/>
                </a:cubicBezTo>
                <a:cubicBezTo>
                  <a:pt x="71" y="112"/>
                  <a:pt x="74" y="112"/>
                  <a:pt x="77" y="112"/>
                </a:cubicBezTo>
                <a:cubicBezTo>
                  <a:pt x="79" y="111"/>
                  <a:pt x="78" y="109"/>
                  <a:pt x="78" y="108"/>
                </a:cubicBezTo>
                <a:cubicBezTo>
                  <a:pt x="78" y="107"/>
                  <a:pt x="78" y="106"/>
                  <a:pt x="78" y="106"/>
                </a:cubicBezTo>
                <a:cubicBezTo>
                  <a:pt x="72" y="105"/>
                  <a:pt x="69" y="100"/>
                  <a:pt x="63" y="100"/>
                </a:cubicBezTo>
                <a:cubicBezTo>
                  <a:pt x="51" y="100"/>
                  <a:pt x="40" y="103"/>
                  <a:pt x="28" y="102"/>
                </a:cubicBezTo>
                <a:cubicBezTo>
                  <a:pt x="26" y="101"/>
                  <a:pt x="23" y="103"/>
                  <a:pt x="23" y="100"/>
                </a:cubicBezTo>
                <a:cubicBezTo>
                  <a:pt x="22" y="96"/>
                  <a:pt x="26" y="98"/>
                  <a:pt x="28" y="98"/>
                </a:cubicBezTo>
                <a:cubicBezTo>
                  <a:pt x="32" y="99"/>
                  <a:pt x="36" y="96"/>
                  <a:pt x="40" y="96"/>
                </a:cubicBezTo>
                <a:cubicBezTo>
                  <a:pt x="44" y="97"/>
                  <a:pt x="49" y="98"/>
                  <a:pt x="53" y="96"/>
                </a:cubicBezTo>
                <a:cubicBezTo>
                  <a:pt x="60" y="94"/>
                  <a:pt x="67" y="95"/>
                  <a:pt x="73" y="95"/>
                </a:cubicBezTo>
                <a:cubicBezTo>
                  <a:pt x="86" y="94"/>
                  <a:pt x="98" y="91"/>
                  <a:pt x="107" y="82"/>
                </a:cubicBezTo>
                <a:cubicBezTo>
                  <a:pt x="111" y="79"/>
                  <a:pt x="115" y="79"/>
                  <a:pt x="119" y="79"/>
                </a:cubicBezTo>
                <a:cubicBezTo>
                  <a:pt x="120" y="79"/>
                  <a:pt x="123" y="80"/>
                  <a:pt x="123" y="78"/>
                </a:cubicBezTo>
                <a:cubicBezTo>
                  <a:pt x="123" y="74"/>
                  <a:pt x="120" y="76"/>
                  <a:pt x="119" y="76"/>
                </a:cubicBezTo>
                <a:cubicBezTo>
                  <a:pt x="102" y="76"/>
                  <a:pt x="85" y="76"/>
                  <a:pt x="67" y="76"/>
                </a:cubicBezTo>
                <a:cubicBezTo>
                  <a:pt x="61" y="76"/>
                  <a:pt x="57" y="71"/>
                  <a:pt x="52" y="66"/>
                </a:cubicBezTo>
                <a:cubicBezTo>
                  <a:pt x="52" y="66"/>
                  <a:pt x="52" y="65"/>
                  <a:pt x="52" y="64"/>
                </a:cubicBezTo>
                <a:cubicBezTo>
                  <a:pt x="54" y="61"/>
                  <a:pt x="55" y="59"/>
                  <a:pt x="56" y="56"/>
                </a:cubicBezTo>
                <a:cubicBezTo>
                  <a:pt x="56" y="53"/>
                  <a:pt x="59" y="50"/>
                  <a:pt x="62" y="50"/>
                </a:cubicBezTo>
                <a:cubicBezTo>
                  <a:pt x="70" y="50"/>
                  <a:pt x="70" y="43"/>
                  <a:pt x="71" y="38"/>
                </a:cubicBezTo>
                <a:cubicBezTo>
                  <a:pt x="72" y="31"/>
                  <a:pt x="77" y="26"/>
                  <a:pt x="82" y="21"/>
                </a:cubicBezTo>
                <a:cubicBezTo>
                  <a:pt x="83" y="19"/>
                  <a:pt x="85" y="20"/>
                  <a:pt x="86" y="20"/>
                </a:cubicBezTo>
                <a:cubicBezTo>
                  <a:pt x="90" y="20"/>
                  <a:pt x="94" y="21"/>
                  <a:pt x="97" y="18"/>
                </a:cubicBezTo>
                <a:cubicBezTo>
                  <a:pt x="98" y="17"/>
                  <a:pt x="99" y="17"/>
                  <a:pt x="101" y="17"/>
                </a:cubicBezTo>
                <a:cubicBezTo>
                  <a:pt x="104" y="17"/>
                  <a:pt x="107" y="17"/>
                  <a:pt x="109" y="17"/>
                </a:cubicBezTo>
                <a:cubicBezTo>
                  <a:pt x="114" y="16"/>
                  <a:pt x="119" y="17"/>
                  <a:pt x="123" y="20"/>
                </a:cubicBezTo>
                <a:cubicBezTo>
                  <a:pt x="126" y="23"/>
                  <a:pt x="130" y="22"/>
                  <a:pt x="133" y="19"/>
                </a:cubicBezTo>
                <a:cubicBezTo>
                  <a:pt x="138" y="15"/>
                  <a:pt x="145" y="15"/>
                  <a:pt x="150" y="12"/>
                </a:cubicBezTo>
                <a:cubicBezTo>
                  <a:pt x="151" y="11"/>
                  <a:pt x="168" y="17"/>
                  <a:pt x="168" y="18"/>
                </a:cubicBezTo>
                <a:cubicBezTo>
                  <a:pt x="170" y="22"/>
                  <a:pt x="174" y="23"/>
                  <a:pt x="177" y="23"/>
                </a:cubicBezTo>
                <a:cubicBezTo>
                  <a:pt x="180" y="24"/>
                  <a:pt x="183" y="21"/>
                  <a:pt x="186" y="19"/>
                </a:cubicBezTo>
                <a:cubicBezTo>
                  <a:pt x="186" y="18"/>
                  <a:pt x="186" y="17"/>
                  <a:pt x="187" y="17"/>
                </a:cubicBezTo>
                <a:cubicBezTo>
                  <a:pt x="193" y="17"/>
                  <a:pt x="197" y="13"/>
                  <a:pt x="202" y="12"/>
                </a:cubicBezTo>
                <a:cubicBezTo>
                  <a:pt x="205" y="11"/>
                  <a:pt x="206" y="15"/>
                  <a:pt x="209" y="13"/>
                </a:cubicBezTo>
                <a:cubicBezTo>
                  <a:pt x="210" y="13"/>
                  <a:pt x="218" y="18"/>
                  <a:pt x="219" y="20"/>
                </a:cubicBezTo>
                <a:cubicBezTo>
                  <a:pt x="220" y="21"/>
                  <a:pt x="221" y="22"/>
                  <a:pt x="222" y="23"/>
                </a:cubicBezTo>
                <a:cubicBezTo>
                  <a:pt x="227" y="26"/>
                  <a:pt x="231" y="26"/>
                  <a:pt x="235" y="22"/>
                </a:cubicBezTo>
                <a:cubicBezTo>
                  <a:pt x="236" y="21"/>
                  <a:pt x="237" y="20"/>
                  <a:pt x="239" y="19"/>
                </a:cubicBezTo>
                <a:cubicBezTo>
                  <a:pt x="239" y="18"/>
                  <a:pt x="240" y="17"/>
                  <a:pt x="240" y="17"/>
                </a:cubicBezTo>
                <a:cubicBezTo>
                  <a:pt x="245" y="17"/>
                  <a:pt x="249" y="14"/>
                  <a:pt x="253" y="15"/>
                </a:cubicBezTo>
                <a:cubicBezTo>
                  <a:pt x="257" y="16"/>
                  <a:pt x="261" y="17"/>
                  <a:pt x="264" y="19"/>
                </a:cubicBezTo>
                <a:cubicBezTo>
                  <a:pt x="270" y="23"/>
                  <a:pt x="273" y="23"/>
                  <a:pt x="278" y="19"/>
                </a:cubicBezTo>
                <a:cubicBezTo>
                  <a:pt x="280" y="17"/>
                  <a:pt x="282" y="17"/>
                  <a:pt x="285" y="17"/>
                </a:cubicBezTo>
                <a:cubicBezTo>
                  <a:pt x="290" y="17"/>
                  <a:pt x="295" y="17"/>
                  <a:pt x="301" y="17"/>
                </a:cubicBezTo>
                <a:cubicBezTo>
                  <a:pt x="303" y="17"/>
                  <a:pt x="305" y="17"/>
                  <a:pt x="307" y="19"/>
                </a:cubicBezTo>
                <a:cubicBezTo>
                  <a:pt x="310" y="21"/>
                  <a:pt x="319" y="21"/>
                  <a:pt x="321" y="18"/>
                </a:cubicBezTo>
                <a:cubicBezTo>
                  <a:pt x="323" y="15"/>
                  <a:pt x="326" y="15"/>
                  <a:pt x="329" y="15"/>
                </a:cubicBezTo>
                <a:cubicBezTo>
                  <a:pt x="331" y="15"/>
                  <a:pt x="333" y="15"/>
                  <a:pt x="334" y="15"/>
                </a:cubicBezTo>
                <a:cubicBezTo>
                  <a:pt x="338" y="15"/>
                  <a:pt x="342" y="14"/>
                  <a:pt x="345" y="12"/>
                </a:cubicBezTo>
                <a:cubicBezTo>
                  <a:pt x="351" y="7"/>
                  <a:pt x="358" y="9"/>
                  <a:pt x="364" y="13"/>
                </a:cubicBezTo>
                <a:cubicBezTo>
                  <a:pt x="367" y="15"/>
                  <a:pt x="370" y="17"/>
                  <a:pt x="374" y="17"/>
                </a:cubicBezTo>
                <a:cubicBezTo>
                  <a:pt x="382" y="16"/>
                  <a:pt x="390" y="17"/>
                  <a:pt x="398" y="16"/>
                </a:cubicBezTo>
                <a:cubicBezTo>
                  <a:pt x="401" y="16"/>
                  <a:pt x="404" y="17"/>
                  <a:pt x="408" y="15"/>
                </a:cubicBezTo>
                <a:cubicBezTo>
                  <a:pt x="411" y="14"/>
                  <a:pt x="415" y="14"/>
                  <a:pt x="419" y="16"/>
                </a:cubicBezTo>
                <a:cubicBezTo>
                  <a:pt x="422" y="18"/>
                  <a:pt x="425" y="17"/>
                  <a:pt x="427" y="14"/>
                </a:cubicBezTo>
                <a:cubicBezTo>
                  <a:pt x="429" y="12"/>
                  <a:pt x="431" y="13"/>
                  <a:pt x="432" y="15"/>
                </a:cubicBezTo>
                <a:cubicBezTo>
                  <a:pt x="433" y="18"/>
                  <a:pt x="435" y="18"/>
                  <a:pt x="438" y="18"/>
                </a:cubicBezTo>
                <a:cubicBezTo>
                  <a:pt x="444" y="18"/>
                  <a:pt x="450" y="19"/>
                  <a:pt x="456" y="15"/>
                </a:cubicBezTo>
                <a:cubicBezTo>
                  <a:pt x="456" y="15"/>
                  <a:pt x="457" y="15"/>
                  <a:pt x="457" y="15"/>
                </a:cubicBezTo>
                <a:cubicBezTo>
                  <a:pt x="467" y="16"/>
                  <a:pt x="476" y="13"/>
                  <a:pt x="485" y="13"/>
                </a:cubicBezTo>
                <a:cubicBezTo>
                  <a:pt x="487" y="13"/>
                  <a:pt x="488" y="13"/>
                  <a:pt x="488" y="15"/>
                </a:cubicBezTo>
                <a:cubicBezTo>
                  <a:pt x="488" y="18"/>
                  <a:pt x="489" y="18"/>
                  <a:pt x="492" y="18"/>
                </a:cubicBezTo>
                <a:cubicBezTo>
                  <a:pt x="494" y="18"/>
                  <a:pt x="497" y="18"/>
                  <a:pt x="500" y="20"/>
                </a:cubicBezTo>
                <a:cubicBezTo>
                  <a:pt x="501" y="21"/>
                  <a:pt x="505" y="21"/>
                  <a:pt x="507" y="18"/>
                </a:cubicBezTo>
                <a:cubicBezTo>
                  <a:pt x="509" y="15"/>
                  <a:pt x="513" y="14"/>
                  <a:pt x="516" y="15"/>
                </a:cubicBezTo>
                <a:cubicBezTo>
                  <a:pt x="521" y="16"/>
                  <a:pt x="526" y="13"/>
                  <a:pt x="531" y="13"/>
                </a:cubicBezTo>
                <a:cubicBezTo>
                  <a:pt x="532" y="13"/>
                  <a:pt x="533" y="13"/>
                  <a:pt x="534" y="13"/>
                </a:cubicBezTo>
                <a:cubicBezTo>
                  <a:pt x="535" y="14"/>
                  <a:pt x="535" y="14"/>
                  <a:pt x="534" y="15"/>
                </a:cubicBezTo>
                <a:cubicBezTo>
                  <a:pt x="533" y="16"/>
                  <a:pt x="530" y="16"/>
                  <a:pt x="530" y="17"/>
                </a:cubicBezTo>
                <a:cubicBezTo>
                  <a:pt x="531" y="20"/>
                  <a:pt x="534" y="17"/>
                  <a:pt x="535" y="19"/>
                </a:cubicBezTo>
                <a:cubicBezTo>
                  <a:pt x="536" y="20"/>
                  <a:pt x="537" y="21"/>
                  <a:pt x="538" y="20"/>
                </a:cubicBezTo>
                <a:cubicBezTo>
                  <a:pt x="542" y="16"/>
                  <a:pt x="548" y="20"/>
                  <a:pt x="551" y="17"/>
                </a:cubicBezTo>
                <a:cubicBezTo>
                  <a:pt x="557" y="17"/>
                  <a:pt x="561" y="15"/>
                  <a:pt x="566" y="15"/>
                </a:cubicBezTo>
                <a:cubicBezTo>
                  <a:pt x="570" y="15"/>
                  <a:pt x="573" y="11"/>
                  <a:pt x="576" y="13"/>
                </a:cubicBezTo>
                <a:cubicBezTo>
                  <a:pt x="578" y="15"/>
                  <a:pt x="581" y="16"/>
                  <a:pt x="584" y="17"/>
                </a:cubicBezTo>
                <a:cubicBezTo>
                  <a:pt x="587" y="19"/>
                  <a:pt x="592" y="19"/>
                  <a:pt x="595" y="18"/>
                </a:cubicBezTo>
                <a:cubicBezTo>
                  <a:pt x="598" y="17"/>
                  <a:pt x="601" y="17"/>
                  <a:pt x="604" y="17"/>
                </a:cubicBezTo>
                <a:cubicBezTo>
                  <a:pt x="607" y="16"/>
                  <a:pt x="609" y="17"/>
                  <a:pt x="611" y="14"/>
                </a:cubicBezTo>
                <a:cubicBezTo>
                  <a:pt x="614" y="12"/>
                  <a:pt x="618" y="12"/>
                  <a:pt x="621" y="14"/>
                </a:cubicBezTo>
                <a:cubicBezTo>
                  <a:pt x="623" y="16"/>
                  <a:pt x="624" y="17"/>
                  <a:pt x="627" y="17"/>
                </a:cubicBezTo>
                <a:cubicBezTo>
                  <a:pt x="633" y="17"/>
                  <a:pt x="639" y="16"/>
                  <a:pt x="646" y="17"/>
                </a:cubicBezTo>
                <a:cubicBezTo>
                  <a:pt x="648" y="17"/>
                  <a:pt x="650" y="16"/>
                  <a:pt x="652" y="17"/>
                </a:cubicBezTo>
                <a:cubicBezTo>
                  <a:pt x="654" y="20"/>
                  <a:pt x="656" y="18"/>
                  <a:pt x="658" y="16"/>
                </a:cubicBezTo>
                <a:cubicBezTo>
                  <a:pt x="660" y="14"/>
                  <a:pt x="662" y="13"/>
                  <a:pt x="666" y="13"/>
                </a:cubicBezTo>
                <a:cubicBezTo>
                  <a:pt x="668" y="13"/>
                  <a:pt x="671" y="13"/>
                  <a:pt x="674" y="12"/>
                </a:cubicBezTo>
                <a:cubicBezTo>
                  <a:pt x="677" y="10"/>
                  <a:pt x="682" y="11"/>
                  <a:pt x="685" y="13"/>
                </a:cubicBezTo>
                <a:cubicBezTo>
                  <a:pt x="692" y="19"/>
                  <a:pt x="700" y="16"/>
                  <a:pt x="708" y="17"/>
                </a:cubicBezTo>
                <a:cubicBezTo>
                  <a:pt x="711" y="13"/>
                  <a:pt x="716" y="14"/>
                  <a:pt x="719" y="15"/>
                </a:cubicBezTo>
                <a:cubicBezTo>
                  <a:pt x="728" y="16"/>
                  <a:pt x="736" y="18"/>
                  <a:pt x="743" y="22"/>
                </a:cubicBezTo>
                <a:cubicBezTo>
                  <a:pt x="748" y="24"/>
                  <a:pt x="752" y="25"/>
                  <a:pt x="757" y="27"/>
                </a:cubicBezTo>
                <a:cubicBezTo>
                  <a:pt x="762" y="28"/>
                  <a:pt x="768" y="27"/>
                  <a:pt x="772" y="24"/>
                </a:cubicBezTo>
                <a:cubicBezTo>
                  <a:pt x="779" y="19"/>
                  <a:pt x="786" y="16"/>
                  <a:pt x="795" y="17"/>
                </a:cubicBezTo>
                <a:cubicBezTo>
                  <a:pt x="798" y="17"/>
                  <a:pt x="800" y="16"/>
                  <a:pt x="803" y="17"/>
                </a:cubicBezTo>
                <a:cubicBezTo>
                  <a:pt x="804" y="17"/>
                  <a:pt x="806" y="16"/>
                  <a:pt x="806" y="18"/>
                </a:cubicBezTo>
                <a:cubicBezTo>
                  <a:pt x="806" y="20"/>
                  <a:pt x="807" y="22"/>
                  <a:pt x="804" y="22"/>
                </a:cubicBezTo>
                <a:cubicBezTo>
                  <a:pt x="803" y="22"/>
                  <a:pt x="802" y="23"/>
                  <a:pt x="801" y="25"/>
                </a:cubicBezTo>
                <a:cubicBezTo>
                  <a:pt x="811" y="29"/>
                  <a:pt x="820" y="28"/>
                  <a:pt x="829" y="23"/>
                </a:cubicBezTo>
                <a:cubicBezTo>
                  <a:pt x="828" y="22"/>
                  <a:pt x="827" y="20"/>
                  <a:pt x="826" y="20"/>
                </a:cubicBezTo>
                <a:cubicBezTo>
                  <a:pt x="824" y="20"/>
                  <a:pt x="824" y="19"/>
                  <a:pt x="824" y="17"/>
                </a:cubicBezTo>
                <a:cubicBezTo>
                  <a:pt x="823" y="15"/>
                  <a:pt x="825" y="13"/>
                  <a:pt x="826" y="13"/>
                </a:cubicBezTo>
                <a:cubicBezTo>
                  <a:pt x="829" y="13"/>
                  <a:pt x="832" y="12"/>
                  <a:pt x="834" y="14"/>
                </a:cubicBezTo>
                <a:cubicBezTo>
                  <a:pt x="837" y="17"/>
                  <a:pt x="841" y="17"/>
                  <a:pt x="845" y="17"/>
                </a:cubicBezTo>
                <a:cubicBezTo>
                  <a:pt x="848" y="16"/>
                  <a:pt x="851" y="17"/>
                  <a:pt x="854" y="17"/>
                </a:cubicBezTo>
                <a:cubicBezTo>
                  <a:pt x="860" y="16"/>
                  <a:pt x="866" y="16"/>
                  <a:pt x="870" y="22"/>
                </a:cubicBezTo>
                <a:cubicBezTo>
                  <a:pt x="872" y="25"/>
                  <a:pt x="876" y="24"/>
                  <a:pt x="878" y="21"/>
                </a:cubicBezTo>
                <a:cubicBezTo>
                  <a:pt x="879" y="19"/>
                  <a:pt x="880" y="15"/>
                  <a:pt x="884" y="17"/>
                </a:cubicBezTo>
                <a:cubicBezTo>
                  <a:pt x="887" y="18"/>
                  <a:pt x="890" y="15"/>
                  <a:pt x="893" y="14"/>
                </a:cubicBezTo>
                <a:cubicBezTo>
                  <a:pt x="897" y="13"/>
                  <a:pt x="901" y="13"/>
                  <a:pt x="905" y="13"/>
                </a:cubicBezTo>
                <a:cubicBezTo>
                  <a:pt x="909" y="13"/>
                  <a:pt x="914" y="12"/>
                  <a:pt x="917" y="15"/>
                </a:cubicBezTo>
                <a:cubicBezTo>
                  <a:pt x="924" y="13"/>
                  <a:pt x="930" y="17"/>
                  <a:pt x="937" y="17"/>
                </a:cubicBezTo>
                <a:cubicBezTo>
                  <a:pt x="943" y="16"/>
                  <a:pt x="950" y="18"/>
                  <a:pt x="956" y="16"/>
                </a:cubicBezTo>
                <a:cubicBezTo>
                  <a:pt x="965" y="14"/>
                  <a:pt x="974" y="16"/>
                  <a:pt x="983" y="15"/>
                </a:cubicBezTo>
                <a:cubicBezTo>
                  <a:pt x="986" y="14"/>
                  <a:pt x="989" y="17"/>
                  <a:pt x="992" y="17"/>
                </a:cubicBezTo>
                <a:cubicBezTo>
                  <a:pt x="996" y="16"/>
                  <a:pt x="999" y="16"/>
                  <a:pt x="1002" y="17"/>
                </a:cubicBezTo>
                <a:cubicBezTo>
                  <a:pt x="1007" y="17"/>
                  <a:pt x="1012" y="16"/>
                  <a:pt x="1016" y="11"/>
                </a:cubicBezTo>
                <a:cubicBezTo>
                  <a:pt x="1018" y="9"/>
                  <a:pt x="1019" y="9"/>
                  <a:pt x="1022" y="11"/>
                </a:cubicBezTo>
                <a:cubicBezTo>
                  <a:pt x="1026" y="12"/>
                  <a:pt x="1029" y="13"/>
                  <a:pt x="1033" y="14"/>
                </a:cubicBezTo>
                <a:cubicBezTo>
                  <a:pt x="1034" y="15"/>
                  <a:pt x="1036" y="15"/>
                  <a:pt x="1038" y="15"/>
                </a:cubicBezTo>
                <a:cubicBezTo>
                  <a:pt x="1042" y="13"/>
                  <a:pt x="1046" y="13"/>
                  <a:pt x="1050" y="15"/>
                </a:cubicBezTo>
                <a:cubicBezTo>
                  <a:pt x="1054" y="16"/>
                  <a:pt x="1058" y="17"/>
                  <a:pt x="1062" y="18"/>
                </a:cubicBezTo>
                <a:cubicBezTo>
                  <a:pt x="1063" y="18"/>
                  <a:pt x="1063" y="18"/>
                  <a:pt x="1064" y="18"/>
                </a:cubicBezTo>
                <a:cubicBezTo>
                  <a:pt x="1068" y="18"/>
                  <a:pt x="1073" y="18"/>
                  <a:pt x="1078" y="18"/>
                </a:cubicBezTo>
                <a:cubicBezTo>
                  <a:pt x="1082" y="18"/>
                  <a:pt x="1086" y="21"/>
                  <a:pt x="1091" y="20"/>
                </a:cubicBezTo>
                <a:cubicBezTo>
                  <a:pt x="1101" y="18"/>
                  <a:pt x="1112" y="18"/>
                  <a:pt x="1123" y="18"/>
                </a:cubicBezTo>
                <a:cubicBezTo>
                  <a:pt x="1125" y="18"/>
                  <a:pt x="1126" y="17"/>
                  <a:pt x="1127" y="17"/>
                </a:cubicBezTo>
                <a:cubicBezTo>
                  <a:pt x="1131" y="15"/>
                  <a:pt x="1142" y="18"/>
                  <a:pt x="1147" y="21"/>
                </a:cubicBezTo>
                <a:cubicBezTo>
                  <a:pt x="1150" y="23"/>
                  <a:pt x="1152" y="22"/>
                  <a:pt x="1155" y="21"/>
                </a:cubicBezTo>
                <a:cubicBezTo>
                  <a:pt x="1160" y="19"/>
                  <a:pt x="1165" y="20"/>
                  <a:pt x="1169" y="21"/>
                </a:cubicBezTo>
                <a:cubicBezTo>
                  <a:pt x="1174" y="22"/>
                  <a:pt x="1178" y="23"/>
                  <a:pt x="1182" y="24"/>
                </a:cubicBezTo>
                <a:cubicBezTo>
                  <a:pt x="1186" y="24"/>
                  <a:pt x="1188" y="21"/>
                  <a:pt x="1192" y="21"/>
                </a:cubicBezTo>
                <a:cubicBezTo>
                  <a:pt x="1188" y="19"/>
                  <a:pt x="1183" y="20"/>
                  <a:pt x="1179" y="20"/>
                </a:cubicBezTo>
                <a:cubicBezTo>
                  <a:pt x="1177" y="19"/>
                  <a:pt x="1178" y="17"/>
                  <a:pt x="1178" y="15"/>
                </a:cubicBezTo>
                <a:cubicBezTo>
                  <a:pt x="1178" y="14"/>
                  <a:pt x="1179" y="13"/>
                  <a:pt x="1180" y="13"/>
                </a:cubicBezTo>
                <a:cubicBezTo>
                  <a:pt x="1185" y="12"/>
                  <a:pt x="1190" y="11"/>
                  <a:pt x="1195" y="10"/>
                </a:cubicBezTo>
                <a:cubicBezTo>
                  <a:pt x="1199" y="9"/>
                  <a:pt x="1203" y="12"/>
                  <a:pt x="1207" y="12"/>
                </a:cubicBezTo>
                <a:cubicBezTo>
                  <a:pt x="1208" y="16"/>
                  <a:pt x="1211" y="15"/>
                  <a:pt x="1214" y="15"/>
                </a:cubicBezTo>
                <a:cubicBezTo>
                  <a:pt x="1225" y="14"/>
                  <a:pt x="1237" y="16"/>
                  <a:pt x="1249" y="17"/>
                </a:cubicBezTo>
                <a:cubicBezTo>
                  <a:pt x="1254" y="17"/>
                  <a:pt x="1260" y="16"/>
                  <a:pt x="1265" y="15"/>
                </a:cubicBezTo>
                <a:cubicBezTo>
                  <a:pt x="1271" y="13"/>
                  <a:pt x="1276" y="14"/>
                  <a:pt x="1282" y="14"/>
                </a:cubicBezTo>
                <a:cubicBezTo>
                  <a:pt x="1290" y="16"/>
                  <a:pt x="1297" y="19"/>
                  <a:pt x="1304" y="20"/>
                </a:cubicBezTo>
                <a:cubicBezTo>
                  <a:pt x="1305" y="20"/>
                  <a:pt x="1307" y="20"/>
                  <a:pt x="1307" y="21"/>
                </a:cubicBezTo>
                <a:cubicBezTo>
                  <a:pt x="1307" y="23"/>
                  <a:pt x="1305" y="25"/>
                  <a:pt x="1305" y="25"/>
                </a:cubicBezTo>
                <a:cubicBezTo>
                  <a:pt x="1300" y="25"/>
                  <a:pt x="1297" y="27"/>
                  <a:pt x="1292" y="27"/>
                </a:cubicBezTo>
                <a:cubicBezTo>
                  <a:pt x="1287" y="27"/>
                  <a:pt x="1282" y="27"/>
                  <a:pt x="1277" y="27"/>
                </a:cubicBezTo>
                <a:cubicBezTo>
                  <a:pt x="1275" y="27"/>
                  <a:pt x="1274" y="27"/>
                  <a:pt x="1274" y="29"/>
                </a:cubicBezTo>
                <a:cubicBezTo>
                  <a:pt x="1274" y="31"/>
                  <a:pt x="1276" y="30"/>
                  <a:pt x="1277" y="30"/>
                </a:cubicBezTo>
                <a:cubicBezTo>
                  <a:pt x="1284" y="30"/>
                  <a:pt x="1292" y="30"/>
                  <a:pt x="1299" y="30"/>
                </a:cubicBezTo>
                <a:cubicBezTo>
                  <a:pt x="1302" y="31"/>
                  <a:pt x="1305" y="29"/>
                  <a:pt x="1308" y="27"/>
                </a:cubicBezTo>
                <a:cubicBezTo>
                  <a:pt x="1311" y="23"/>
                  <a:pt x="1316" y="21"/>
                  <a:pt x="1321" y="22"/>
                </a:cubicBezTo>
                <a:cubicBezTo>
                  <a:pt x="1325" y="22"/>
                  <a:pt x="1329" y="22"/>
                  <a:pt x="1333" y="22"/>
                </a:cubicBezTo>
                <a:cubicBezTo>
                  <a:pt x="1340" y="22"/>
                  <a:pt x="1347" y="19"/>
                  <a:pt x="1354" y="20"/>
                </a:cubicBezTo>
                <a:cubicBezTo>
                  <a:pt x="1361" y="20"/>
                  <a:pt x="1368" y="20"/>
                  <a:pt x="1375" y="20"/>
                </a:cubicBezTo>
                <a:cubicBezTo>
                  <a:pt x="1378" y="20"/>
                  <a:pt x="1380" y="19"/>
                  <a:pt x="1382" y="18"/>
                </a:cubicBezTo>
                <a:cubicBezTo>
                  <a:pt x="1388" y="16"/>
                  <a:pt x="1393" y="17"/>
                  <a:pt x="1398" y="17"/>
                </a:cubicBezTo>
                <a:cubicBezTo>
                  <a:pt x="1399" y="19"/>
                  <a:pt x="1399" y="21"/>
                  <a:pt x="1398" y="24"/>
                </a:cubicBezTo>
                <a:cubicBezTo>
                  <a:pt x="1394" y="24"/>
                  <a:pt x="1389" y="23"/>
                  <a:pt x="1384" y="24"/>
                </a:cubicBezTo>
                <a:cubicBezTo>
                  <a:pt x="1376" y="24"/>
                  <a:pt x="1376" y="24"/>
                  <a:pt x="1377" y="33"/>
                </a:cubicBezTo>
                <a:cubicBezTo>
                  <a:pt x="1381" y="30"/>
                  <a:pt x="1385" y="30"/>
                  <a:pt x="1389" y="30"/>
                </a:cubicBezTo>
                <a:cubicBezTo>
                  <a:pt x="1394" y="30"/>
                  <a:pt x="1399" y="30"/>
                  <a:pt x="1404" y="30"/>
                </a:cubicBezTo>
                <a:cubicBezTo>
                  <a:pt x="1405" y="31"/>
                  <a:pt x="1407" y="30"/>
                  <a:pt x="1408" y="33"/>
                </a:cubicBezTo>
                <a:cubicBezTo>
                  <a:pt x="1408" y="35"/>
                  <a:pt x="1406" y="35"/>
                  <a:pt x="1404" y="36"/>
                </a:cubicBezTo>
                <a:cubicBezTo>
                  <a:pt x="1405" y="38"/>
                  <a:pt x="1407" y="37"/>
                  <a:pt x="1408" y="37"/>
                </a:cubicBezTo>
                <a:cubicBezTo>
                  <a:pt x="1413" y="37"/>
                  <a:pt x="1419" y="37"/>
                  <a:pt x="1424" y="37"/>
                </a:cubicBezTo>
                <a:cubicBezTo>
                  <a:pt x="1430" y="37"/>
                  <a:pt x="1435" y="40"/>
                  <a:pt x="1440" y="39"/>
                </a:cubicBezTo>
                <a:cubicBezTo>
                  <a:pt x="1447" y="43"/>
                  <a:pt x="1455" y="40"/>
                  <a:pt x="1463" y="41"/>
                </a:cubicBezTo>
                <a:cubicBezTo>
                  <a:pt x="1463" y="38"/>
                  <a:pt x="1461" y="39"/>
                  <a:pt x="1460" y="39"/>
                </a:cubicBezTo>
                <a:cubicBezTo>
                  <a:pt x="1459" y="39"/>
                  <a:pt x="1458" y="38"/>
                  <a:pt x="1457" y="38"/>
                </a:cubicBezTo>
                <a:cubicBezTo>
                  <a:pt x="1456" y="37"/>
                  <a:pt x="1454" y="38"/>
                  <a:pt x="1453" y="37"/>
                </a:cubicBezTo>
                <a:cubicBezTo>
                  <a:pt x="1446" y="37"/>
                  <a:pt x="1440" y="34"/>
                  <a:pt x="1433" y="34"/>
                </a:cubicBezTo>
                <a:cubicBezTo>
                  <a:pt x="1431" y="34"/>
                  <a:pt x="1429" y="32"/>
                  <a:pt x="1427" y="30"/>
                </a:cubicBezTo>
                <a:cubicBezTo>
                  <a:pt x="1424" y="28"/>
                  <a:pt x="1421" y="25"/>
                  <a:pt x="1417" y="29"/>
                </a:cubicBezTo>
                <a:cubicBezTo>
                  <a:pt x="1416" y="30"/>
                  <a:pt x="1415" y="28"/>
                  <a:pt x="1414" y="26"/>
                </a:cubicBezTo>
                <a:cubicBezTo>
                  <a:pt x="1414" y="25"/>
                  <a:pt x="1411" y="24"/>
                  <a:pt x="1414" y="22"/>
                </a:cubicBezTo>
                <a:cubicBezTo>
                  <a:pt x="1415" y="21"/>
                  <a:pt x="1415" y="20"/>
                  <a:pt x="1417" y="20"/>
                </a:cubicBezTo>
                <a:cubicBezTo>
                  <a:pt x="1420" y="20"/>
                  <a:pt x="1423" y="20"/>
                  <a:pt x="1425" y="20"/>
                </a:cubicBezTo>
                <a:cubicBezTo>
                  <a:pt x="1428" y="20"/>
                  <a:pt x="1430" y="18"/>
                  <a:pt x="1433" y="18"/>
                </a:cubicBezTo>
                <a:cubicBezTo>
                  <a:pt x="1442" y="18"/>
                  <a:pt x="1450" y="20"/>
                  <a:pt x="1458" y="24"/>
                </a:cubicBezTo>
                <a:cubicBezTo>
                  <a:pt x="1462" y="26"/>
                  <a:pt x="1467" y="26"/>
                  <a:pt x="1471" y="29"/>
                </a:cubicBezTo>
                <a:cubicBezTo>
                  <a:pt x="1473" y="30"/>
                  <a:pt x="1474" y="28"/>
                  <a:pt x="1475" y="26"/>
                </a:cubicBezTo>
                <a:cubicBezTo>
                  <a:pt x="1476" y="25"/>
                  <a:pt x="1475" y="23"/>
                  <a:pt x="1476" y="21"/>
                </a:cubicBezTo>
                <a:cubicBezTo>
                  <a:pt x="1485" y="18"/>
                  <a:pt x="1494" y="22"/>
                  <a:pt x="1501" y="28"/>
                </a:cubicBezTo>
                <a:cubicBezTo>
                  <a:pt x="1504" y="30"/>
                  <a:pt x="1506" y="30"/>
                  <a:pt x="1509" y="30"/>
                </a:cubicBezTo>
                <a:cubicBezTo>
                  <a:pt x="1519" y="30"/>
                  <a:pt x="1528" y="33"/>
                  <a:pt x="1537" y="32"/>
                </a:cubicBezTo>
                <a:cubicBezTo>
                  <a:pt x="1540" y="35"/>
                  <a:pt x="1544" y="33"/>
                  <a:pt x="1547" y="35"/>
                </a:cubicBezTo>
                <a:cubicBezTo>
                  <a:pt x="1551" y="37"/>
                  <a:pt x="1555" y="38"/>
                  <a:pt x="1560" y="38"/>
                </a:cubicBezTo>
                <a:cubicBezTo>
                  <a:pt x="1563" y="38"/>
                  <a:pt x="1568" y="38"/>
                  <a:pt x="1571" y="40"/>
                </a:cubicBezTo>
                <a:cubicBezTo>
                  <a:pt x="1575" y="43"/>
                  <a:pt x="1579" y="43"/>
                  <a:pt x="1583" y="43"/>
                </a:cubicBezTo>
                <a:cubicBezTo>
                  <a:pt x="1588" y="43"/>
                  <a:pt x="1592" y="43"/>
                  <a:pt x="1596" y="43"/>
                </a:cubicBezTo>
                <a:cubicBezTo>
                  <a:pt x="1608" y="41"/>
                  <a:pt x="1620" y="45"/>
                  <a:pt x="1632" y="44"/>
                </a:cubicBezTo>
                <a:cubicBezTo>
                  <a:pt x="1635" y="44"/>
                  <a:pt x="1637" y="47"/>
                  <a:pt x="1640" y="46"/>
                </a:cubicBezTo>
                <a:cubicBezTo>
                  <a:pt x="1643" y="46"/>
                  <a:pt x="1645" y="46"/>
                  <a:pt x="1648" y="48"/>
                </a:cubicBezTo>
                <a:cubicBezTo>
                  <a:pt x="1651" y="49"/>
                  <a:pt x="1655" y="47"/>
                  <a:pt x="1656" y="45"/>
                </a:cubicBezTo>
                <a:cubicBezTo>
                  <a:pt x="1659" y="40"/>
                  <a:pt x="1663" y="38"/>
                  <a:pt x="1668" y="37"/>
                </a:cubicBezTo>
                <a:cubicBezTo>
                  <a:pt x="1673" y="37"/>
                  <a:pt x="1677" y="38"/>
                  <a:pt x="1681" y="42"/>
                </a:cubicBezTo>
                <a:cubicBezTo>
                  <a:pt x="1682" y="43"/>
                  <a:pt x="1682" y="44"/>
                  <a:pt x="1683" y="44"/>
                </a:cubicBezTo>
                <a:cubicBezTo>
                  <a:pt x="1685" y="45"/>
                  <a:pt x="1687" y="44"/>
                  <a:pt x="1687" y="42"/>
                </a:cubicBezTo>
                <a:cubicBezTo>
                  <a:pt x="1688" y="39"/>
                  <a:pt x="1686" y="36"/>
                  <a:pt x="1688" y="34"/>
                </a:cubicBezTo>
                <a:cubicBezTo>
                  <a:pt x="1690" y="32"/>
                  <a:pt x="1692" y="28"/>
                  <a:pt x="1697" y="29"/>
                </a:cubicBezTo>
                <a:cubicBezTo>
                  <a:pt x="1705" y="29"/>
                  <a:pt x="1713" y="29"/>
                  <a:pt x="1721" y="29"/>
                </a:cubicBezTo>
                <a:cubicBezTo>
                  <a:pt x="1721" y="29"/>
                  <a:pt x="1722" y="28"/>
                  <a:pt x="1722" y="28"/>
                </a:cubicBezTo>
                <a:cubicBezTo>
                  <a:pt x="1719" y="27"/>
                  <a:pt x="1715" y="27"/>
                  <a:pt x="1711" y="24"/>
                </a:cubicBezTo>
                <a:cubicBezTo>
                  <a:pt x="1718" y="24"/>
                  <a:pt x="1723" y="20"/>
                  <a:pt x="1729" y="19"/>
                </a:cubicBezTo>
                <a:cubicBezTo>
                  <a:pt x="1731" y="18"/>
                  <a:pt x="1733" y="18"/>
                  <a:pt x="1734" y="18"/>
                </a:cubicBezTo>
                <a:cubicBezTo>
                  <a:pt x="1736" y="18"/>
                  <a:pt x="1736" y="20"/>
                  <a:pt x="1736" y="21"/>
                </a:cubicBezTo>
                <a:cubicBezTo>
                  <a:pt x="1735" y="22"/>
                  <a:pt x="1734" y="23"/>
                  <a:pt x="1734" y="23"/>
                </a:cubicBezTo>
                <a:cubicBezTo>
                  <a:pt x="1737" y="26"/>
                  <a:pt x="1735" y="28"/>
                  <a:pt x="1731" y="31"/>
                </a:cubicBezTo>
                <a:cubicBezTo>
                  <a:pt x="1737" y="29"/>
                  <a:pt x="1743" y="30"/>
                  <a:pt x="1746" y="26"/>
                </a:cubicBezTo>
                <a:cubicBezTo>
                  <a:pt x="1748" y="24"/>
                  <a:pt x="1751" y="23"/>
                  <a:pt x="1754" y="24"/>
                </a:cubicBezTo>
                <a:cubicBezTo>
                  <a:pt x="1758" y="24"/>
                  <a:pt x="1763" y="22"/>
                  <a:pt x="1767" y="25"/>
                </a:cubicBezTo>
                <a:cubicBezTo>
                  <a:pt x="1768" y="26"/>
                  <a:pt x="1769" y="26"/>
                  <a:pt x="1769" y="26"/>
                </a:cubicBezTo>
                <a:cubicBezTo>
                  <a:pt x="1774" y="30"/>
                  <a:pt x="1776" y="30"/>
                  <a:pt x="1779" y="25"/>
                </a:cubicBezTo>
                <a:cubicBezTo>
                  <a:pt x="1781" y="18"/>
                  <a:pt x="1787" y="19"/>
                  <a:pt x="1790" y="20"/>
                </a:cubicBezTo>
                <a:cubicBezTo>
                  <a:pt x="1795" y="22"/>
                  <a:pt x="1799" y="21"/>
                  <a:pt x="1803" y="22"/>
                </a:cubicBezTo>
                <a:cubicBezTo>
                  <a:pt x="1805" y="24"/>
                  <a:pt x="1803" y="26"/>
                  <a:pt x="1804" y="29"/>
                </a:cubicBezTo>
                <a:cubicBezTo>
                  <a:pt x="1810" y="29"/>
                  <a:pt x="1815" y="29"/>
                  <a:pt x="1821" y="29"/>
                </a:cubicBezTo>
                <a:cubicBezTo>
                  <a:pt x="1821" y="30"/>
                  <a:pt x="1822" y="30"/>
                  <a:pt x="1823" y="30"/>
                </a:cubicBezTo>
                <a:cubicBezTo>
                  <a:pt x="1824" y="31"/>
                  <a:pt x="1825" y="30"/>
                  <a:pt x="1825" y="29"/>
                </a:cubicBezTo>
                <a:cubicBezTo>
                  <a:pt x="1831" y="29"/>
                  <a:pt x="1837" y="29"/>
                  <a:pt x="1843" y="29"/>
                </a:cubicBezTo>
                <a:cubicBezTo>
                  <a:pt x="1845" y="29"/>
                  <a:pt x="1846" y="29"/>
                  <a:pt x="1846" y="30"/>
                </a:cubicBezTo>
                <a:cubicBezTo>
                  <a:pt x="1845" y="31"/>
                  <a:pt x="1845" y="32"/>
                  <a:pt x="1845" y="32"/>
                </a:cubicBezTo>
                <a:cubicBezTo>
                  <a:pt x="1841" y="34"/>
                  <a:pt x="1837" y="34"/>
                  <a:pt x="1833" y="34"/>
                </a:cubicBezTo>
                <a:cubicBezTo>
                  <a:pt x="1832" y="34"/>
                  <a:pt x="1831" y="35"/>
                  <a:pt x="1832" y="36"/>
                </a:cubicBezTo>
                <a:cubicBezTo>
                  <a:pt x="1832" y="36"/>
                  <a:pt x="1832" y="37"/>
                  <a:pt x="1832" y="37"/>
                </a:cubicBezTo>
                <a:cubicBezTo>
                  <a:pt x="1833" y="38"/>
                  <a:pt x="1834" y="37"/>
                  <a:pt x="1835" y="37"/>
                </a:cubicBezTo>
                <a:cubicBezTo>
                  <a:pt x="1840" y="39"/>
                  <a:pt x="1844" y="35"/>
                  <a:pt x="1849" y="36"/>
                </a:cubicBezTo>
                <a:cubicBezTo>
                  <a:pt x="1851" y="36"/>
                  <a:pt x="1852" y="36"/>
                  <a:pt x="1854" y="36"/>
                </a:cubicBezTo>
                <a:cubicBezTo>
                  <a:pt x="1854" y="37"/>
                  <a:pt x="1854" y="38"/>
                  <a:pt x="1854" y="39"/>
                </a:cubicBezTo>
                <a:cubicBezTo>
                  <a:pt x="1854" y="39"/>
                  <a:pt x="1853" y="39"/>
                  <a:pt x="1852" y="39"/>
                </a:cubicBezTo>
                <a:cubicBezTo>
                  <a:pt x="1847" y="38"/>
                  <a:pt x="1842" y="40"/>
                  <a:pt x="1838" y="41"/>
                </a:cubicBezTo>
                <a:cubicBezTo>
                  <a:pt x="1833" y="42"/>
                  <a:pt x="1828" y="44"/>
                  <a:pt x="1824" y="46"/>
                </a:cubicBezTo>
                <a:cubicBezTo>
                  <a:pt x="1823" y="47"/>
                  <a:pt x="1823" y="47"/>
                  <a:pt x="1823" y="48"/>
                </a:cubicBezTo>
                <a:cubicBezTo>
                  <a:pt x="1823" y="49"/>
                  <a:pt x="1823" y="50"/>
                  <a:pt x="1824" y="50"/>
                </a:cubicBezTo>
                <a:cubicBezTo>
                  <a:pt x="1829" y="50"/>
                  <a:pt x="1833" y="49"/>
                  <a:pt x="1838" y="50"/>
                </a:cubicBezTo>
                <a:cubicBezTo>
                  <a:pt x="1839" y="50"/>
                  <a:pt x="1840" y="49"/>
                  <a:pt x="1841" y="48"/>
                </a:cubicBezTo>
                <a:cubicBezTo>
                  <a:pt x="1843" y="45"/>
                  <a:pt x="1846" y="44"/>
                  <a:pt x="1849" y="44"/>
                </a:cubicBezTo>
                <a:cubicBezTo>
                  <a:pt x="1851" y="44"/>
                  <a:pt x="1852" y="43"/>
                  <a:pt x="1852" y="41"/>
                </a:cubicBezTo>
                <a:cubicBezTo>
                  <a:pt x="1855" y="41"/>
                  <a:pt x="1857" y="41"/>
                  <a:pt x="1859" y="41"/>
                </a:cubicBezTo>
                <a:cubicBezTo>
                  <a:pt x="1859" y="42"/>
                  <a:pt x="1860" y="43"/>
                  <a:pt x="1861" y="43"/>
                </a:cubicBezTo>
                <a:cubicBezTo>
                  <a:pt x="1863" y="43"/>
                  <a:pt x="1865" y="43"/>
                  <a:pt x="1866" y="43"/>
                </a:cubicBezTo>
                <a:cubicBezTo>
                  <a:pt x="1870" y="46"/>
                  <a:pt x="1874" y="49"/>
                  <a:pt x="1880" y="48"/>
                </a:cubicBezTo>
                <a:cubicBezTo>
                  <a:pt x="1882" y="48"/>
                  <a:pt x="1885" y="48"/>
                  <a:pt x="1887" y="48"/>
                </a:cubicBezTo>
                <a:cubicBezTo>
                  <a:pt x="1892" y="51"/>
                  <a:pt x="1898" y="50"/>
                  <a:pt x="1901" y="47"/>
                </a:cubicBezTo>
                <a:cubicBezTo>
                  <a:pt x="1901" y="47"/>
                  <a:pt x="1901" y="46"/>
                  <a:pt x="1901" y="45"/>
                </a:cubicBezTo>
                <a:cubicBezTo>
                  <a:pt x="1901" y="45"/>
                  <a:pt x="1900" y="44"/>
                  <a:pt x="1900" y="44"/>
                </a:cubicBezTo>
                <a:cubicBezTo>
                  <a:pt x="1896" y="44"/>
                  <a:pt x="1891" y="44"/>
                  <a:pt x="1887" y="44"/>
                </a:cubicBezTo>
                <a:cubicBezTo>
                  <a:pt x="1886" y="41"/>
                  <a:pt x="1889" y="41"/>
                  <a:pt x="1891" y="40"/>
                </a:cubicBezTo>
                <a:cubicBezTo>
                  <a:pt x="1882" y="37"/>
                  <a:pt x="1873" y="34"/>
                  <a:pt x="1864" y="32"/>
                </a:cubicBezTo>
                <a:cubicBezTo>
                  <a:pt x="1863" y="32"/>
                  <a:pt x="1863" y="32"/>
                  <a:pt x="1863" y="30"/>
                </a:cubicBezTo>
                <a:cubicBezTo>
                  <a:pt x="1863" y="30"/>
                  <a:pt x="1863" y="29"/>
                  <a:pt x="1864" y="29"/>
                </a:cubicBezTo>
                <a:cubicBezTo>
                  <a:pt x="1868" y="29"/>
                  <a:pt x="1873" y="25"/>
                  <a:pt x="1877" y="27"/>
                </a:cubicBezTo>
                <a:cubicBezTo>
                  <a:pt x="1886" y="30"/>
                  <a:pt x="1894" y="28"/>
                  <a:pt x="1902" y="29"/>
                </a:cubicBezTo>
                <a:cubicBezTo>
                  <a:pt x="1906" y="29"/>
                  <a:pt x="1910" y="27"/>
                  <a:pt x="1914" y="27"/>
                </a:cubicBezTo>
                <a:cubicBezTo>
                  <a:pt x="1918" y="27"/>
                  <a:pt x="1923" y="29"/>
                  <a:pt x="1927" y="25"/>
                </a:cubicBezTo>
                <a:cubicBezTo>
                  <a:pt x="1934" y="26"/>
                  <a:pt x="1942" y="24"/>
                  <a:pt x="1950" y="27"/>
                </a:cubicBezTo>
                <a:cubicBezTo>
                  <a:pt x="1952" y="28"/>
                  <a:pt x="1951" y="29"/>
                  <a:pt x="1952" y="30"/>
                </a:cubicBezTo>
                <a:cubicBezTo>
                  <a:pt x="1950" y="33"/>
                  <a:pt x="1947" y="34"/>
                  <a:pt x="1944" y="34"/>
                </a:cubicBezTo>
                <a:cubicBezTo>
                  <a:pt x="1940" y="34"/>
                  <a:pt x="1936" y="34"/>
                  <a:pt x="1932" y="34"/>
                </a:cubicBezTo>
                <a:cubicBezTo>
                  <a:pt x="1929" y="34"/>
                  <a:pt x="1927" y="35"/>
                  <a:pt x="1927" y="37"/>
                </a:cubicBezTo>
                <a:cubicBezTo>
                  <a:pt x="1928" y="40"/>
                  <a:pt x="1926" y="41"/>
                  <a:pt x="1924" y="43"/>
                </a:cubicBezTo>
                <a:cubicBezTo>
                  <a:pt x="1923" y="44"/>
                  <a:pt x="1923" y="46"/>
                  <a:pt x="1926" y="46"/>
                </a:cubicBezTo>
                <a:cubicBezTo>
                  <a:pt x="1931" y="47"/>
                  <a:pt x="1935" y="44"/>
                  <a:pt x="1940" y="44"/>
                </a:cubicBezTo>
                <a:cubicBezTo>
                  <a:pt x="1941" y="44"/>
                  <a:pt x="1941" y="43"/>
                  <a:pt x="1941" y="42"/>
                </a:cubicBezTo>
                <a:cubicBezTo>
                  <a:pt x="1938" y="39"/>
                  <a:pt x="1941" y="38"/>
                  <a:pt x="1943" y="38"/>
                </a:cubicBezTo>
                <a:cubicBezTo>
                  <a:pt x="1946" y="37"/>
                  <a:pt x="1950" y="37"/>
                  <a:pt x="1953" y="37"/>
                </a:cubicBezTo>
                <a:cubicBezTo>
                  <a:pt x="1956" y="38"/>
                  <a:pt x="1955" y="35"/>
                  <a:pt x="1955" y="34"/>
                </a:cubicBezTo>
                <a:cubicBezTo>
                  <a:pt x="1959" y="34"/>
                  <a:pt x="1963" y="34"/>
                  <a:pt x="1967" y="34"/>
                </a:cubicBezTo>
                <a:cubicBezTo>
                  <a:pt x="1971" y="34"/>
                  <a:pt x="1972" y="33"/>
                  <a:pt x="1970" y="30"/>
                </a:cubicBezTo>
                <a:cubicBezTo>
                  <a:pt x="1969" y="27"/>
                  <a:pt x="1970" y="25"/>
                  <a:pt x="1972" y="25"/>
                </a:cubicBezTo>
                <a:cubicBezTo>
                  <a:pt x="1977" y="26"/>
                  <a:pt x="1980" y="23"/>
                  <a:pt x="1985" y="23"/>
                </a:cubicBezTo>
                <a:cubicBezTo>
                  <a:pt x="1989" y="23"/>
                  <a:pt x="1993" y="25"/>
                  <a:pt x="1997" y="26"/>
                </a:cubicBezTo>
                <a:cubicBezTo>
                  <a:pt x="2000" y="26"/>
                  <a:pt x="1997" y="28"/>
                  <a:pt x="1997" y="30"/>
                </a:cubicBezTo>
                <a:cubicBezTo>
                  <a:pt x="1999" y="31"/>
                  <a:pt x="2001" y="30"/>
                  <a:pt x="2003" y="30"/>
                </a:cubicBezTo>
                <a:cubicBezTo>
                  <a:pt x="2008" y="30"/>
                  <a:pt x="2010" y="26"/>
                  <a:pt x="2008" y="22"/>
                </a:cubicBezTo>
                <a:cubicBezTo>
                  <a:pt x="2007" y="20"/>
                  <a:pt x="2007" y="16"/>
                  <a:pt x="2003" y="16"/>
                </a:cubicBezTo>
                <a:cubicBezTo>
                  <a:pt x="2002" y="17"/>
                  <a:pt x="2002" y="15"/>
                  <a:pt x="2002" y="14"/>
                </a:cubicBezTo>
                <a:cubicBezTo>
                  <a:pt x="2002" y="14"/>
                  <a:pt x="2003" y="13"/>
                  <a:pt x="2004" y="13"/>
                </a:cubicBezTo>
                <a:cubicBezTo>
                  <a:pt x="2006" y="14"/>
                  <a:pt x="2007" y="11"/>
                  <a:pt x="2009" y="11"/>
                </a:cubicBezTo>
                <a:cubicBezTo>
                  <a:pt x="2011" y="11"/>
                  <a:pt x="2014" y="11"/>
                  <a:pt x="2016" y="11"/>
                </a:cubicBezTo>
                <a:cubicBezTo>
                  <a:pt x="2023" y="11"/>
                  <a:pt x="2029" y="11"/>
                  <a:pt x="2036" y="11"/>
                </a:cubicBezTo>
                <a:cubicBezTo>
                  <a:pt x="2038" y="11"/>
                  <a:pt x="2039" y="13"/>
                  <a:pt x="2038" y="14"/>
                </a:cubicBezTo>
                <a:cubicBezTo>
                  <a:pt x="2036" y="17"/>
                  <a:pt x="2039" y="18"/>
                  <a:pt x="2039" y="18"/>
                </a:cubicBezTo>
                <a:cubicBezTo>
                  <a:pt x="2044" y="17"/>
                  <a:pt x="2048" y="20"/>
                  <a:pt x="2052" y="20"/>
                </a:cubicBezTo>
                <a:cubicBezTo>
                  <a:pt x="2059" y="20"/>
                  <a:pt x="2067" y="20"/>
                  <a:pt x="2074" y="20"/>
                </a:cubicBezTo>
                <a:cubicBezTo>
                  <a:pt x="2078" y="20"/>
                  <a:pt x="2083" y="19"/>
                  <a:pt x="2088" y="15"/>
                </a:cubicBezTo>
                <a:cubicBezTo>
                  <a:pt x="2082" y="15"/>
                  <a:pt x="2078" y="12"/>
                  <a:pt x="2073" y="13"/>
                </a:cubicBezTo>
                <a:cubicBezTo>
                  <a:pt x="2072" y="13"/>
                  <a:pt x="2071" y="12"/>
                  <a:pt x="2071" y="11"/>
                </a:cubicBezTo>
                <a:cubicBezTo>
                  <a:pt x="2072" y="11"/>
                  <a:pt x="2072" y="10"/>
                  <a:pt x="2072" y="10"/>
                </a:cubicBezTo>
                <a:cubicBezTo>
                  <a:pt x="2075" y="9"/>
                  <a:pt x="2077" y="7"/>
                  <a:pt x="2080" y="8"/>
                </a:cubicBezTo>
                <a:cubicBezTo>
                  <a:pt x="2086" y="11"/>
                  <a:pt x="2093" y="11"/>
                  <a:pt x="2099" y="13"/>
                </a:cubicBezTo>
                <a:cubicBezTo>
                  <a:pt x="2100" y="13"/>
                  <a:pt x="2101" y="14"/>
                  <a:pt x="2102" y="15"/>
                </a:cubicBezTo>
                <a:cubicBezTo>
                  <a:pt x="2105" y="20"/>
                  <a:pt x="2110" y="19"/>
                  <a:pt x="2115" y="18"/>
                </a:cubicBezTo>
                <a:cubicBezTo>
                  <a:pt x="2118" y="17"/>
                  <a:pt x="2124" y="16"/>
                  <a:pt x="2126" y="11"/>
                </a:cubicBezTo>
                <a:cubicBezTo>
                  <a:pt x="2126" y="8"/>
                  <a:pt x="2129" y="7"/>
                  <a:pt x="2132" y="8"/>
                </a:cubicBezTo>
                <a:cubicBezTo>
                  <a:pt x="2133" y="9"/>
                  <a:pt x="2133" y="10"/>
                  <a:pt x="2134" y="10"/>
                </a:cubicBezTo>
                <a:cubicBezTo>
                  <a:pt x="2142" y="9"/>
                  <a:pt x="2151" y="13"/>
                  <a:pt x="2159" y="11"/>
                </a:cubicBezTo>
                <a:cubicBezTo>
                  <a:pt x="2169" y="9"/>
                  <a:pt x="2180" y="11"/>
                  <a:pt x="2190" y="5"/>
                </a:cubicBezTo>
                <a:cubicBezTo>
                  <a:pt x="2192" y="4"/>
                  <a:pt x="2194" y="5"/>
                  <a:pt x="2196" y="4"/>
                </a:cubicBezTo>
                <a:cubicBezTo>
                  <a:pt x="2199" y="4"/>
                  <a:pt x="2200" y="7"/>
                  <a:pt x="2201" y="9"/>
                </a:cubicBezTo>
                <a:cubicBezTo>
                  <a:pt x="2202" y="9"/>
                  <a:pt x="2200" y="11"/>
                  <a:pt x="2198" y="11"/>
                </a:cubicBezTo>
                <a:cubicBezTo>
                  <a:pt x="2196" y="11"/>
                  <a:pt x="2196" y="13"/>
                  <a:pt x="2197" y="14"/>
                </a:cubicBezTo>
                <a:cubicBezTo>
                  <a:pt x="2197" y="15"/>
                  <a:pt x="2199" y="15"/>
                  <a:pt x="2200" y="15"/>
                </a:cubicBezTo>
                <a:cubicBezTo>
                  <a:pt x="2205" y="12"/>
                  <a:pt x="2211" y="13"/>
                  <a:pt x="2214" y="7"/>
                </a:cubicBezTo>
                <a:cubicBezTo>
                  <a:pt x="2218" y="6"/>
                  <a:pt x="2220" y="3"/>
                  <a:pt x="2224" y="3"/>
                </a:cubicBezTo>
                <a:cubicBezTo>
                  <a:pt x="2227" y="3"/>
                  <a:pt x="2230" y="2"/>
                  <a:pt x="2232" y="6"/>
                </a:cubicBezTo>
                <a:cubicBezTo>
                  <a:pt x="2233" y="9"/>
                  <a:pt x="2237" y="9"/>
                  <a:pt x="2239" y="11"/>
                </a:cubicBezTo>
                <a:cubicBezTo>
                  <a:pt x="2241" y="12"/>
                  <a:pt x="2242" y="9"/>
                  <a:pt x="2245" y="9"/>
                </a:cubicBezTo>
                <a:cubicBezTo>
                  <a:pt x="2246" y="9"/>
                  <a:pt x="2246" y="7"/>
                  <a:pt x="2245" y="7"/>
                </a:cubicBezTo>
                <a:cubicBezTo>
                  <a:pt x="2243" y="6"/>
                  <a:pt x="2242" y="5"/>
                  <a:pt x="2240" y="4"/>
                </a:cubicBezTo>
                <a:cubicBezTo>
                  <a:pt x="2239" y="4"/>
                  <a:pt x="2238" y="4"/>
                  <a:pt x="2238" y="2"/>
                </a:cubicBezTo>
                <a:cubicBezTo>
                  <a:pt x="2238" y="1"/>
                  <a:pt x="2240" y="1"/>
                  <a:pt x="2241" y="1"/>
                </a:cubicBezTo>
                <a:cubicBezTo>
                  <a:pt x="2252" y="1"/>
                  <a:pt x="2264" y="0"/>
                  <a:pt x="2275" y="1"/>
                </a:cubicBezTo>
                <a:cubicBezTo>
                  <a:pt x="2287" y="3"/>
                  <a:pt x="2299" y="2"/>
                  <a:pt x="2311" y="3"/>
                </a:cubicBezTo>
                <a:cubicBezTo>
                  <a:pt x="2313" y="3"/>
                  <a:pt x="2314" y="2"/>
                  <a:pt x="2315" y="4"/>
                </a:cubicBezTo>
                <a:cubicBezTo>
                  <a:pt x="2315" y="6"/>
                  <a:pt x="2313" y="8"/>
                  <a:pt x="2312" y="8"/>
                </a:cubicBezTo>
                <a:cubicBezTo>
                  <a:pt x="2309" y="8"/>
                  <a:pt x="2306" y="9"/>
                  <a:pt x="2303" y="7"/>
                </a:cubicBezTo>
                <a:cubicBezTo>
                  <a:pt x="2298" y="5"/>
                  <a:pt x="2292" y="7"/>
                  <a:pt x="2287" y="6"/>
                </a:cubicBezTo>
                <a:cubicBezTo>
                  <a:pt x="2284" y="9"/>
                  <a:pt x="2281" y="8"/>
                  <a:pt x="2279" y="8"/>
                </a:cubicBezTo>
                <a:cubicBezTo>
                  <a:pt x="2275" y="8"/>
                  <a:pt x="2272" y="8"/>
                  <a:pt x="2271" y="12"/>
                </a:cubicBezTo>
                <a:cubicBezTo>
                  <a:pt x="2271" y="14"/>
                  <a:pt x="2269" y="15"/>
                  <a:pt x="2268" y="16"/>
                </a:cubicBezTo>
                <a:cubicBezTo>
                  <a:pt x="2269" y="18"/>
                  <a:pt x="2272" y="16"/>
                  <a:pt x="2273" y="17"/>
                </a:cubicBezTo>
                <a:cubicBezTo>
                  <a:pt x="2283" y="17"/>
                  <a:pt x="2292" y="17"/>
                  <a:pt x="2301" y="17"/>
                </a:cubicBezTo>
                <a:cubicBezTo>
                  <a:pt x="2307" y="17"/>
                  <a:pt x="2312" y="16"/>
                  <a:pt x="2318" y="18"/>
                </a:cubicBezTo>
                <a:cubicBezTo>
                  <a:pt x="2322" y="20"/>
                  <a:pt x="2326" y="21"/>
                  <a:pt x="2331" y="20"/>
                </a:cubicBezTo>
                <a:cubicBezTo>
                  <a:pt x="2333" y="20"/>
                  <a:pt x="2334" y="21"/>
                  <a:pt x="2335" y="22"/>
                </a:cubicBezTo>
                <a:cubicBezTo>
                  <a:pt x="2336" y="23"/>
                  <a:pt x="2336" y="24"/>
                  <a:pt x="2335" y="25"/>
                </a:cubicBezTo>
                <a:cubicBezTo>
                  <a:pt x="2333" y="27"/>
                  <a:pt x="2332" y="29"/>
                  <a:pt x="2328" y="29"/>
                </a:cubicBezTo>
                <a:cubicBezTo>
                  <a:pt x="2325" y="28"/>
                  <a:pt x="2322" y="29"/>
                  <a:pt x="2317" y="29"/>
                </a:cubicBezTo>
                <a:cubicBezTo>
                  <a:pt x="2321" y="31"/>
                  <a:pt x="2323" y="30"/>
                  <a:pt x="2326" y="30"/>
                </a:cubicBezTo>
                <a:cubicBezTo>
                  <a:pt x="2333" y="31"/>
                  <a:pt x="2340" y="31"/>
                  <a:pt x="2347" y="30"/>
                </a:cubicBezTo>
                <a:cubicBezTo>
                  <a:pt x="2349" y="30"/>
                  <a:pt x="2350" y="32"/>
                  <a:pt x="2350" y="33"/>
                </a:cubicBezTo>
                <a:cubicBezTo>
                  <a:pt x="2350" y="35"/>
                  <a:pt x="2349" y="36"/>
                  <a:pt x="2347" y="36"/>
                </a:cubicBezTo>
                <a:cubicBezTo>
                  <a:pt x="2344" y="36"/>
                  <a:pt x="2340" y="35"/>
                  <a:pt x="2338" y="36"/>
                </a:cubicBezTo>
                <a:cubicBezTo>
                  <a:pt x="2335" y="38"/>
                  <a:pt x="2332" y="36"/>
                  <a:pt x="2329" y="39"/>
                </a:cubicBezTo>
                <a:cubicBezTo>
                  <a:pt x="2328" y="40"/>
                  <a:pt x="2324" y="39"/>
                  <a:pt x="2322" y="39"/>
                </a:cubicBezTo>
                <a:cubicBezTo>
                  <a:pt x="2323" y="42"/>
                  <a:pt x="2325" y="41"/>
                  <a:pt x="2326" y="41"/>
                </a:cubicBezTo>
                <a:cubicBezTo>
                  <a:pt x="2335" y="41"/>
                  <a:pt x="2343" y="41"/>
                  <a:pt x="2351" y="41"/>
                </a:cubicBezTo>
                <a:cubicBezTo>
                  <a:pt x="2353" y="41"/>
                  <a:pt x="2355" y="40"/>
                  <a:pt x="2355" y="42"/>
                </a:cubicBezTo>
                <a:cubicBezTo>
                  <a:pt x="2355" y="45"/>
                  <a:pt x="2353" y="45"/>
                  <a:pt x="2352" y="44"/>
                </a:cubicBezTo>
                <a:cubicBezTo>
                  <a:pt x="2346" y="44"/>
                  <a:pt x="2341" y="47"/>
                  <a:pt x="2336" y="48"/>
                </a:cubicBezTo>
                <a:cubicBezTo>
                  <a:pt x="2341" y="48"/>
                  <a:pt x="2346" y="48"/>
                  <a:pt x="2351" y="48"/>
                </a:cubicBezTo>
                <a:cubicBezTo>
                  <a:pt x="2352" y="48"/>
                  <a:pt x="2353" y="48"/>
                  <a:pt x="2353" y="50"/>
                </a:cubicBezTo>
                <a:cubicBezTo>
                  <a:pt x="2353" y="51"/>
                  <a:pt x="2353" y="53"/>
                  <a:pt x="2352" y="53"/>
                </a:cubicBezTo>
                <a:cubicBezTo>
                  <a:pt x="2350" y="52"/>
                  <a:pt x="2349" y="56"/>
                  <a:pt x="2347" y="55"/>
                </a:cubicBezTo>
                <a:cubicBezTo>
                  <a:pt x="2346" y="54"/>
                  <a:pt x="2344" y="55"/>
                  <a:pt x="2343" y="55"/>
                </a:cubicBezTo>
                <a:cubicBezTo>
                  <a:pt x="2334" y="54"/>
                  <a:pt x="2325" y="56"/>
                  <a:pt x="2317" y="57"/>
                </a:cubicBezTo>
                <a:cubicBezTo>
                  <a:pt x="2318" y="59"/>
                  <a:pt x="2320" y="59"/>
                  <a:pt x="2321" y="58"/>
                </a:cubicBezTo>
                <a:cubicBezTo>
                  <a:pt x="2325" y="57"/>
                  <a:pt x="2329" y="61"/>
                  <a:pt x="2334" y="59"/>
                </a:cubicBezTo>
                <a:cubicBezTo>
                  <a:pt x="2338" y="57"/>
                  <a:pt x="2343" y="58"/>
                  <a:pt x="2347" y="58"/>
                </a:cubicBezTo>
                <a:cubicBezTo>
                  <a:pt x="2349" y="58"/>
                  <a:pt x="2350" y="58"/>
                  <a:pt x="2352" y="58"/>
                </a:cubicBezTo>
                <a:cubicBezTo>
                  <a:pt x="2353" y="59"/>
                  <a:pt x="2353" y="60"/>
                  <a:pt x="2353" y="61"/>
                </a:cubicBezTo>
                <a:cubicBezTo>
                  <a:pt x="2352" y="62"/>
                  <a:pt x="2351" y="64"/>
                  <a:pt x="2349" y="64"/>
                </a:cubicBezTo>
                <a:cubicBezTo>
                  <a:pt x="2346" y="63"/>
                  <a:pt x="2343" y="63"/>
                  <a:pt x="2340" y="63"/>
                </a:cubicBezTo>
                <a:cubicBezTo>
                  <a:pt x="2336" y="63"/>
                  <a:pt x="2332" y="63"/>
                  <a:pt x="2328" y="63"/>
                </a:cubicBezTo>
                <a:cubicBezTo>
                  <a:pt x="2325" y="67"/>
                  <a:pt x="2320" y="63"/>
                  <a:pt x="2317" y="67"/>
                </a:cubicBezTo>
                <a:cubicBezTo>
                  <a:pt x="2313" y="66"/>
                  <a:pt x="2310" y="69"/>
                  <a:pt x="2306" y="69"/>
                </a:cubicBezTo>
                <a:cubicBezTo>
                  <a:pt x="2303" y="69"/>
                  <a:pt x="2302" y="70"/>
                  <a:pt x="2301" y="71"/>
                </a:cubicBezTo>
                <a:cubicBezTo>
                  <a:pt x="2302" y="72"/>
                  <a:pt x="2302" y="74"/>
                  <a:pt x="2303" y="75"/>
                </a:cubicBezTo>
                <a:cubicBezTo>
                  <a:pt x="2303" y="76"/>
                  <a:pt x="2305" y="76"/>
                  <a:pt x="2306" y="76"/>
                </a:cubicBezTo>
                <a:cubicBezTo>
                  <a:pt x="2314" y="76"/>
                  <a:pt x="2322" y="76"/>
                  <a:pt x="2330" y="76"/>
                </a:cubicBezTo>
                <a:cubicBezTo>
                  <a:pt x="2331" y="76"/>
                  <a:pt x="2332" y="75"/>
                  <a:pt x="2332" y="77"/>
                </a:cubicBezTo>
                <a:cubicBezTo>
                  <a:pt x="2332" y="78"/>
                  <a:pt x="2331" y="79"/>
                  <a:pt x="2330" y="79"/>
                </a:cubicBezTo>
                <a:cubicBezTo>
                  <a:pt x="2327" y="82"/>
                  <a:pt x="2323" y="81"/>
                  <a:pt x="2319" y="81"/>
                </a:cubicBezTo>
                <a:cubicBezTo>
                  <a:pt x="2316" y="81"/>
                  <a:pt x="2315" y="80"/>
                  <a:pt x="2315" y="84"/>
                </a:cubicBezTo>
                <a:cubicBezTo>
                  <a:pt x="2314" y="88"/>
                  <a:pt x="2310" y="89"/>
                  <a:pt x="2307" y="89"/>
                </a:cubicBezTo>
                <a:cubicBezTo>
                  <a:pt x="2306" y="90"/>
                  <a:pt x="2304" y="90"/>
                  <a:pt x="2302" y="90"/>
                </a:cubicBezTo>
                <a:cubicBezTo>
                  <a:pt x="2304" y="90"/>
                  <a:pt x="2302" y="90"/>
                  <a:pt x="2303" y="91"/>
                </a:cubicBezTo>
                <a:cubicBezTo>
                  <a:pt x="2303" y="91"/>
                  <a:pt x="2303" y="91"/>
                  <a:pt x="2303" y="91"/>
                </a:cubicBezTo>
                <a:cubicBezTo>
                  <a:pt x="2317" y="91"/>
                  <a:pt x="2330" y="91"/>
                  <a:pt x="2343" y="91"/>
                </a:cubicBezTo>
                <a:cubicBezTo>
                  <a:pt x="2344" y="91"/>
                  <a:pt x="2344" y="92"/>
                  <a:pt x="2344" y="92"/>
                </a:cubicBezTo>
                <a:cubicBezTo>
                  <a:pt x="2342" y="95"/>
                  <a:pt x="2337" y="94"/>
                  <a:pt x="2334" y="95"/>
                </a:cubicBezTo>
                <a:cubicBezTo>
                  <a:pt x="2336" y="99"/>
                  <a:pt x="2340" y="100"/>
                  <a:pt x="2342" y="102"/>
                </a:cubicBezTo>
                <a:cubicBezTo>
                  <a:pt x="2345" y="105"/>
                  <a:pt x="2345" y="105"/>
                  <a:pt x="2342" y="109"/>
                </a:cubicBezTo>
                <a:cubicBezTo>
                  <a:pt x="2341" y="109"/>
                  <a:pt x="2341" y="109"/>
                  <a:pt x="2341" y="109"/>
                </a:cubicBezTo>
                <a:cubicBezTo>
                  <a:pt x="2341" y="110"/>
                  <a:pt x="2340" y="112"/>
                  <a:pt x="2341" y="112"/>
                </a:cubicBezTo>
                <a:cubicBezTo>
                  <a:pt x="2346" y="113"/>
                  <a:pt x="2343" y="114"/>
                  <a:pt x="2342" y="116"/>
                </a:cubicBezTo>
                <a:cubicBezTo>
                  <a:pt x="2340" y="118"/>
                  <a:pt x="2340" y="118"/>
                  <a:pt x="2343" y="119"/>
                </a:cubicBezTo>
                <a:cubicBezTo>
                  <a:pt x="2345" y="119"/>
                  <a:pt x="2346" y="119"/>
                  <a:pt x="2346" y="121"/>
                </a:cubicBezTo>
                <a:cubicBezTo>
                  <a:pt x="2346" y="123"/>
                  <a:pt x="2346" y="124"/>
                  <a:pt x="2343" y="124"/>
                </a:cubicBezTo>
                <a:cubicBezTo>
                  <a:pt x="2339" y="125"/>
                  <a:pt x="2335" y="127"/>
                  <a:pt x="2331" y="128"/>
                </a:cubicBezTo>
                <a:cubicBezTo>
                  <a:pt x="2328" y="129"/>
                  <a:pt x="2326" y="131"/>
                  <a:pt x="2323" y="133"/>
                </a:cubicBezTo>
                <a:cubicBezTo>
                  <a:pt x="2322" y="133"/>
                  <a:pt x="2320" y="133"/>
                  <a:pt x="2318" y="133"/>
                </a:cubicBezTo>
                <a:cubicBezTo>
                  <a:pt x="2315" y="133"/>
                  <a:pt x="2311" y="133"/>
                  <a:pt x="2308" y="133"/>
                </a:cubicBezTo>
                <a:cubicBezTo>
                  <a:pt x="2305" y="133"/>
                  <a:pt x="2301" y="133"/>
                  <a:pt x="2298" y="133"/>
                </a:cubicBezTo>
                <a:cubicBezTo>
                  <a:pt x="2298" y="133"/>
                  <a:pt x="2298" y="134"/>
                  <a:pt x="2297" y="134"/>
                </a:cubicBezTo>
                <a:cubicBezTo>
                  <a:pt x="2297" y="135"/>
                  <a:pt x="2298" y="136"/>
                  <a:pt x="2298" y="136"/>
                </a:cubicBezTo>
                <a:cubicBezTo>
                  <a:pt x="2301" y="137"/>
                  <a:pt x="2305" y="136"/>
                  <a:pt x="2308" y="136"/>
                </a:cubicBezTo>
                <a:cubicBezTo>
                  <a:pt x="2309" y="137"/>
                  <a:pt x="2310" y="136"/>
                  <a:pt x="2311" y="137"/>
                </a:cubicBezTo>
                <a:cubicBezTo>
                  <a:pt x="2311" y="138"/>
                  <a:pt x="2311" y="139"/>
                  <a:pt x="2311" y="139"/>
                </a:cubicBezTo>
                <a:cubicBezTo>
                  <a:pt x="2306" y="140"/>
                  <a:pt x="2308" y="144"/>
                  <a:pt x="2308" y="147"/>
                </a:cubicBezTo>
                <a:cubicBezTo>
                  <a:pt x="2307" y="147"/>
                  <a:pt x="2306" y="147"/>
                  <a:pt x="2305" y="147"/>
                </a:cubicBezTo>
                <a:cubicBezTo>
                  <a:pt x="2300" y="147"/>
                  <a:pt x="2294" y="147"/>
                  <a:pt x="2289" y="149"/>
                </a:cubicBezTo>
                <a:cubicBezTo>
                  <a:pt x="2284" y="150"/>
                  <a:pt x="2279" y="151"/>
                  <a:pt x="2272" y="150"/>
                </a:cubicBezTo>
                <a:cubicBezTo>
                  <a:pt x="2277" y="153"/>
                  <a:pt x="2281" y="154"/>
                  <a:pt x="2285" y="154"/>
                </a:cubicBezTo>
                <a:cubicBezTo>
                  <a:pt x="2291" y="154"/>
                  <a:pt x="2296" y="155"/>
                  <a:pt x="2302" y="154"/>
                </a:cubicBezTo>
                <a:cubicBezTo>
                  <a:pt x="2306" y="153"/>
                  <a:pt x="2310" y="152"/>
                  <a:pt x="2314" y="152"/>
                </a:cubicBezTo>
                <a:cubicBezTo>
                  <a:pt x="2315" y="152"/>
                  <a:pt x="2316" y="152"/>
                  <a:pt x="2317" y="154"/>
                </a:cubicBezTo>
                <a:cubicBezTo>
                  <a:pt x="2317" y="155"/>
                  <a:pt x="2315" y="155"/>
                  <a:pt x="2315" y="156"/>
                </a:cubicBezTo>
                <a:cubicBezTo>
                  <a:pt x="2313" y="158"/>
                  <a:pt x="2310" y="157"/>
                  <a:pt x="2307" y="159"/>
                </a:cubicBezTo>
                <a:cubicBezTo>
                  <a:pt x="2314" y="159"/>
                  <a:pt x="2319" y="159"/>
                  <a:pt x="2325" y="159"/>
                </a:cubicBezTo>
                <a:cubicBezTo>
                  <a:pt x="2329" y="159"/>
                  <a:pt x="2332" y="160"/>
                  <a:pt x="2336" y="161"/>
                </a:cubicBezTo>
                <a:cubicBezTo>
                  <a:pt x="2338" y="161"/>
                  <a:pt x="2339" y="163"/>
                  <a:pt x="2339" y="165"/>
                </a:cubicBezTo>
                <a:cubicBezTo>
                  <a:pt x="2339" y="167"/>
                  <a:pt x="2337" y="168"/>
                  <a:pt x="2334" y="168"/>
                </a:cubicBezTo>
                <a:cubicBezTo>
                  <a:pt x="2332" y="167"/>
                  <a:pt x="2329" y="169"/>
                  <a:pt x="2326" y="166"/>
                </a:cubicBezTo>
                <a:cubicBezTo>
                  <a:pt x="2325" y="165"/>
                  <a:pt x="2322" y="166"/>
                  <a:pt x="2321" y="166"/>
                </a:cubicBezTo>
                <a:cubicBezTo>
                  <a:pt x="2314" y="169"/>
                  <a:pt x="2307" y="172"/>
                  <a:pt x="2299" y="171"/>
                </a:cubicBezTo>
                <a:cubicBezTo>
                  <a:pt x="2298" y="171"/>
                  <a:pt x="2297" y="172"/>
                  <a:pt x="2297" y="173"/>
                </a:cubicBezTo>
                <a:cubicBezTo>
                  <a:pt x="2297" y="174"/>
                  <a:pt x="2298" y="175"/>
                  <a:pt x="2299" y="175"/>
                </a:cubicBezTo>
                <a:cubicBezTo>
                  <a:pt x="2305" y="174"/>
                  <a:pt x="2309" y="176"/>
                  <a:pt x="2313" y="180"/>
                </a:cubicBezTo>
                <a:cubicBezTo>
                  <a:pt x="2314" y="182"/>
                  <a:pt x="2313" y="183"/>
                  <a:pt x="2311" y="184"/>
                </a:cubicBezTo>
                <a:cubicBezTo>
                  <a:pt x="2309" y="185"/>
                  <a:pt x="2309" y="185"/>
                  <a:pt x="2311" y="187"/>
                </a:cubicBezTo>
                <a:cubicBezTo>
                  <a:pt x="2314" y="189"/>
                  <a:pt x="2314" y="189"/>
                  <a:pt x="2311" y="190"/>
                </a:cubicBezTo>
                <a:cubicBezTo>
                  <a:pt x="2306" y="193"/>
                  <a:pt x="2301" y="193"/>
                  <a:pt x="2296" y="192"/>
                </a:cubicBezTo>
                <a:cubicBezTo>
                  <a:pt x="2292" y="190"/>
                  <a:pt x="2287" y="191"/>
                  <a:pt x="2284" y="187"/>
                </a:cubicBezTo>
                <a:cubicBezTo>
                  <a:pt x="2282" y="188"/>
                  <a:pt x="2280" y="185"/>
                  <a:pt x="2278" y="185"/>
                </a:cubicBezTo>
                <a:cubicBezTo>
                  <a:pt x="2274" y="185"/>
                  <a:pt x="2269" y="185"/>
                  <a:pt x="2263" y="185"/>
                </a:cubicBezTo>
                <a:cubicBezTo>
                  <a:pt x="2269" y="191"/>
                  <a:pt x="2275" y="193"/>
                  <a:pt x="2281" y="195"/>
                </a:cubicBezTo>
                <a:cubicBezTo>
                  <a:pt x="2287" y="197"/>
                  <a:pt x="2293" y="201"/>
                  <a:pt x="2299" y="203"/>
                </a:cubicBezTo>
                <a:cubicBezTo>
                  <a:pt x="2295" y="208"/>
                  <a:pt x="2289" y="205"/>
                  <a:pt x="2284" y="206"/>
                </a:cubicBezTo>
                <a:cubicBezTo>
                  <a:pt x="2283" y="207"/>
                  <a:pt x="2284" y="207"/>
                  <a:pt x="2285" y="208"/>
                </a:cubicBezTo>
                <a:cubicBezTo>
                  <a:pt x="2288" y="212"/>
                  <a:pt x="2287" y="213"/>
                  <a:pt x="2283" y="215"/>
                </a:cubicBezTo>
                <a:cubicBezTo>
                  <a:pt x="2275" y="218"/>
                  <a:pt x="2267" y="219"/>
                  <a:pt x="2259" y="218"/>
                </a:cubicBezTo>
                <a:cubicBezTo>
                  <a:pt x="2247" y="216"/>
                  <a:pt x="2235" y="217"/>
                  <a:pt x="2224" y="211"/>
                </a:cubicBezTo>
                <a:cubicBezTo>
                  <a:pt x="2218" y="212"/>
                  <a:pt x="2213" y="209"/>
                  <a:pt x="2208" y="209"/>
                </a:cubicBezTo>
                <a:cubicBezTo>
                  <a:pt x="2203" y="210"/>
                  <a:pt x="2198" y="211"/>
                  <a:pt x="2193" y="208"/>
                </a:cubicBezTo>
                <a:cubicBezTo>
                  <a:pt x="2192" y="207"/>
                  <a:pt x="2189" y="207"/>
                  <a:pt x="2190" y="210"/>
                </a:cubicBezTo>
                <a:cubicBezTo>
                  <a:pt x="2190" y="212"/>
                  <a:pt x="2190" y="213"/>
                  <a:pt x="2188" y="213"/>
                </a:cubicBezTo>
                <a:cubicBezTo>
                  <a:pt x="2183" y="212"/>
                  <a:pt x="2179" y="215"/>
                  <a:pt x="2175" y="212"/>
                </a:cubicBezTo>
                <a:cubicBezTo>
                  <a:pt x="2174" y="211"/>
                  <a:pt x="2173" y="211"/>
                  <a:pt x="2172" y="212"/>
                </a:cubicBezTo>
                <a:cubicBezTo>
                  <a:pt x="2170" y="213"/>
                  <a:pt x="2168" y="214"/>
                  <a:pt x="2165" y="216"/>
                </a:cubicBezTo>
                <a:cubicBezTo>
                  <a:pt x="2170" y="216"/>
                  <a:pt x="2174" y="219"/>
                  <a:pt x="2179" y="218"/>
                </a:cubicBezTo>
                <a:cubicBezTo>
                  <a:pt x="2183" y="218"/>
                  <a:pt x="2187" y="221"/>
                  <a:pt x="2191" y="220"/>
                </a:cubicBezTo>
                <a:cubicBezTo>
                  <a:pt x="2195" y="223"/>
                  <a:pt x="2200" y="220"/>
                  <a:pt x="2204" y="223"/>
                </a:cubicBezTo>
                <a:cubicBezTo>
                  <a:pt x="2205" y="224"/>
                  <a:pt x="2207" y="223"/>
                  <a:pt x="2207" y="225"/>
                </a:cubicBezTo>
                <a:cubicBezTo>
                  <a:pt x="2207" y="227"/>
                  <a:pt x="2205" y="228"/>
                  <a:pt x="2204" y="228"/>
                </a:cubicBezTo>
                <a:cubicBezTo>
                  <a:pt x="2203" y="229"/>
                  <a:pt x="2201" y="229"/>
                  <a:pt x="2200" y="229"/>
                </a:cubicBezTo>
                <a:cubicBezTo>
                  <a:pt x="2193" y="229"/>
                  <a:pt x="2186" y="229"/>
                  <a:pt x="2178" y="229"/>
                </a:cubicBezTo>
                <a:cubicBezTo>
                  <a:pt x="2174" y="229"/>
                  <a:pt x="2171" y="229"/>
                  <a:pt x="2167" y="230"/>
                </a:cubicBezTo>
                <a:cubicBezTo>
                  <a:pt x="2163" y="232"/>
                  <a:pt x="2159" y="229"/>
                  <a:pt x="2155" y="232"/>
                </a:cubicBezTo>
                <a:cubicBezTo>
                  <a:pt x="2155" y="232"/>
                  <a:pt x="2154" y="232"/>
                  <a:pt x="2154" y="232"/>
                </a:cubicBezTo>
                <a:cubicBezTo>
                  <a:pt x="2149" y="231"/>
                  <a:pt x="2145" y="230"/>
                  <a:pt x="2142" y="235"/>
                </a:cubicBezTo>
                <a:cubicBezTo>
                  <a:pt x="2142" y="236"/>
                  <a:pt x="2140" y="235"/>
                  <a:pt x="2139" y="236"/>
                </a:cubicBezTo>
                <a:cubicBezTo>
                  <a:pt x="2130" y="236"/>
                  <a:pt x="2120" y="237"/>
                  <a:pt x="2111" y="235"/>
                </a:cubicBezTo>
                <a:cubicBezTo>
                  <a:pt x="2098" y="233"/>
                  <a:pt x="2086" y="234"/>
                  <a:pt x="2074" y="234"/>
                </a:cubicBezTo>
                <a:cubicBezTo>
                  <a:pt x="2061" y="234"/>
                  <a:pt x="2049" y="234"/>
                  <a:pt x="2036" y="234"/>
                </a:cubicBezTo>
                <a:cubicBezTo>
                  <a:pt x="2030" y="234"/>
                  <a:pt x="2024" y="233"/>
                  <a:pt x="2019" y="231"/>
                </a:cubicBezTo>
                <a:cubicBezTo>
                  <a:pt x="2014" y="229"/>
                  <a:pt x="2011" y="233"/>
                  <a:pt x="2006" y="232"/>
                </a:cubicBezTo>
                <a:cubicBezTo>
                  <a:pt x="2004" y="235"/>
                  <a:pt x="2001" y="234"/>
                  <a:pt x="1999" y="234"/>
                </a:cubicBezTo>
                <a:cubicBezTo>
                  <a:pt x="1992" y="233"/>
                  <a:pt x="1985" y="235"/>
                  <a:pt x="1978" y="232"/>
                </a:cubicBezTo>
                <a:cubicBezTo>
                  <a:pt x="1976" y="231"/>
                  <a:pt x="1973" y="232"/>
                  <a:pt x="1970" y="232"/>
                </a:cubicBezTo>
                <a:cubicBezTo>
                  <a:pt x="1968" y="232"/>
                  <a:pt x="1967" y="232"/>
                  <a:pt x="1967" y="234"/>
                </a:cubicBezTo>
                <a:cubicBezTo>
                  <a:pt x="1967" y="236"/>
                  <a:pt x="1967" y="238"/>
                  <a:pt x="1969" y="237"/>
                </a:cubicBezTo>
                <a:cubicBezTo>
                  <a:pt x="1972" y="237"/>
                  <a:pt x="1973" y="238"/>
                  <a:pt x="1975" y="241"/>
                </a:cubicBezTo>
                <a:cubicBezTo>
                  <a:pt x="1968" y="240"/>
                  <a:pt x="1963" y="244"/>
                  <a:pt x="1957" y="242"/>
                </a:cubicBezTo>
                <a:cubicBezTo>
                  <a:pt x="1942" y="239"/>
                  <a:pt x="1927" y="242"/>
                  <a:pt x="1912" y="240"/>
                </a:cubicBezTo>
                <a:cubicBezTo>
                  <a:pt x="1903" y="239"/>
                  <a:pt x="1895" y="239"/>
                  <a:pt x="1887" y="239"/>
                </a:cubicBezTo>
                <a:cubicBezTo>
                  <a:pt x="1879" y="239"/>
                  <a:pt x="1870" y="239"/>
                  <a:pt x="1862" y="239"/>
                </a:cubicBezTo>
                <a:cubicBezTo>
                  <a:pt x="1859" y="239"/>
                  <a:pt x="1859" y="238"/>
                  <a:pt x="1857" y="236"/>
                </a:cubicBezTo>
                <a:cubicBezTo>
                  <a:pt x="1854" y="233"/>
                  <a:pt x="1850" y="230"/>
                  <a:pt x="1845" y="230"/>
                </a:cubicBezTo>
                <a:cubicBezTo>
                  <a:pt x="1841" y="231"/>
                  <a:pt x="1837" y="230"/>
                  <a:pt x="1834" y="230"/>
                </a:cubicBezTo>
                <a:cubicBezTo>
                  <a:pt x="1832" y="230"/>
                  <a:pt x="1831" y="230"/>
                  <a:pt x="1830" y="229"/>
                </a:cubicBezTo>
                <a:cubicBezTo>
                  <a:pt x="1825" y="225"/>
                  <a:pt x="1825" y="225"/>
                  <a:pt x="1820" y="225"/>
                </a:cubicBezTo>
                <a:cubicBezTo>
                  <a:pt x="1814" y="225"/>
                  <a:pt x="1807" y="225"/>
                  <a:pt x="1800" y="225"/>
                </a:cubicBezTo>
                <a:cubicBezTo>
                  <a:pt x="1795" y="225"/>
                  <a:pt x="1795" y="225"/>
                  <a:pt x="1792" y="231"/>
                </a:cubicBezTo>
                <a:cubicBezTo>
                  <a:pt x="1790" y="233"/>
                  <a:pt x="1789" y="234"/>
                  <a:pt x="1786" y="234"/>
                </a:cubicBezTo>
                <a:cubicBezTo>
                  <a:pt x="1784" y="233"/>
                  <a:pt x="1783" y="234"/>
                  <a:pt x="1783" y="237"/>
                </a:cubicBezTo>
                <a:cubicBezTo>
                  <a:pt x="1782" y="241"/>
                  <a:pt x="1777" y="244"/>
                  <a:pt x="1773" y="242"/>
                </a:cubicBezTo>
                <a:cubicBezTo>
                  <a:pt x="1771" y="240"/>
                  <a:pt x="1768" y="242"/>
                  <a:pt x="1766" y="239"/>
                </a:cubicBezTo>
                <a:cubicBezTo>
                  <a:pt x="1765" y="237"/>
                  <a:pt x="1763" y="234"/>
                  <a:pt x="1761" y="234"/>
                </a:cubicBezTo>
                <a:cubicBezTo>
                  <a:pt x="1757" y="234"/>
                  <a:pt x="1754" y="231"/>
                  <a:pt x="1750" y="232"/>
                </a:cubicBezTo>
                <a:cubicBezTo>
                  <a:pt x="1746" y="233"/>
                  <a:pt x="1743" y="232"/>
                  <a:pt x="1740" y="230"/>
                </a:cubicBezTo>
                <a:cubicBezTo>
                  <a:pt x="1738" y="228"/>
                  <a:pt x="1737" y="229"/>
                  <a:pt x="1735" y="229"/>
                </a:cubicBezTo>
                <a:cubicBezTo>
                  <a:pt x="1729" y="229"/>
                  <a:pt x="1723" y="228"/>
                  <a:pt x="1716" y="229"/>
                </a:cubicBezTo>
                <a:cubicBezTo>
                  <a:pt x="1713" y="229"/>
                  <a:pt x="1708" y="226"/>
                  <a:pt x="1706" y="232"/>
                </a:cubicBezTo>
                <a:cubicBezTo>
                  <a:pt x="1699" y="231"/>
                  <a:pt x="1693" y="236"/>
                  <a:pt x="1685" y="232"/>
                </a:cubicBezTo>
                <a:cubicBezTo>
                  <a:pt x="1684" y="232"/>
                  <a:pt x="1682" y="230"/>
                  <a:pt x="1680" y="230"/>
                </a:cubicBezTo>
                <a:cubicBezTo>
                  <a:pt x="1678" y="230"/>
                  <a:pt x="1676" y="230"/>
                  <a:pt x="1673" y="230"/>
                </a:cubicBezTo>
                <a:cubicBezTo>
                  <a:pt x="1668" y="230"/>
                  <a:pt x="1663" y="230"/>
                  <a:pt x="1659" y="230"/>
                </a:cubicBezTo>
                <a:cubicBezTo>
                  <a:pt x="1656" y="230"/>
                  <a:pt x="1654" y="230"/>
                  <a:pt x="1652" y="231"/>
                </a:cubicBezTo>
                <a:cubicBezTo>
                  <a:pt x="1649" y="233"/>
                  <a:pt x="1645" y="233"/>
                  <a:pt x="1643" y="230"/>
                </a:cubicBezTo>
                <a:cubicBezTo>
                  <a:pt x="1641" y="228"/>
                  <a:pt x="1639" y="228"/>
                  <a:pt x="1637" y="229"/>
                </a:cubicBezTo>
                <a:cubicBezTo>
                  <a:pt x="1632" y="232"/>
                  <a:pt x="1626" y="230"/>
                  <a:pt x="1620" y="230"/>
                </a:cubicBezTo>
                <a:cubicBezTo>
                  <a:pt x="1616" y="231"/>
                  <a:pt x="1612" y="230"/>
                  <a:pt x="1608" y="232"/>
                </a:cubicBezTo>
                <a:cubicBezTo>
                  <a:pt x="1604" y="235"/>
                  <a:pt x="1598" y="235"/>
                  <a:pt x="1594" y="232"/>
                </a:cubicBezTo>
                <a:cubicBezTo>
                  <a:pt x="1590" y="229"/>
                  <a:pt x="1585" y="232"/>
                  <a:pt x="1581" y="229"/>
                </a:cubicBezTo>
                <a:cubicBezTo>
                  <a:pt x="1572" y="230"/>
                  <a:pt x="1563" y="227"/>
                  <a:pt x="1555" y="227"/>
                </a:cubicBezTo>
                <a:cubicBezTo>
                  <a:pt x="1552" y="227"/>
                  <a:pt x="1549" y="227"/>
                  <a:pt x="1546" y="225"/>
                </a:cubicBezTo>
                <a:cubicBezTo>
                  <a:pt x="1543" y="223"/>
                  <a:pt x="1540" y="225"/>
                  <a:pt x="1538" y="228"/>
                </a:cubicBezTo>
                <a:cubicBezTo>
                  <a:pt x="1537" y="230"/>
                  <a:pt x="1536" y="233"/>
                  <a:pt x="1535" y="234"/>
                </a:cubicBezTo>
                <a:cubicBezTo>
                  <a:pt x="1532" y="234"/>
                  <a:pt x="1529" y="234"/>
                  <a:pt x="1526" y="233"/>
                </a:cubicBezTo>
                <a:cubicBezTo>
                  <a:pt x="1520" y="231"/>
                  <a:pt x="1515" y="230"/>
                  <a:pt x="1508" y="230"/>
                </a:cubicBezTo>
                <a:cubicBezTo>
                  <a:pt x="1499" y="231"/>
                  <a:pt x="1491" y="228"/>
                  <a:pt x="1481" y="228"/>
                </a:cubicBezTo>
                <a:cubicBezTo>
                  <a:pt x="1475" y="229"/>
                  <a:pt x="1469" y="232"/>
                  <a:pt x="1463" y="230"/>
                </a:cubicBezTo>
                <a:cubicBezTo>
                  <a:pt x="1462" y="230"/>
                  <a:pt x="1459" y="231"/>
                  <a:pt x="1459" y="230"/>
                </a:cubicBezTo>
                <a:cubicBezTo>
                  <a:pt x="1455" y="225"/>
                  <a:pt x="1451" y="228"/>
                  <a:pt x="1447" y="228"/>
                </a:cubicBezTo>
                <a:cubicBezTo>
                  <a:pt x="1442" y="229"/>
                  <a:pt x="1436" y="229"/>
                  <a:pt x="1431" y="229"/>
                </a:cubicBezTo>
                <a:cubicBezTo>
                  <a:pt x="1425" y="228"/>
                  <a:pt x="1420" y="230"/>
                  <a:pt x="1414" y="231"/>
                </a:cubicBezTo>
                <a:cubicBezTo>
                  <a:pt x="1411" y="233"/>
                  <a:pt x="1408" y="231"/>
                  <a:pt x="1405" y="230"/>
                </a:cubicBezTo>
                <a:cubicBezTo>
                  <a:pt x="1400" y="228"/>
                  <a:pt x="1395" y="228"/>
                  <a:pt x="1391" y="226"/>
                </a:cubicBezTo>
                <a:cubicBezTo>
                  <a:pt x="1386" y="225"/>
                  <a:pt x="1381" y="226"/>
                  <a:pt x="1376" y="225"/>
                </a:cubicBezTo>
                <a:cubicBezTo>
                  <a:pt x="1371" y="225"/>
                  <a:pt x="1366" y="227"/>
                  <a:pt x="1361" y="227"/>
                </a:cubicBezTo>
                <a:cubicBezTo>
                  <a:pt x="1357" y="227"/>
                  <a:pt x="1353" y="230"/>
                  <a:pt x="1350" y="233"/>
                </a:cubicBezTo>
                <a:cubicBezTo>
                  <a:pt x="1347" y="237"/>
                  <a:pt x="1343" y="236"/>
                  <a:pt x="1338" y="235"/>
                </a:cubicBezTo>
                <a:cubicBezTo>
                  <a:pt x="1338" y="235"/>
                  <a:pt x="1337" y="233"/>
                  <a:pt x="1336" y="234"/>
                </a:cubicBezTo>
                <a:cubicBezTo>
                  <a:pt x="1330" y="237"/>
                  <a:pt x="1325" y="236"/>
                  <a:pt x="1319" y="234"/>
                </a:cubicBezTo>
                <a:cubicBezTo>
                  <a:pt x="1318" y="233"/>
                  <a:pt x="1316" y="234"/>
                  <a:pt x="1314" y="234"/>
                </a:cubicBezTo>
                <a:cubicBezTo>
                  <a:pt x="1306" y="234"/>
                  <a:pt x="1298" y="234"/>
                  <a:pt x="1289" y="234"/>
                </a:cubicBezTo>
                <a:cubicBezTo>
                  <a:pt x="1284" y="234"/>
                  <a:pt x="1279" y="233"/>
                  <a:pt x="1274" y="231"/>
                </a:cubicBezTo>
                <a:cubicBezTo>
                  <a:pt x="1269" y="229"/>
                  <a:pt x="1268" y="230"/>
                  <a:pt x="1265" y="234"/>
                </a:cubicBezTo>
                <a:cubicBezTo>
                  <a:pt x="1265" y="235"/>
                  <a:pt x="1264" y="236"/>
                  <a:pt x="1263" y="236"/>
                </a:cubicBezTo>
                <a:cubicBezTo>
                  <a:pt x="1263" y="235"/>
                  <a:pt x="1262" y="235"/>
                  <a:pt x="1262" y="236"/>
                </a:cubicBezTo>
                <a:cubicBezTo>
                  <a:pt x="1256" y="236"/>
                  <a:pt x="1250" y="234"/>
                  <a:pt x="1244" y="237"/>
                </a:cubicBezTo>
                <a:cubicBezTo>
                  <a:pt x="1240" y="235"/>
                  <a:pt x="1235" y="237"/>
                  <a:pt x="1231" y="237"/>
                </a:cubicBezTo>
                <a:cubicBezTo>
                  <a:pt x="1219" y="238"/>
                  <a:pt x="1207" y="235"/>
                  <a:pt x="1195" y="236"/>
                </a:cubicBezTo>
                <a:cubicBezTo>
                  <a:pt x="1192" y="236"/>
                  <a:pt x="1189" y="232"/>
                  <a:pt x="1186" y="235"/>
                </a:cubicBezTo>
                <a:cubicBezTo>
                  <a:pt x="1184" y="237"/>
                  <a:pt x="1180" y="234"/>
                  <a:pt x="1177" y="237"/>
                </a:cubicBezTo>
                <a:cubicBezTo>
                  <a:pt x="1172" y="237"/>
                  <a:pt x="1167" y="238"/>
                  <a:pt x="1162" y="236"/>
                </a:cubicBezTo>
                <a:cubicBezTo>
                  <a:pt x="1157" y="234"/>
                  <a:pt x="1152" y="235"/>
                  <a:pt x="1150" y="241"/>
                </a:cubicBezTo>
                <a:cubicBezTo>
                  <a:pt x="1148" y="243"/>
                  <a:pt x="1146" y="242"/>
                  <a:pt x="1144" y="242"/>
                </a:cubicBezTo>
                <a:cubicBezTo>
                  <a:pt x="1123" y="242"/>
                  <a:pt x="1103" y="243"/>
                  <a:pt x="1083" y="242"/>
                </a:cubicBezTo>
                <a:cubicBezTo>
                  <a:pt x="1077" y="242"/>
                  <a:pt x="1071" y="244"/>
                  <a:pt x="1066" y="246"/>
                </a:cubicBezTo>
                <a:cubicBezTo>
                  <a:pt x="1063" y="248"/>
                  <a:pt x="1060" y="249"/>
                  <a:pt x="1057" y="247"/>
                </a:cubicBezTo>
                <a:cubicBezTo>
                  <a:pt x="1053" y="245"/>
                  <a:pt x="1049" y="247"/>
                  <a:pt x="1045" y="246"/>
                </a:cubicBezTo>
                <a:cubicBezTo>
                  <a:pt x="1044" y="246"/>
                  <a:pt x="1043" y="246"/>
                  <a:pt x="1043" y="247"/>
                </a:cubicBezTo>
                <a:cubicBezTo>
                  <a:pt x="1043" y="251"/>
                  <a:pt x="1040" y="249"/>
                  <a:pt x="1039" y="249"/>
                </a:cubicBezTo>
                <a:cubicBezTo>
                  <a:pt x="1035" y="250"/>
                  <a:pt x="1031" y="249"/>
                  <a:pt x="1027" y="251"/>
                </a:cubicBezTo>
                <a:cubicBezTo>
                  <a:pt x="1023" y="253"/>
                  <a:pt x="1021" y="251"/>
                  <a:pt x="1020" y="245"/>
                </a:cubicBezTo>
                <a:cubicBezTo>
                  <a:pt x="1020" y="245"/>
                  <a:pt x="1020" y="244"/>
                  <a:pt x="1020" y="242"/>
                </a:cubicBezTo>
                <a:cubicBezTo>
                  <a:pt x="1010" y="242"/>
                  <a:pt x="1000" y="241"/>
                  <a:pt x="990" y="243"/>
                </a:cubicBezTo>
                <a:cubicBezTo>
                  <a:pt x="983" y="244"/>
                  <a:pt x="976" y="243"/>
                  <a:pt x="970" y="247"/>
                </a:cubicBezTo>
                <a:cubicBezTo>
                  <a:pt x="967" y="248"/>
                  <a:pt x="965" y="248"/>
                  <a:pt x="963" y="248"/>
                </a:cubicBezTo>
                <a:cubicBezTo>
                  <a:pt x="944" y="248"/>
                  <a:pt x="925" y="248"/>
                  <a:pt x="906" y="248"/>
                </a:cubicBezTo>
                <a:cubicBezTo>
                  <a:pt x="903" y="248"/>
                  <a:pt x="900" y="248"/>
                  <a:pt x="898" y="248"/>
                </a:cubicBezTo>
                <a:cubicBezTo>
                  <a:pt x="895" y="247"/>
                  <a:pt x="894" y="250"/>
                  <a:pt x="892" y="250"/>
                </a:cubicBezTo>
                <a:cubicBezTo>
                  <a:pt x="887" y="249"/>
                  <a:pt x="882" y="250"/>
                  <a:pt x="877" y="248"/>
                </a:cubicBezTo>
                <a:cubicBezTo>
                  <a:pt x="873" y="246"/>
                  <a:pt x="869" y="249"/>
                  <a:pt x="864" y="246"/>
                </a:cubicBezTo>
                <a:cubicBezTo>
                  <a:pt x="861" y="245"/>
                  <a:pt x="857" y="246"/>
                  <a:pt x="853" y="246"/>
                </a:cubicBezTo>
                <a:cubicBezTo>
                  <a:pt x="852" y="246"/>
                  <a:pt x="852" y="245"/>
                  <a:pt x="851" y="244"/>
                </a:cubicBezTo>
                <a:cubicBezTo>
                  <a:pt x="851" y="243"/>
                  <a:pt x="852" y="243"/>
                  <a:pt x="853" y="243"/>
                </a:cubicBezTo>
                <a:cubicBezTo>
                  <a:pt x="855" y="242"/>
                  <a:pt x="857" y="242"/>
                  <a:pt x="859" y="242"/>
                </a:cubicBezTo>
                <a:cubicBezTo>
                  <a:pt x="880" y="242"/>
                  <a:pt x="901" y="242"/>
                  <a:pt x="922" y="242"/>
                </a:cubicBezTo>
                <a:cubicBezTo>
                  <a:pt x="924" y="242"/>
                  <a:pt x="926" y="243"/>
                  <a:pt x="928" y="242"/>
                </a:cubicBezTo>
                <a:cubicBezTo>
                  <a:pt x="930" y="242"/>
                  <a:pt x="931" y="241"/>
                  <a:pt x="931" y="239"/>
                </a:cubicBezTo>
                <a:cubicBezTo>
                  <a:pt x="931" y="237"/>
                  <a:pt x="929" y="237"/>
                  <a:pt x="928" y="237"/>
                </a:cubicBezTo>
                <a:cubicBezTo>
                  <a:pt x="923" y="237"/>
                  <a:pt x="919" y="239"/>
                  <a:pt x="914" y="236"/>
                </a:cubicBezTo>
                <a:cubicBezTo>
                  <a:pt x="913" y="235"/>
                  <a:pt x="911" y="235"/>
                  <a:pt x="909" y="236"/>
                </a:cubicBezTo>
                <a:cubicBezTo>
                  <a:pt x="909" y="236"/>
                  <a:pt x="908" y="237"/>
                  <a:pt x="908" y="237"/>
                </a:cubicBezTo>
                <a:cubicBezTo>
                  <a:pt x="903" y="238"/>
                  <a:pt x="899" y="235"/>
                  <a:pt x="895" y="236"/>
                </a:cubicBezTo>
                <a:cubicBezTo>
                  <a:pt x="890" y="237"/>
                  <a:pt x="887" y="237"/>
                  <a:pt x="882" y="236"/>
                </a:cubicBezTo>
                <a:cubicBezTo>
                  <a:pt x="877" y="235"/>
                  <a:pt x="871" y="235"/>
                  <a:pt x="866" y="236"/>
                </a:cubicBezTo>
                <a:cubicBezTo>
                  <a:pt x="855" y="236"/>
                  <a:pt x="845" y="238"/>
                  <a:pt x="835" y="241"/>
                </a:cubicBezTo>
                <a:cubicBezTo>
                  <a:pt x="831" y="242"/>
                  <a:pt x="829" y="245"/>
                  <a:pt x="825" y="244"/>
                </a:cubicBezTo>
                <a:cubicBezTo>
                  <a:pt x="822" y="248"/>
                  <a:pt x="820" y="244"/>
                  <a:pt x="817" y="244"/>
                </a:cubicBezTo>
                <a:cubicBezTo>
                  <a:pt x="816" y="243"/>
                  <a:pt x="815" y="242"/>
                  <a:pt x="814" y="241"/>
                </a:cubicBezTo>
                <a:cubicBezTo>
                  <a:pt x="813" y="239"/>
                  <a:pt x="810" y="238"/>
                  <a:pt x="809" y="239"/>
                </a:cubicBezTo>
                <a:cubicBezTo>
                  <a:pt x="804" y="242"/>
                  <a:pt x="798" y="240"/>
                  <a:pt x="793" y="241"/>
                </a:cubicBezTo>
                <a:cubicBezTo>
                  <a:pt x="791" y="241"/>
                  <a:pt x="790" y="240"/>
                  <a:pt x="789" y="239"/>
                </a:cubicBezTo>
                <a:cubicBezTo>
                  <a:pt x="788" y="237"/>
                  <a:pt x="786" y="235"/>
                  <a:pt x="785" y="234"/>
                </a:cubicBezTo>
                <a:cubicBezTo>
                  <a:pt x="782" y="234"/>
                  <a:pt x="782" y="235"/>
                  <a:pt x="782" y="236"/>
                </a:cubicBezTo>
                <a:cubicBezTo>
                  <a:pt x="783" y="241"/>
                  <a:pt x="778" y="243"/>
                  <a:pt x="776" y="246"/>
                </a:cubicBezTo>
                <a:cubicBezTo>
                  <a:pt x="775" y="247"/>
                  <a:pt x="774" y="245"/>
                  <a:pt x="773" y="245"/>
                </a:cubicBezTo>
                <a:cubicBezTo>
                  <a:pt x="771" y="244"/>
                  <a:pt x="768" y="242"/>
                  <a:pt x="765" y="242"/>
                </a:cubicBezTo>
                <a:cubicBezTo>
                  <a:pt x="764" y="243"/>
                  <a:pt x="763" y="243"/>
                  <a:pt x="763" y="241"/>
                </a:cubicBezTo>
                <a:cubicBezTo>
                  <a:pt x="762" y="237"/>
                  <a:pt x="759" y="237"/>
                  <a:pt x="756" y="237"/>
                </a:cubicBezTo>
                <a:cubicBezTo>
                  <a:pt x="753" y="237"/>
                  <a:pt x="750" y="236"/>
                  <a:pt x="749" y="241"/>
                </a:cubicBezTo>
                <a:cubicBezTo>
                  <a:pt x="749" y="243"/>
                  <a:pt x="747" y="242"/>
                  <a:pt x="747" y="243"/>
                </a:cubicBezTo>
                <a:cubicBezTo>
                  <a:pt x="745" y="244"/>
                  <a:pt x="741" y="244"/>
                  <a:pt x="742" y="248"/>
                </a:cubicBezTo>
                <a:cubicBezTo>
                  <a:pt x="739" y="254"/>
                  <a:pt x="733" y="255"/>
                  <a:pt x="727" y="249"/>
                </a:cubicBezTo>
                <a:cubicBezTo>
                  <a:pt x="725" y="247"/>
                  <a:pt x="722" y="244"/>
                  <a:pt x="720" y="242"/>
                </a:cubicBezTo>
                <a:cubicBezTo>
                  <a:pt x="717" y="239"/>
                  <a:pt x="714" y="239"/>
                  <a:pt x="711" y="239"/>
                </a:cubicBezTo>
                <a:cubicBezTo>
                  <a:pt x="711" y="241"/>
                  <a:pt x="711" y="242"/>
                  <a:pt x="711" y="244"/>
                </a:cubicBezTo>
                <a:cubicBezTo>
                  <a:pt x="711" y="246"/>
                  <a:pt x="710" y="248"/>
                  <a:pt x="707" y="250"/>
                </a:cubicBezTo>
                <a:cubicBezTo>
                  <a:pt x="705" y="250"/>
                  <a:pt x="703" y="252"/>
                  <a:pt x="701" y="250"/>
                </a:cubicBezTo>
                <a:cubicBezTo>
                  <a:pt x="699" y="248"/>
                  <a:pt x="697" y="247"/>
                  <a:pt x="695" y="248"/>
                </a:cubicBezTo>
                <a:cubicBezTo>
                  <a:pt x="691" y="249"/>
                  <a:pt x="691" y="244"/>
                  <a:pt x="688" y="244"/>
                </a:cubicBezTo>
                <a:cubicBezTo>
                  <a:pt x="685" y="245"/>
                  <a:pt x="685" y="243"/>
                  <a:pt x="684" y="240"/>
                </a:cubicBezTo>
                <a:cubicBezTo>
                  <a:pt x="684" y="239"/>
                  <a:pt x="683" y="238"/>
                  <a:pt x="682" y="237"/>
                </a:cubicBezTo>
                <a:cubicBezTo>
                  <a:pt x="678" y="235"/>
                  <a:pt x="676" y="232"/>
                  <a:pt x="673" y="230"/>
                </a:cubicBezTo>
                <a:cubicBezTo>
                  <a:pt x="671" y="228"/>
                  <a:pt x="667" y="228"/>
                  <a:pt x="665" y="230"/>
                </a:cubicBezTo>
                <a:cubicBezTo>
                  <a:pt x="664" y="231"/>
                  <a:pt x="663" y="232"/>
                  <a:pt x="662" y="233"/>
                </a:cubicBezTo>
                <a:cubicBezTo>
                  <a:pt x="657" y="238"/>
                  <a:pt x="656" y="239"/>
                  <a:pt x="648" y="242"/>
                </a:cubicBezTo>
                <a:cubicBezTo>
                  <a:pt x="645" y="243"/>
                  <a:pt x="646" y="246"/>
                  <a:pt x="647" y="247"/>
                </a:cubicBezTo>
                <a:cubicBezTo>
                  <a:pt x="647" y="248"/>
                  <a:pt x="649" y="250"/>
                  <a:pt x="647" y="252"/>
                </a:cubicBezTo>
                <a:cubicBezTo>
                  <a:pt x="644" y="254"/>
                  <a:pt x="642" y="258"/>
                  <a:pt x="638" y="256"/>
                </a:cubicBezTo>
                <a:cubicBezTo>
                  <a:pt x="634" y="254"/>
                  <a:pt x="630" y="255"/>
                  <a:pt x="627" y="254"/>
                </a:cubicBezTo>
                <a:cubicBezTo>
                  <a:pt x="624" y="254"/>
                  <a:pt x="621" y="251"/>
                  <a:pt x="617" y="251"/>
                </a:cubicBezTo>
                <a:cubicBezTo>
                  <a:pt x="616" y="251"/>
                  <a:pt x="616" y="251"/>
                  <a:pt x="615" y="250"/>
                </a:cubicBezTo>
                <a:cubicBezTo>
                  <a:pt x="612" y="247"/>
                  <a:pt x="609" y="245"/>
                  <a:pt x="605" y="246"/>
                </a:cubicBezTo>
                <a:cubicBezTo>
                  <a:pt x="601" y="246"/>
                  <a:pt x="597" y="246"/>
                  <a:pt x="594" y="247"/>
                </a:cubicBezTo>
                <a:cubicBezTo>
                  <a:pt x="590" y="248"/>
                  <a:pt x="585" y="248"/>
                  <a:pt x="580" y="248"/>
                </a:cubicBezTo>
                <a:cubicBezTo>
                  <a:pt x="578" y="248"/>
                  <a:pt x="577" y="248"/>
                  <a:pt x="577" y="250"/>
                </a:cubicBezTo>
                <a:cubicBezTo>
                  <a:pt x="577" y="251"/>
                  <a:pt x="575" y="252"/>
                  <a:pt x="574" y="253"/>
                </a:cubicBezTo>
                <a:cubicBezTo>
                  <a:pt x="570" y="257"/>
                  <a:pt x="564" y="257"/>
                  <a:pt x="561" y="252"/>
                </a:cubicBezTo>
                <a:cubicBezTo>
                  <a:pt x="560" y="250"/>
                  <a:pt x="560" y="249"/>
                  <a:pt x="558" y="249"/>
                </a:cubicBezTo>
                <a:cubicBezTo>
                  <a:pt x="557" y="249"/>
                  <a:pt x="555" y="250"/>
                  <a:pt x="555" y="249"/>
                </a:cubicBezTo>
                <a:cubicBezTo>
                  <a:pt x="552" y="245"/>
                  <a:pt x="548" y="246"/>
                  <a:pt x="544" y="246"/>
                </a:cubicBezTo>
                <a:cubicBezTo>
                  <a:pt x="538" y="246"/>
                  <a:pt x="531" y="246"/>
                  <a:pt x="525" y="246"/>
                </a:cubicBezTo>
                <a:cubicBezTo>
                  <a:pt x="518" y="247"/>
                  <a:pt x="511" y="243"/>
                  <a:pt x="504" y="244"/>
                </a:cubicBezTo>
                <a:cubicBezTo>
                  <a:pt x="502" y="244"/>
                  <a:pt x="500" y="242"/>
                  <a:pt x="498" y="242"/>
                </a:cubicBezTo>
                <a:cubicBezTo>
                  <a:pt x="495" y="243"/>
                  <a:pt x="495" y="243"/>
                  <a:pt x="496" y="246"/>
                </a:cubicBezTo>
                <a:cubicBezTo>
                  <a:pt x="497" y="249"/>
                  <a:pt x="497" y="249"/>
                  <a:pt x="494" y="249"/>
                </a:cubicBezTo>
                <a:cubicBezTo>
                  <a:pt x="490" y="249"/>
                  <a:pt x="486" y="249"/>
                  <a:pt x="483" y="249"/>
                </a:cubicBezTo>
                <a:cubicBezTo>
                  <a:pt x="480" y="250"/>
                  <a:pt x="477" y="249"/>
                  <a:pt x="475" y="251"/>
                </a:cubicBezTo>
                <a:cubicBezTo>
                  <a:pt x="475" y="252"/>
                  <a:pt x="472" y="252"/>
                  <a:pt x="471" y="251"/>
                </a:cubicBezTo>
                <a:cubicBezTo>
                  <a:pt x="469" y="249"/>
                  <a:pt x="467" y="249"/>
                  <a:pt x="465" y="249"/>
                </a:cubicBezTo>
                <a:cubicBezTo>
                  <a:pt x="456" y="249"/>
                  <a:pt x="446" y="249"/>
                  <a:pt x="437" y="249"/>
                </a:cubicBezTo>
                <a:cubicBezTo>
                  <a:pt x="431" y="249"/>
                  <a:pt x="425" y="249"/>
                  <a:pt x="420" y="252"/>
                </a:cubicBezTo>
                <a:cubicBezTo>
                  <a:pt x="418" y="254"/>
                  <a:pt x="414" y="254"/>
                  <a:pt x="413" y="253"/>
                </a:cubicBezTo>
                <a:cubicBezTo>
                  <a:pt x="410" y="250"/>
                  <a:pt x="406" y="252"/>
                  <a:pt x="403" y="250"/>
                </a:cubicBezTo>
                <a:cubicBezTo>
                  <a:pt x="401" y="248"/>
                  <a:pt x="397" y="246"/>
                  <a:pt x="394" y="248"/>
                </a:cubicBezTo>
                <a:cubicBezTo>
                  <a:pt x="389" y="244"/>
                  <a:pt x="384" y="246"/>
                  <a:pt x="380" y="246"/>
                </a:cubicBezTo>
                <a:cubicBezTo>
                  <a:pt x="375" y="246"/>
                  <a:pt x="370" y="245"/>
                  <a:pt x="365" y="247"/>
                </a:cubicBezTo>
                <a:cubicBezTo>
                  <a:pt x="362" y="249"/>
                  <a:pt x="357" y="248"/>
                  <a:pt x="353" y="248"/>
                </a:cubicBezTo>
                <a:cubicBezTo>
                  <a:pt x="347" y="247"/>
                  <a:pt x="340" y="250"/>
                  <a:pt x="333" y="250"/>
                </a:cubicBezTo>
                <a:cubicBezTo>
                  <a:pt x="330" y="249"/>
                  <a:pt x="327" y="249"/>
                  <a:pt x="325" y="246"/>
                </a:cubicBezTo>
                <a:cubicBezTo>
                  <a:pt x="325" y="245"/>
                  <a:pt x="324" y="244"/>
                  <a:pt x="325" y="243"/>
                </a:cubicBezTo>
                <a:cubicBezTo>
                  <a:pt x="327" y="242"/>
                  <a:pt x="329" y="243"/>
                  <a:pt x="328" y="240"/>
                </a:cubicBezTo>
                <a:cubicBezTo>
                  <a:pt x="328" y="238"/>
                  <a:pt x="326" y="239"/>
                  <a:pt x="325" y="239"/>
                </a:cubicBezTo>
                <a:cubicBezTo>
                  <a:pt x="324" y="239"/>
                  <a:pt x="323" y="239"/>
                  <a:pt x="321" y="239"/>
                </a:cubicBezTo>
                <a:cubicBezTo>
                  <a:pt x="320" y="239"/>
                  <a:pt x="318" y="239"/>
                  <a:pt x="316" y="239"/>
                </a:cubicBezTo>
                <a:cubicBezTo>
                  <a:pt x="316" y="238"/>
                  <a:pt x="316" y="237"/>
                  <a:pt x="316" y="236"/>
                </a:cubicBezTo>
                <a:close/>
              </a:path>
            </a:pathLst>
          </a:custGeom>
          <a:solidFill>
            <a:schemeClr val="accent4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8000" rIns="108000" anchor="ctr">
            <a:noAutofit/>
          </a:bodyPr>
          <a:lstStyle/>
          <a:p>
            <a:pPr algn="ctr" defTabSz="914400" latinLnBrk="1">
              <a:spcBef>
                <a:spcPct val="0"/>
              </a:spcBef>
            </a:pPr>
            <a:endParaRPr lang="en-US" sz="4800">
              <a:solidFill>
                <a:schemeClr val="bg1"/>
              </a:solidFill>
              <a:ea typeface="+mj-ea"/>
              <a:cs typeface="Arial" pitchFamily="34" charset="0"/>
            </a:endParaRPr>
          </a:p>
        </p:txBody>
      </p:sp>
      <p:sp>
        <p:nvSpPr>
          <p:cNvPr id="280" name="Title 1">
            <a:extLst>
              <a:ext uri="{FF2B5EF4-FFF2-40B4-BE49-F238E27FC236}">
                <a16:creationId xmlns:a16="http://schemas.microsoft.com/office/drawing/2014/main" id="{323A3AB1-6748-4ADF-B5EE-01AF666829F8}"/>
              </a:ext>
            </a:extLst>
          </p:cNvPr>
          <p:cNvSpPr txBox="1">
            <a:spLocks/>
          </p:cNvSpPr>
          <p:nvPr/>
        </p:nvSpPr>
        <p:spPr>
          <a:xfrm>
            <a:off x="619395" y="1637790"/>
            <a:ext cx="4132552" cy="922344"/>
          </a:xfrm>
          <a:prstGeom prst="rect">
            <a:avLst/>
          </a:prstGeom>
          <a:noFill/>
        </p:spPr>
        <p:txBody>
          <a:bodyPr lIns="108000" rIns="10800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800" b="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sz="16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در مقایسه با پایگاه داده سنتی، پایگاه داده ابری دارای مزایای زیر است:</a:t>
            </a:r>
            <a:endParaRPr lang="en-US" altLang="ko-KR" sz="16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E56CC34-9011-45BB-9819-074CD4559870}"/>
              </a:ext>
            </a:extLst>
          </p:cNvPr>
          <p:cNvSpPr/>
          <p:nvPr/>
        </p:nvSpPr>
        <p:spPr>
          <a:xfrm rot="10800000">
            <a:off x="7334798" y="4848625"/>
            <a:ext cx="1466302" cy="973858"/>
          </a:xfrm>
          <a:custGeom>
            <a:avLst/>
            <a:gdLst>
              <a:gd name="connsiteX0" fmla="*/ 425736 w 1466302"/>
              <a:gd name="connsiteY0" fmla="*/ 177363 h 973858"/>
              <a:gd name="connsiteX1" fmla="*/ 397889 w 1466302"/>
              <a:gd name="connsiteY1" fmla="*/ 154707 h 973858"/>
              <a:gd name="connsiteX2" fmla="*/ 424155 w 1466302"/>
              <a:gd name="connsiteY2" fmla="*/ 131555 h 973858"/>
              <a:gd name="connsiteX3" fmla="*/ 451743 w 1466302"/>
              <a:gd name="connsiteY3" fmla="*/ 154849 h 973858"/>
              <a:gd name="connsiteX4" fmla="*/ 425736 w 1466302"/>
              <a:gd name="connsiteY4" fmla="*/ 177363 h 973858"/>
              <a:gd name="connsiteX5" fmla="*/ 132932 w 1466302"/>
              <a:gd name="connsiteY5" fmla="*/ 440501 h 973858"/>
              <a:gd name="connsiteX6" fmla="*/ 112022 w 1466302"/>
              <a:gd name="connsiteY6" fmla="*/ 426648 h 973858"/>
              <a:gd name="connsiteX7" fmla="*/ 102630 w 1466302"/>
              <a:gd name="connsiteY7" fmla="*/ 372486 h 973858"/>
              <a:gd name="connsiteX8" fmla="*/ 103503 w 1466302"/>
              <a:gd name="connsiteY8" fmla="*/ 360734 h 973858"/>
              <a:gd name="connsiteX9" fmla="*/ 121510 w 1466302"/>
              <a:gd name="connsiteY9" fmla="*/ 349028 h 973858"/>
              <a:gd name="connsiteX10" fmla="*/ 136638 w 1466302"/>
              <a:gd name="connsiteY10" fmla="*/ 364179 h 973858"/>
              <a:gd name="connsiteX11" fmla="*/ 145369 w 1466302"/>
              <a:gd name="connsiteY11" fmla="*/ 418601 h 973858"/>
              <a:gd name="connsiteX12" fmla="*/ 132932 w 1466302"/>
              <a:gd name="connsiteY12" fmla="*/ 440501 h 973858"/>
              <a:gd name="connsiteX13" fmla="*/ 751827 w 1466302"/>
              <a:gd name="connsiteY13" fmla="*/ 617837 h 973858"/>
              <a:gd name="connsiteX14" fmla="*/ 728841 w 1466302"/>
              <a:gd name="connsiteY14" fmla="*/ 603073 h 973858"/>
              <a:gd name="connsiteX15" fmla="*/ 699270 w 1466302"/>
              <a:gd name="connsiteY15" fmla="*/ 567885 h 973858"/>
              <a:gd name="connsiteX16" fmla="*/ 701158 w 1466302"/>
              <a:gd name="connsiteY16" fmla="*/ 534350 h 973858"/>
              <a:gd name="connsiteX17" fmla="*/ 733797 w 1466302"/>
              <a:gd name="connsiteY17" fmla="*/ 537536 h 973858"/>
              <a:gd name="connsiteX18" fmla="*/ 746753 w 1466302"/>
              <a:gd name="connsiteY18" fmla="*/ 552805 h 973858"/>
              <a:gd name="connsiteX19" fmla="*/ 756405 w 1466302"/>
              <a:gd name="connsiteY19" fmla="*/ 553512 h 973858"/>
              <a:gd name="connsiteX20" fmla="*/ 914242 w 1466302"/>
              <a:gd name="connsiteY20" fmla="*/ 366153 h 973858"/>
              <a:gd name="connsiteX21" fmla="*/ 914077 w 1466302"/>
              <a:gd name="connsiteY21" fmla="*/ 363651 h 973858"/>
              <a:gd name="connsiteX22" fmla="*/ 860741 w 1466302"/>
              <a:gd name="connsiteY22" fmla="*/ 363651 h 973858"/>
              <a:gd name="connsiteX23" fmla="*/ 830132 w 1466302"/>
              <a:gd name="connsiteY23" fmla="*/ 333443 h 973858"/>
              <a:gd name="connsiteX24" fmla="*/ 830368 w 1466302"/>
              <a:gd name="connsiteY24" fmla="*/ 58811 h 973858"/>
              <a:gd name="connsiteX25" fmla="*/ 816939 w 1466302"/>
              <a:gd name="connsiteY25" fmla="*/ 45382 h 973858"/>
              <a:gd name="connsiteX26" fmla="*/ 684921 w 1466302"/>
              <a:gd name="connsiteY26" fmla="*/ 45406 h 973858"/>
              <a:gd name="connsiteX27" fmla="*/ 673452 w 1466302"/>
              <a:gd name="connsiteY27" fmla="*/ 57159 h 973858"/>
              <a:gd name="connsiteX28" fmla="*/ 673641 w 1466302"/>
              <a:gd name="connsiteY28" fmla="*/ 331791 h 973858"/>
              <a:gd name="connsiteX29" fmla="*/ 642299 w 1466302"/>
              <a:gd name="connsiteY29" fmla="*/ 363651 h 973858"/>
              <a:gd name="connsiteX30" fmla="*/ 590451 w 1466302"/>
              <a:gd name="connsiteY30" fmla="*/ 363911 h 973858"/>
              <a:gd name="connsiteX31" fmla="*/ 588870 w 1466302"/>
              <a:gd name="connsiteY31" fmla="*/ 365776 h 973858"/>
              <a:gd name="connsiteX32" fmla="*/ 630735 w 1466302"/>
              <a:gd name="connsiteY32" fmla="*/ 415429 h 973858"/>
              <a:gd name="connsiteX33" fmla="*/ 680131 w 1466302"/>
              <a:gd name="connsiteY33" fmla="*/ 473934 h 973858"/>
              <a:gd name="connsiteX34" fmla="*/ 679635 w 1466302"/>
              <a:gd name="connsiteY34" fmla="*/ 509310 h 973858"/>
              <a:gd name="connsiteX35" fmla="*/ 644731 w 1466302"/>
              <a:gd name="connsiteY35" fmla="*/ 503458 h 973858"/>
              <a:gd name="connsiteX36" fmla="*/ 522128 w 1466302"/>
              <a:gd name="connsiteY36" fmla="*/ 358695 h 973858"/>
              <a:gd name="connsiteX37" fmla="*/ 516370 w 1466302"/>
              <a:gd name="connsiteY37" fmla="*/ 330682 h 973858"/>
              <a:gd name="connsiteX38" fmla="*/ 541835 w 1466302"/>
              <a:gd name="connsiteY38" fmla="*/ 317254 h 973858"/>
              <a:gd name="connsiteX39" fmla="*/ 616104 w 1466302"/>
              <a:gd name="connsiteY39" fmla="*/ 317466 h 973858"/>
              <a:gd name="connsiteX40" fmla="*/ 627408 w 1466302"/>
              <a:gd name="connsiteY40" fmla="*/ 306728 h 973858"/>
              <a:gd name="connsiteX41" fmla="*/ 627385 w 1466302"/>
              <a:gd name="connsiteY41" fmla="*/ 186510 h 973858"/>
              <a:gd name="connsiteX42" fmla="*/ 625252 w 1466302"/>
              <a:gd name="connsiteY42" fmla="*/ 178584 h 973858"/>
              <a:gd name="connsiteX43" fmla="*/ 616212 w 1466302"/>
              <a:gd name="connsiteY43" fmla="*/ 177126 h 973858"/>
              <a:gd name="connsiteX44" fmla="*/ 495970 w 1466302"/>
              <a:gd name="connsiteY44" fmla="*/ 177386 h 973858"/>
              <a:gd name="connsiteX45" fmla="*/ 473551 w 1466302"/>
              <a:gd name="connsiteY45" fmla="*/ 163297 h 973858"/>
              <a:gd name="connsiteX46" fmla="*/ 478342 w 1466302"/>
              <a:gd name="connsiteY46" fmla="*/ 138305 h 973858"/>
              <a:gd name="connsiteX47" fmla="*/ 498897 w 1466302"/>
              <a:gd name="connsiteY47" fmla="*/ 131531 h 973858"/>
              <a:gd name="connsiteX48" fmla="*/ 615598 w 1466302"/>
              <a:gd name="connsiteY48" fmla="*/ 131744 h 973858"/>
              <a:gd name="connsiteX49" fmla="*/ 624430 w 1466302"/>
              <a:gd name="connsiteY49" fmla="*/ 130034 h 973858"/>
              <a:gd name="connsiteX50" fmla="*/ 627361 w 1466302"/>
              <a:gd name="connsiteY50" fmla="*/ 118920 h 973858"/>
              <a:gd name="connsiteX51" fmla="*/ 627125 w 1466302"/>
              <a:gd name="connsiteY51" fmla="*/ 26975 h 973858"/>
              <a:gd name="connsiteX52" fmla="*/ 653581 w 1466302"/>
              <a:gd name="connsiteY52" fmla="*/ 0 h 973858"/>
              <a:gd name="connsiteX53" fmla="*/ 850428 w 1466302"/>
              <a:gd name="connsiteY53" fmla="*/ 0 h 973858"/>
              <a:gd name="connsiteX54" fmla="*/ 876576 w 1466302"/>
              <a:gd name="connsiteY54" fmla="*/ 26078 h 973858"/>
              <a:gd name="connsiteX55" fmla="*/ 876411 w 1466302"/>
              <a:gd name="connsiteY55" fmla="*/ 119204 h 973858"/>
              <a:gd name="connsiteX56" fmla="*/ 878358 w 1466302"/>
              <a:gd name="connsiteY56" fmla="*/ 128039 h 973858"/>
              <a:gd name="connsiteX57" fmla="*/ 887328 w 1466302"/>
              <a:gd name="connsiteY57" fmla="*/ 131814 h 973858"/>
              <a:gd name="connsiteX58" fmla="*/ 1029611 w 1466302"/>
              <a:gd name="connsiteY58" fmla="*/ 131740 h 973858"/>
              <a:gd name="connsiteX59" fmla="*/ 1028264 w 1466302"/>
              <a:gd name="connsiteY59" fmla="*/ 177332 h 973858"/>
              <a:gd name="connsiteX60" fmla="*/ 887848 w 1466302"/>
              <a:gd name="connsiteY60" fmla="*/ 177174 h 973858"/>
              <a:gd name="connsiteX61" fmla="*/ 878537 w 1466302"/>
              <a:gd name="connsiteY61" fmla="*/ 179259 h 973858"/>
              <a:gd name="connsiteX62" fmla="*/ 876364 w 1466302"/>
              <a:gd name="connsiteY62" fmla="*/ 186345 h 973858"/>
              <a:gd name="connsiteX63" fmla="*/ 876435 w 1466302"/>
              <a:gd name="connsiteY63" fmla="*/ 307743 h 973858"/>
              <a:gd name="connsiteX64" fmla="*/ 886276 w 1466302"/>
              <a:gd name="connsiteY64" fmla="*/ 317489 h 973858"/>
              <a:gd name="connsiteX65" fmla="*/ 960522 w 1466302"/>
              <a:gd name="connsiteY65" fmla="*/ 317277 h 973858"/>
              <a:gd name="connsiteX66" fmla="*/ 987708 w 1466302"/>
              <a:gd name="connsiteY66" fmla="*/ 331626 h 973858"/>
              <a:gd name="connsiteX67" fmla="*/ 980227 w 1466302"/>
              <a:gd name="connsiteY67" fmla="*/ 360395 h 973858"/>
              <a:gd name="connsiteX68" fmla="*/ 774742 w 1466302"/>
              <a:gd name="connsiteY68" fmla="*/ 603238 h 973858"/>
              <a:gd name="connsiteX69" fmla="*/ 751827 w 1466302"/>
              <a:gd name="connsiteY69" fmla="*/ 617837 h 973858"/>
              <a:gd name="connsiteX70" fmla="*/ 1094831 w 1466302"/>
              <a:gd name="connsiteY70" fmla="*/ 785536 h 973858"/>
              <a:gd name="connsiteX71" fmla="*/ 1077567 w 1466302"/>
              <a:gd name="connsiteY71" fmla="*/ 783433 h 973858"/>
              <a:gd name="connsiteX72" fmla="*/ 1069213 w 1466302"/>
              <a:gd name="connsiteY72" fmla="*/ 751006 h 973858"/>
              <a:gd name="connsiteX73" fmla="*/ 1096777 w 1466302"/>
              <a:gd name="connsiteY73" fmla="*/ 696490 h 973858"/>
              <a:gd name="connsiteX74" fmla="*/ 1127599 w 1466302"/>
              <a:gd name="connsiteY74" fmla="*/ 677634 h 973858"/>
              <a:gd name="connsiteX75" fmla="*/ 1220701 w 1466302"/>
              <a:gd name="connsiteY75" fmla="*/ 677091 h 973858"/>
              <a:gd name="connsiteX76" fmla="*/ 1369192 w 1466302"/>
              <a:gd name="connsiteY76" fmla="*/ 618002 h 973858"/>
              <a:gd name="connsiteX77" fmla="*/ 1416606 w 1466302"/>
              <a:gd name="connsiteY77" fmla="*/ 562489 h 973858"/>
              <a:gd name="connsiteX78" fmla="*/ 1466302 w 1466302"/>
              <a:gd name="connsiteY78" fmla="*/ 562489 h 973858"/>
              <a:gd name="connsiteX79" fmla="*/ 1457225 w 1466302"/>
              <a:gd name="connsiteY79" fmla="*/ 586397 h 973858"/>
              <a:gd name="connsiteX80" fmla="*/ 1257021 w 1466302"/>
              <a:gd name="connsiteY80" fmla="*/ 719901 h 973858"/>
              <a:gd name="connsiteX81" fmla="*/ 1146526 w 1466302"/>
              <a:gd name="connsiteY81" fmla="*/ 724008 h 973858"/>
              <a:gd name="connsiteX82" fmla="*/ 1130030 w 1466302"/>
              <a:gd name="connsiteY82" fmla="*/ 734675 h 973858"/>
              <a:gd name="connsiteX83" fmla="*/ 1109050 w 1466302"/>
              <a:gd name="connsiteY83" fmla="*/ 774063 h 973858"/>
              <a:gd name="connsiteX84" fmla="*/ 1094831 w 1466302"/>
              <a:gd name="connsiteY84" fmla="*/ 785536 h 973858"/>
              <a:gd name="connsiteX85" fmla="*/ 653611 w 1466302"/>
              <a:gd name="connsiteY85" fmla="*/ 816476 h 973858"/>
              <a:gd name="connsiteX86" fmla="*/ 637688 w 1466302"/>
              <a:gd name="connsiteY86" fmla="*/ 814585 h 973858"/>
              <a:gd name="connsiteX87" fmla="*/ 445537 w 1466302"/>
              <a:gd name="connsiteY87" fmla="*/ 631543 h 973858"/>
              <a:gd name="connsiteX88" fmla="*/ 424368 w 1466302"/>
              <a:gd name="connsiteY88" fmla="*/ 618375 h 973858"/>
              <a:gd name="connsiteX89" fmla="*/ 311702 w 1466302"/>
              <a:gd name="connsiteY89" fmla="*/ 613371 h 973858"/>
              <a:gd name="connsiteX90" fmla="*/ 129793 w 1466302"/>
              <a:gd name="connsiteY90" fmla="*/ 473188 h 973858"/>
              <a:gd name="connsiteX91" fmla="*/ 144614 w 1466302"/>
              <a:gd name="connsiteY91" fmla="*/ 445600 h 973858"/>
              <a:gd name="connsiteX92" fmla="*/ 161818 w 1466302"/>
              <a:gd name="connsiteY92" fmla="*/ 459429 h 973858"/>
              <a:gd name="connsiteX93" fmla="*/ 273375 w 1466302"/>
              <a:gd name="connsiteY93" fmla="*/ 564755 h 973858"/>
              <a:gd name="connsiteX94" fmla="*/ 363457 w 1466302"/>
              <a:gd name="connsiteY94" fmla="*/ 584415 h 973858"/>
              <a:gd name="connsiteX95" fmla="*/ 444735 w 1466302"/>
              <a:gd name="connsiteY95" fmla="*/ 584415 h 973858"/>
              <a:gd name="connsiteX96" fmla="*/ 467721 w 1466302"/>
              <a:gd name="connsiteY96" fmla="*/ 598574 h 973858"/>
              <a:gd name="connsiteX97" fmla="*/ 652367 w 1466302"/>
              <a:gd name="connsiteY97" fmla="*/ 783385 h 973858"/>
              <a:gd name="connsiteX98" fmla="*/ 663624 w 1466302"/>
              <a:gd name="connsiteY98" fmla="*/ 807057 h 973858"/>
              <a:gd name="connsiteX99" fmla="*/ 653611 w 1466302"/>
              <a:gd name="connsiteY99" fmla="*/ 816476 h 973858"/>
              <a:gd name="connsiteX100" fmla="*/ 739128 w 1466302"/>
              <a:gd name="connsiteY100" fmla="*/ 973657 h 973858"/>
              <a:gd name="connsiteX101" fmla="*/ 411671 w 1466302"/>
              <a:gd name="connsiteY101" fmla="*/ 787775 h 973858"/>
              <a:gd name="connsiteX102" fmla="*/ 378962 w 1466302"/>
              <a:gd name="connsiteY102" fmla="*/ 733401 h 973858"/>
              <a:gd name="connsiteX103" fmla="*/ 363881 w 1466302"/>
              <a:gd name="connsiteY103" fmla="*/ 723960 h 973858"/>
              <a:gd name="connsiteX104" fmla="*/ 267310 w 1466302"/>
              <a:gd name="connsiteY104" fmla="*/ 722568 h 973858"/>
              <a:gd name="connsiteX105" fmla="*/ 3746 w 1466302"/>
              <a:gd name="connsiteY105" fmla="*/ 476090 h 973858"/>
              <a:gd name="connsiteX106" fmla="*/ 190280 w 1466302"/>
              <a:gd name="connsiteY106" fmla="*/ 150954 h 973858"/>
              <a:gd name="connsiteX107" fmla="*/ 301932 w 1466302"/>
              <a:gd name="connsiteY107" fmla="*/ 131484 h 973858"/>
              <a:gd name="connsiteX108" fmla="*/ 350264 w 1466302"/>
              <a:gd name="connsiteY108" fmla="*/ 131626 h 973858"/>
              <a:gd name="connsiteX109" fmla="*/ 374430 w 1466302"/>
              <a:gd name="connsiteY109" fmla="*/ 154683 h 973858"/>
              <a:gd name="connsiteX110" fmla="*/ 349815 w 1466302"/>
              <a:gd name="connsiteY110" fmla="*/ 177339 h 973858"/>
              <a:gd name="connsiteX111" fmla="*/ 249941 w 1466302"/>
              <a:gd name="connsiteY111" fmla="*/ 181800 h 973858"/>
              <a:gd name="connsiteX112" fmla="*/ 48610 w 1466302"/>
              <a:gd name="connsiteY112" fmla="*/ 390682 h 973858"/>
              <a:gd name="connsiteX113" fmla="*/ 249893 w 1466302"/>
              <a:gd name="connsiteY113" fmla="*/ 673575 h 973858"/>
              <a:gd name="connsiteX114" fmla="*/ 270850 w 1466302"/>
              <a:gd name="connsiteY114" fmla="*/ 676572 h 973858"/>
              <a:gd name="connsiteX115" fmla="*/ 330936 w 1466302"/>
              <a:gd name="connsiteY115" fmla="*/ 676714 h 973858"/>
              <a:gd name="connsiteX116" fmla="*/ 330960 w 1466302"/>
              <a:gd name="connsiteY116" fmla="*/ 677823 h 973858"/>
              <a:gd name="connsiteX117" fmla="*/ 380448 w 1466302"/>
              <a:gd name="connsiteY117" fmla="*/ 677634 h 973858"/>
              <a:gd name="connsiteX118" fmla="*/ 413347 w 1466302"/>
              <a:gd name="connsiteY118" fmla="*/ 698260 h 973858"/>
              <a:gd name="connsiteX119" fmla="*/ 612176 w 1466302"/>
              <a:gd name="connsiteY119" fmla="*/ 896925 h 973858"/>
              <a:gd name="connsiteX120" fmla="*/ 980336 w 1466302"/>
              <a:gd name="connsiteY120" fmla="*/ 849701 h 973858"/>
              <a:gd name="connsiteX121" fmla="*/ 1032633 w 1466302"/>
              <a:gd name="connsiteY121" fmla="*/ 800566 h 973858"/>
              <a:gd name="connsiteX122" fmla="*/ 1060457 w 1466302"/>
              <a:gd name="connsiteY122" fmla="*/ 795232 h 973858"/>
              <a:gd name="connsiteX123" fmla="*/ 1072540 w 1466302"/>
              <a:gd name="connsiteY123" fmla="*/ 819847 h 973858"/>
              <a:gd name="connsiteX124" fmla="*/ 1066310 w 1466302"/>
              <a:gd name="connsiteY124" fmla="*/ 832260 h 973858"/>
              <a:gd name="connsiteX125" fmla="*/ 799276 w 1466302"/>
              <a:gd name="connsiteY125" fmla="*/ 971453 h 973858"/>
              <a:gd name="connsiteX126" fmla="*/ 739128 w 1466302"/>
              <a:gd name="connsiteY126" fmla="*/ 973657 h 97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466302" h="973858">
                <a:moveTo>
                  <a:pt x="425736" y="177363"/>
                </a:moveTo>
                <a:cubicBezTo>
                  <a:pt x="408249" y="177552"/>
                  <a:pt x="398007" y="169221"/>
                  <a:pt x="397889" y="154707"/>
                </a:cubicBezTo>
                <a:cubicBezTo>
                  <a:pt x="397747" y="140570"/>
                  <a:pt x="407847" y="131673"/>
                  <a:pt x="424155" y="131555"/>
                </a:cubicBezTo>
                <a:cubicBezTo>
                  <a:pt x="440959" y="131437"/>
                  <a:pt x="452003" y="140759"/>
                  <a:pt x="451743" y="154849"/>
                </a:cubicBezTo>
                <a:cubicBezTo>
                  <a:pt x="451484" y="168230"/>
                  <a:pt x="441124" y="177198"/>
                  <a:pt x="425736" y="177363"/>
                </a:cubicBezTo>
                <a:close/>
                <a:moveTo>
                  <a:pt x="132932" y="440501"/>
                </a:moveTo>
                <a:cubicBezTo>
                  <a:pt x="123658" y="443026"/>
                  <a:pt x="115445" y="437811"/>
                  <a:pt x="112022" y="426648"/>
                </a:cubicBezTo>
                <a:cubicBezTo>
                  <a:pt x="106760" y="409373"/>
                  <a:pt x="104046" y="391602"/>
                  <a:pt x="102630" y="372486"/>
                </a:cubicBezTo>
                <a:cubicBezTo>
                  <a:pt x="102819" y="369253"/>
                  <a:pt x="102276" y="364722"/>
                  <a:pt x="103503" y="360734"/>
                </a:cubicBezTo>
                <a:cubicBezTo>
                  <a:pt x="106123" y="352191"/>
                  <a:pt x="112565" y="348131"/>
                  <a:pt x="121510" y="349028"/>
                </a:cubicBezTo>
                <a:cubicBezTo>
                  <a:pt x="130478" y="349925"/>
                  <a:pt x="135764" y="355188"/>
                  <a:pt x="136638" y="364179"/>
                </a:cubicBezTo>
                <a:cubicBezTo>
                  <a:pt x="138431" y="382493"/>
                  <a:pt x="140767" y="400689"/>
                  <a:pt x="145369" y="418601"/>
                </a:cubicBezTo>
                <a:cubicBezTo>
                  <a:pt x="148177" y="429527"/>
                  <a:pt x="142726" y="437834"/>
                  <a:pt x="132932" y="440501"/>
                </a:cubicBezTo>
                <a:close/>
                <a:moveTo>
                  <a:pt x="751827" y="617837"/>
                </a:moveTo>
                <a:cubicBezTo>
                  <a:pt x="744487" y="617811"/>
                  <a:pt x="737136" y="612890"/>
                  <a:pt x="728841" y="603073"/>
                </a:cubicBezTo>
                <a:cubicBezTo>
                  <a:pt x="718952" y="591367"/>
                  <a:pt x="708898" y="579803"/>
                  <a:pt x="699270" y="567885"/>
                </a:cubicBezTo>
                <a:cubicBezTo>
                  <a:pt x="690019" y="556439"/>
                  <a:pt x="691010" y="542798"/>
                  <a:pt x="701158" y="534350"/>
                </a:cubicBezTo>
                <a:cubicBezTo>
                  <a:pt x="711070" y="526113"/>
                  <a:pt x="723979" y="527246"/>
                  <a:pt x="733797" y="537536"/>
                </a:cubicBezTo>
                <a:cubicBezTo>
                  <a:pt x="738399" y="542350"/>
                  <a:pt x="742693" y="547518"/>
                  <a:pt x="746753" y="552805"/>
                </a:cubicBezTo>
                <a:cubicBezTo>
                  <a:pt x="749939" y="556982"/>
                  <a:pt x="752157" y="558563"/>
                  <a:pt x="756405" y="553512"/>
                </a:cubicBezTo>
                <a:lnTo>
                  <a:pt x="914242" y="366153"/>
                </a:lnTo>
                <a:cubicBezTo>
                  <a:pt x="914478" y="365987"/>
                  <a:pt x="914266" y="365492"/>
                  <a:pt x="914077" y="363651"/>
                </a:cubicBezTo>
                <a:lnTo>
                  <a:pt x="860741" y="363651"/>
                </a:lnTo>
                <a:cubicBezTo>
                  <a:pt x="837943" y="363651"/>
                  <a:pt x="830132" y="355982"/>
                  <a:pt x="830132" y="333443"/>
                </a:cubicBezTo>
                <a:cubicBezTo>
                  <a:pt x="830108" y="241899"/>
                  <a:pt x="829919" y="150355"/>
                  <a:pt x="830368" y="58811"/>
                </a:cubicBezTo>
                <a:cubicBezTo>
                  <a:pt x="830415" y="48073"/>
                  <a:pt x="827748" y="45217"/>
                  <a:pt x="816939" y="45382"/>
                </a:cubicBezTo>
                <a:cubicBezTo>
                  <a:pt x="772949" y="46043"/>
                  <a:pt x="728935" y="45972"/>
                  <a:pt x="684921" y="45406"/>
                </a:cubicBezTo>
                <a:cubicBezTo>
                  <a:pt x="675387" y="45288"/>
                  <a:pt x="673404" y="48120"/>
                  <a:pt x="673452" y="57159"/>
                </a:cubicBezTo>
                <a:cubicBezTo>
                  <a:pt x="673782" y="148703"/>
                  <a:pt x="673664" y="240247"/>
                  <a:pt x="673641" y="331791"/>
                </a:cubicBezTo>
                <a:cubicBezTo>
                  <a:pt x="673641" y="356312"/>
                  <a:pt x="666418" y="363604"/>
                  <a:pt x="642299" y="363651"/>
                </a:cubicBezTo>
                <a:lnTo>
                  <a:pt x="590451" y="363911"/>
                </a:lnTo>
                <a:cubicBezTo>
                  <a:pt x="590214" y="363911"/>
                  <a:pt x="590002" y="364430"/>
                  <a:pt x="588870" y="365776"/>
                </a:cubicBezTo>
                <a:lnTo>
                  <a:pt x="630735" y="415429"/>
                </a:lnTo>
                <a:lnTo>
                  <a:pt x="680131" y="473934"/>
                </a:lnTo>
                <a:cubicBezTo>
                  <a:pt x="690869" y="486819"/>
                  <a:pt x="690514" y="500318"/>
                  <a:pt x="679635" y="509310"/>
                </a:cubicBezTo>
                <a:cubicBezTo>
                  <a:pt x="668897" y="518160"/>
                  <a:pt x="655374" y="516036"/>
                  <a:pt x="644731" y="503458"/>
                </a:cubicBezTo>
                <a:lnTo>
                  <a:pt x="522128" y="358695"/>
                </a:lnTo>
                <a:cubicBezTo>
                  <a:pt x="514978" y="350270"/>
                  <a:pt x="511179" y="341349"/>
                  <a:pt x="516370" y="330682"/>
                </a:cubicBezTo>
                <a:cubicBezTo>
                  <a:pt x="521491" y="320133"/>
                  <a:pt x="530861" y="317206"/>
                  <a:pt x="541835" y="317254"/>
                </a:cubicBezTo>
                <a:lnTo>
                  <a:pt x="616104" y="317466"/>
                </a:lnTo>
                <a:cubicBezTo>
                  <a:pt x="624505" y="317655"/>
                  <a:pt x="627550" y="316073"/>
                  <a:pt x="627408" y="306728"/>
                </a:cubicBezTo>
                <a:cubicBezTo>
                  <a:pt x="626818" y="266655"/>
                  <a:pt x="626842" y="226583"/>
                  <a:pt x="627385" y="186510"/>
                </a:cubicBezTo>
                <a:lnTo>
                  <a:pt x="625252" y="178584"/>
                </a:lnTo>
                <a:lnTo>
                  <a:pt x="616212" y="177126"/>
                </a:lnTo>
                <a:cubicBezTo>
                  <a:pt x="576139" y="177693"/>
                  <a:pt x="536067" y="177315"/>
                  <a:pt x="495970" y="177386"/>
                </a:cubicBezTo>
                <a:cubicBezTo>
                  <a:pt x="485444" y="177409"/>
                  <a:pt x="477822" y="172831"/>
                  <a:pt x="473551" y="163297"/>
                </a:cubicBezTo>
                <a:cubicBezTo>
                  <a:pt x="469397" y="154022"/>
                  <a:pt x="471804" y="145573"/>
                  <a:pt x="478342" y="138305"/>
                </a:cubicBezTo>
                <a:cubicBezTo>
                  <a:pt x="483793" y="132239"/>
                  <a:pt x="491203" y="131508"/>
                  <a:pt x="498897" y="131531"/>
                </a:cubicBezTo>
                <a:lnTo>
                  <a:pt x="615598" y="131744"/>
                </a:lnTo>
                <a:lnTo>
                  <a:pt x="624430" y="130034"/>
                </a:lnTo>
                <a:lnTo>
                  <a:pt x="627361" y="118920"/>
                </a:lnTo>
                <a:cubicBezTo>
                  <a:pt x="626676" y="88287"/>
                  <a:pt x="627031" y="57631"/>
                  <a:pt x="627125" y="26975"/>
                </a:cubicBezTo>
                <a:cubicBezTo>
                  <a:pt x="627172" y="8684"/>
                  <a:pt x="635526" y="23"/>
                  <a:pt x="653581" y="0"/>
                </a:cubicBezTo>
                <a:lnTo>
                  <a:pt x="850428" y="0"/>
                </a:lnTo>
                <a:cubicBezTo>
                  <a:pt x="867821" y="23"/>
                  <a:pt x="876506" y="8779"/>
                  <a:pt x="876576" y="26078"/>
                </a:cubicBezTo>
                <a:cubicBezTo>
                  <a:pt x="876717" y="57112"/>
                  <a:pt x="876930" y="88169"/>
                  <a:pt x="876411" y="119204"/>
                </a:cubicBezTo>
                <a:cubicBezTo>
                  <a:pt x="876340" y="123499"/>
                  <a:pt x="876771" y="126313"/>
                  <a:pt x="878358" y="128039"/>
                </a:cubicBezTo>
                <a:lnTo>
                  <a:pt x="887328" y="131814"/>
                </a:lnTo>
                <a:lnTo>
                  <a:pt x="1029611" y="131740"/>
                </a:lnTo>
                <a:lnTo>
                  <a:pt x="1028264" y="177332"/>
                </a:lnTo>
                <a:lnTo>
                  <a:pt x="887848" y="177174"/>
                </a:lnTo>
                <a:cubicBezTo>
                  <a:pt x="883375" y="177162"/>
                  <a:pt x="880384" y="177610"/>
                  <a:pt x="878537" y="179259"/>
                </a:cubicBezTo>
                <a:lnTo>
                  <a:pt x="876364" y="186345"/>
                </a:lnTo>
                <a:cubicBezTo>
                  <a:pt x="876954" y="226795"/>
                  <a:pt x="876812" y="267292"/>
                  <a:pt x="876435" y="307743"/>
                </a:cubicBezTo>
                <a:cubicBezTo>
                  <a:pt x="876364" y="315555"/>
                  <a:pt x="878629" y="317632"/>
                  <a:pt x="886276" y="317489"/>
                </a:cubicBezTo>
                <a:cubicBezTo>
                  <a:pt x="911008" y="317018"/>
                  <a:pt x="935765" y="317419"/>
                  <a:pt x="960522" y="317277"/>
                </a:cubicBezTo>
                <a:cubicBezTo>
                  <a:pt x="972250" y="317206"/>
                  <a:pt x="982422" y="319708"/>
                  <a:pt x="987708" y="331626"/>
                </a:cubicBezTo>
                <a:cubicBezTo>
                  <a:pt x="992853" y="343190"/>
                  <a:pt x="987425" y="351875"/>
                  <a:pt x="980227" y="360395"/>
                </a:cubicBezTo>
                <a:lnTo>
                  <a:pt x="774742" y="603238"/>
                </a:lnTo>
                <a:cubicBezTo>
                  <a:pt x="766494" y="612997"/>
                  <a:pt x="759166" y="617864"/>
                  <a:pt x="751827" y="617837"/>
                </a:cubicBezTo>
                <a:close/>
                <a:moveTo>
                  <a:pt x="1094831" y="785536"/>
                </a:moveTo>
                <a:cubicBezTo>
                  <a:pt x="1089232" y="787149"/>
                  <a:pt x="1083125" y="786501"/>
                  <a:pt x="1077567" y="783433"/>
                </a:cubicBezTo>
                <a:cubicBezTo>
                  <a:pt x="1065979" y="777037"/>
                  <a:pt x="1062086" y="763514"/>
                  <a:pt x="1069213" y="751006"/>
                </a:cubicBezTo>
                <a:cubicBezTo>
                  <a:pt x="1079314" y="733282"/>
                  <a:pt x="1088612" y="715205"/>
                  <a:pt x="1096777" y="696490"/>
                </a:cubicBezTo>
                <a:cubicBezTo>
                  <a:pt x="1102536" y="683298"/>
                  <a:pt x="1112637" y="677398"/>
                  <a:pt x="1127599" y="677634"/>
                </a:cubicBezTo>
                <a:cubicBezTo>
                  <a:pt x="1158633" y="678130"/>
                  <a:pt x="1189691" y="678130"/>
                  <a:pt x="1220701" y="677091"/>
                </a:cubicBezTo>
                <a:cubicBezTo>
                  <a:pt x="1275618" y="675262"/>
                  <a:pt x="1327910" y="653154"/>
                  <a:pt x="1369192" y="618002"/>
                </a:cubicBezTo>
                <a:lnTo>
                  <a:pt x="1416606" y="562489"/>
                </a:lnTo>
                <a:lnTo>
                  <a:pt x="1466302" y="562489"/>
                </a:lnTo>
                <a:lnTo>
                  <a:pt x="1457225" y="586397"/>
                </a:lnTo>
                <a:cubicBezTo>
                  <a:pt x="1413890" y="654612"/>
                  <a:pt x="1343090" y="705482"/>
                  <a:pt x="1257021" y="719901"/>
                </a:cubicBezTo>
                <a:cubicBezTo>
                  <a:pt x="1220276" y="726061"/>
                  <a:pt x="1183366" y="723842"/>
                  <a:pt x="1146526" y="724008"/>
                </a:cubicBezTo>
                <a:cubicBezTo>
                  <a:pt x="1137747" y="724055"/>
                  <a:pt x="1133593" y="726580"/>
                  <a:pt x="1130030" y="734675"/>
                </a:cubicBezTo>
                <a:cubicBezTo>
                  <a:pt x="1124036" y="748268"/>
                  <a:pt x="1116602" y="761248"/>
                  <a:pt x="1109050" y="774063"/>
                </a:cubicBezTo>
                <a:cubicBezTo>
                  <a:pt x="1105521" y="780046"/>
                  <a:pt x="1100430" y="783922"/>
                  <a:pt x="1094831" y="785536"/>
                </a:cubicBezTo>
                <a:close/>
                <a:moveTo>
                  <a:pt x="653611" y="816476"/>
                </a:moveTo>
                <a:cubicBezTo>
                  <a:pt x="649128" y="817812"/>
                  <a:pt x="643659" y="817263"/>
                  <a:pt x="637688" y="814585"/>
                </a:cubicBezTo>
                <a:cubicBezTo>
                  <a:pt x="552091" y="776211"/>
                  <a:pt x="488961" y="714049"/>
                  <a:pt x="445537" y="631543"/>
                </a:cubicBezTo>
                <a:cubicBezTo>
                  <a:pt x="440487" y="621962"/>
                  <a:pt x="435341" y="618399"/>
                  <a:pt x="424368" y="618375"/>
                </a:cubicBezTo>
                <a:cubicBezTo>
                  <a:pt x="386773" y="618280"/>
                  <a:pt x="348919" y="621891"/>
                  <a:pt x="311702" y="613371"/>
                </a:cubicBezTo>
                <a:cubicBezTo>
                  <a:pt x="229574" y="594562"/>
                  <a:pt x="168828" y="547858"/>
                  <a:pt x="129793" y="473188"/>
                </a:cubicBezTo>
                <a:cubicBezTo>
                  <a:pt x="122572" y="459335"/>
                  <a:pt x="129510" y="446024"/>
                  <a:pt x="144614" y="445600"/>
                </a:cubicBezTo>
                <a:cubicBezTo>
                  <a:pt x="153417" y="445056"/>
                  <a:pt x="157854" y="451759"/>
                  <a:pt x="161818" y="459429"/>
                </a:cubicBezTo>
                <a:cubicBezTo>
                  <a:pt x="186716" y="507526"/>
                  <a:pt x="224052" y="542477"/>
                  <a:pt x="273375" y="564755"/>
                </a:cubicBezTo>
                <a:cubicBezTo>
                  <a:pt x="302026" y="577688"/>
                  <a:pt x="332163" y="583919"/>
                  <a:pt x="363457" y="584415"/>
                </a:cubicBezTo>
                <a:cubicBezTo>
                  <a:pt x="390549" y="584839"/>
                  <a:pt x="417665" y="584910"/>
                  <a:pt x="444735" y="584415"/>
                </a:cubicBezTo>
                <a:cubicBezTo>
                  <a:pt x="456015" y="584202"/>
                  <a:pt x="462859" y="588285"/>
                  <a:pt x="467721" y="598574"/>
                </a:cubicBezTo>
                <a:cubicBezTo>
                  <a:pt x="507109" y="682236"/>
                  <a:pt x="567643" y="744918"/>
                  <a:pt x="652367" y="783385"/>
                </a:cubicBezTo>
                <a:cubicBezTo>
                  <a:pt x="663577" y="788483"/>
                  <a:pt x="667612" y="797522"/>
                  <a:pt x="663624" y="807057"/>
                </a:cubicBezTo>
                <a:cubicBezTo>
                  <a:pt x="661594" y="811918"/>
                  <a:pt x="658096" y="815140"/>
                  <a:pt x="653611" y="816476"/>
                </a:cubicBezTo>
                <a:close/>
                <a:moveTo>
                  <a:pt x="739128" y="973657"/>
                </a:moveTo>
                <a:cubicBezTo>
                  <a:pt x="603036" y="969496"/>
                  <a:pt x="496377" y="901123"/>
                  <a:pt x="411671" y="787775"/>
                </a:cubicBezTo>
                <a:cubicBezTo>
                  <a:pt x="398974" y="770783"/>
                  <a:pt x="388189" y="752493"/>
                  <a:pt x="378962" y="733401"/>
                </a:cubicBezTo>
                <a:cubicBezTo>
                  <a:pt x="375611" y="726439"/>
                  <a:pt x="371811" y="724008"/>
                  <a:pt x="363881" y="723960"/>
                </a:cubicBezTo>
                <a:lnTo>
                  <a:pt x="267310" y="722568"/>
                </a:lnTo>
                <a:cubicBezTo>
                  <a:pt x="134868" y="710532"/>
                  <a:pt x="24136" y="607141"/>
                  <a:pt x="3746" y="476090"/>
                </a:cubicBezTo>
                <a:cubicBezTo>
                  <a:pt x="-18202" y="335010"/>
                  <a:pt x="57884" y="202355"/>
                  <a:pt x="190280" y="150954"/>
                </a:cubicBezTo>
                <a:cubicBezTo>
                  <a:pt x="226199" y="137006"/>
                  <a:pt x="263463" y="130870"/>
                  <a:pt x="301932" y="131484"/>
                </a:cubicBezTo>
                <a:cubicBezTo>
                  <a:pt x="318026" y="131744"/>
                  <a:pt x="334145" y="131295"/>
                  <a:pt x="350264" y="131626"/>
                </a:cubicBezTo>
                <a:cubicBezTo>
                  <a:pt x="365132" y="131932"/>
                  <a:pt x="374549" y="141208"/>
                  <a:pt x="374430" y="154683"/>
                </a:cubicBezTo>
                <a:cubicBezTo>
                  <a:pt x="374336" y="168182"/>
                  <a:pt x="364801" y="177056"/>
                  <a:pt x="349815" y="177339"/>
                </a:cubicBezTo>
                <a:cubicBezTo>
                  <a:pt x="316492" y="177976"/>
                  <a:pt x="283122" y="175947"/>
                  <a:pt x="249941" y="181800"/>
                </a:cubicBezTo>
                <a:cubicBezTo>
                  <a:pt x="147588" y="199853"/>
                  <a:pt x="63195" y="288353"/>
                  <a:pt x="48610" y="390682"/>
                </a:cubicBezTo>
                <a:cubicBezTo>
                  <a:pt x="29139" y="527255"/>
                  <a:pt x="121179" y="649385"/>
                  <a:pt x="249893" y="673575"/>
                </a:cubicBezTo>
                <a:cubicBezTo>
                  <a:pt x="256832" y="674872"/>
                  <a:pt x="263841" y="676431"/>
                  <a:pt x="270850" y="676572"/>
                </a:cubicBezTo>
                <a:cubicBezTo>
                  <a:pt x="290863" y="676973"/>
                  <a:pt x="310900" y="676714"/>
                  <a:pt x="330936" y="676714"/>
                </a:cubicBezTo>
                <a:cubicBezTo>
                  <a:pt x="330960" y="677115"/>
                  <a:pt x="330960" y="677469"/>
                  <a:pt x="330960" y="677823"/>
                </a:cubicBezTo>
                <a:cubicBezTo>
                  <a:pt x="347455" y="677823"/>
                  <a:pt x="363999" y="678460"/>
                  <a:pt x="380448" y="677634"/>
                </a:cubicBezTo>
                <a:cubicBezTo>
                  <a:pt x="396732" y="676808"/>
                  <a:pt x="406267" y="683369"/>
                  <a:pt x="413347" y="698260"/>
                </a:cubicBezTo>
                <a:cubicBezTo>
                  <a:pt x="455968" y="787987"/>
                  <a:pt x="520750" y="856922"/>
                  <a:pt x="612176" y="896925"/>
                </a:cubicBezTo>
                <a:cubicBezTo>
                  <a:pt x="743510" y="954367"/>
                  <a:pt x="866301" y="932655"/>
                  <a:pt x="980336" y="849701"/>
                </a:cubicBezTo>
                <a:cubicBezTo>
                  <a:pt x="999758" y="835565"/>
                  <a:pt x="1016490" y="818337"/>
                  <a:pt x="1032633" y="800566"/>
                </a:cubicBezTo>
                <a:cubicBezTo>
                  <a:pt x="1040279" y="792141"/>
                  <a:pt x="1050073" y="789993"/>
                  <a:pt x="1060457" y="795232"/>
                </a:cubicBezTo>
                <a:cubicBezTo>
                  <a:pt x="1070393" y="800259"/>
                  <a:pt x="1073814" y="808967"/>
                  <a:pt x="1072540" y="819847"/>
                </a:cubicBezTo>
                <a:cubicBezTo>
                  <a:pt x="1071950" y="824803"/>
                  <a:pt x="1069472" y="828744"/>
                  <a:pt x="1066310" y="832260"/>
                </a:cubicBezTo>
                <a:cubicBezTo>
                  <a:pt x="994684" y="912005"/>
                  <a:pt x="905995" y="960692"/>
                  <a:pt x="799276" y="971453"/>
                </a:cubicBezTo>
                <a:cubicBezTo>
                  <a:pt x="778611" y="973536"/>
                  <a:pt x="758569" y="974252"/>
                  <a:pt x="739128" y="973657"/>
                </a:cubicBezTo>
                <a:close/>
              </a:path>
            </a:pathLst>
          </a:custGeom>
          <a:solidFill>
            <a:schemeClr val="accent4"/>
          </a:solidFill>
          <a:ln w="29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0FB99-1E92-4674-89F6-0F474607F250}"/>
              </a:ext>
            </a:extLst>
          </p:cNvPr>
          <p:cNvSpPr txBox="1">
            <a:spLocks/>
          </p:cNvSpPr>
          <p:nvPr/>
        </p:nvSpPr>
        <p:spPr>
          <a:xfrm>
            <a:off x="7772848" y="638022"/>
            <a:ext cx="3907480" cy="170960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b="1" dirty="0"/>
              <a:t>کاربرد دیتابیس ابری:</a:t>
            </a:r>
            <a:endParaRPr lang="en-US" altLang="ko-KR" b="1" dirty="0"/>
          </a:p>
        </p:txBody>
      </p:sp>
      <p:sp>
        <p:nvSpPr>
          <p:cNvPr id="4" name="직사각형 5">
            <a:extLst>
              <a:ext uri="{FF2B5EF4-FFF2-40B4-BE49-F238E27FC236}">
                <a16:creationId xmlns:a16="http://schemas.microsoft.com/office/drawing/2014/main" id="{DD91454E-8E0C-45EF-BCD5-912C946B0F50}"/>
              </a:ext>
            </a:extLst>
          </p:cNvPr>
          <p:cNvSpPr/>
          <p:nvPr/>
        </p:nvSpPr>
        <p:spPr>
          <a:xfrm>
            <a:off x="6649375" y="2678451"/>
            <a:ext cx="50309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کسب و کارهای کوچک و متوسط که بخش آی تی و مجهزی برای نگهداری از تجهیزات سخت افزاری ندارند.</a:t>
            </a: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fa-IR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برای کسب و کارهایی که به تنظیمات دقیق و سختگیرانه دیتا نیاز دارند مناسب نیست. 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F65AD0-1C71-4776-8C5C-2469B2985B73}"/>
              </a:ext>
            </a:extLst>
          </p:cNvPr>
          <p:cNvSpPr txBox="1"/>
          <p:nvPr/>
        </p:nvSpPr>
        <p:spPr>
          <a:xfrm>
            <a:off x="5870524" y="5884038"/>
            <a:ext cx="248336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Database</a:t>
            </a:r>
            <a:endParaRPr lang="ko-KR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E55A1BE-D8DD-488F-ABDE-5E44AEC87EC8}"/>
              </a:ext>
            </a:extLst>
          </p:cNvPr>
          <p:cNvSpPr/>
          <p:nvPr/>
        </p:nvSpPr>
        <p:spPr>
          <a:xfrm>
            <a:off x="5999990" y="5248472"/>
            <a:ext cx="1772858" cy="574011"/>
          </a:xfrm>
          <a:custGeom>
            <a:avLst/>
            <a:gdLst/>
            <a:ahLst/>
            <a:cxnLst/>
            <a:rect l="l" t="t" r="r" b="b"/>
            <a:pathLst>
              <a:path w="1168004" h="378173">
                <a:moveTo>
                  <a:pt x="1046783" y="77242"/>
                </a:moveTo>
                <a:lnTo>
                  <a:pt x="1046783" y="301154"/>
                </a:lnTo>
                <a:cubicBezTo>
                  <a:pt x="1055173" y="301154"/>
                  <a:pt x="1060582" y="299040"/>
                  <a:pt x="1063010" y="294813"/>
                </a:cubicBezTo>
                <a:cubicBezTo>
                  <a:pt x="1065438" y="290585"/>
                  <a:pt x="1066652" y="277061"/>
                  <a:pt x="1066652" y="254242"/>
                </a:cubicBezTo>
                <a:lnTo>
                  <a:pt x="1066652" y="116721"/>
                </a:lnTo>
                <a:cubicBezTo>
                  <a:pt x="1066652" y="101180"/>
                  <a:pt x="1066225" y="91517"/>
                  <a:pt x="1065371" y="87733"/>
                </a:cubicBezTo>
                <a:cubicBezTo>
                  <a:pt x="1064518" y="83948"/>
                  <a:pt x="1062711" y="81253"/>
                  <a:pt x="1059949" y="79649"/>
                </a:cubicBezTo>
                <a:cubicBezTo>
                  <a:pt x="1057188" y="78044"/>
                  <a:pt x="1052799" y="77242"/>
                  <a:pt x="1046783" y="77242"/>
                </a:cubicBezTo>
                <a:close/>
                <a:moveTo>
                  <a:pt x="549534" y="68982"/>
                </a:moveTo>
                <a:cubicBezTo>
                  <a:pt x="546428" y="68982"/>
                  <a:pt x="543979" y="70300"/>
                  <a:pt x="542188" y="72936"/>
                </a:cubicBezTo>
                <a:cubicBezTo>
                  <a:pt x="540398" y="75572"/>
                  <a:pt x="539502" y="85599"/>
                  <a:pt x="539502" y="103016"/>
                </a:cubicBezTo>
                <a:lnTo>
                  <a:pt x="539502" y="268379"/>
                </a:lnTo>
                <a:cubicBezTo>
                  <a:pt x="539502" y="288576"/>
                  <a:pt x="540107" y="300427"/>
                  <a:pt x="541316" y="303932"/>
                </a:cubicBezTo>
                <a:cubicBezTo>
                  <a:pt x="542525" y="307438"/>
                  <a:pt x="545049" y="309191"/>
                  <a:pt x="548886" y="309191"/>
                </a:cubicBezTo>
                <a:cubicBezTo>
                  <a:pt x="552862" y="309191"/>
                  <a:pt x="555529" y="307017"/>
                  <a:pt x="556887" y="302670"/>
                </a:cubicBezTo>
                <a:cubicBezTo>
                  <a:pt x="558245" y="298322"/>
                  <a:pt x="558924" y="286017"/>
                  <a:pt x="558924" y="265753"/>
                </a:cubicBezTo>
                <a:lnTo>
                  <a:pt x="558924" y="103016"/>
                </a:lnTo>
                <a:cubicBezTo>
                  <a:pt x="558924" y="87180"/>
                  <a:pt x="558251" y="77548"/>
                  <a:pt x="556905" y="74122"/>
                </a:cubicBezTo>
                <a:cubicBezTo>
                  <a:pt x="555558" y="70695"/>
                  <a:pt x="553102" y="68982"/>
                  <a:pt x="549534" y="68982"/>
                </a:cubicBezTo>
                <a:close/>
                <a:moveTo>
                  <a:pt x="945431" y="7591"/>
                </a:moveTo>
                <a:lnTo>
                  <a:pt x="1018846" y="7591"/>
                </a:lnTo>
                <a:cubicBezTo>
                  <a:pt x="1063602" y="7591"/>
                  <a:pt x="1094213" y="9734"/>
                  <a:pt x="1110679" y="14021"/>
                </a:cubicBezTo>
                <a:cubicBezTo>
                  <a:pt x="1127146" y="18308"/>
                  <a:pt x="1139749" y="25445"/>
                  <a:pt x="1148489" y="35431"/>
                </a:cubicBezTo>
                <a:cubicBezTo>
                  <a:pt x="1157229" y="45418"/>
                  <a:pt x="1162667" y="56397"/>
                  <a:pt x="1164801" y="68368"/>
                </a:cubicBezTo>
                <a:cubicBezTo>
                  <a:pt x="1166936" y="80340"/>
                  <a:pt x="1168004" y="103220"/>
                  <a:pt x="1168004" y="137008"/>
                </a:cubicBezTo>
                <a:lnTo>
                  <a:pt x="1168004" y="261082"/>
                </a:lnTo>
                <a:cubicBezTo>
                  <a:pt x="1168004" y="293199"/>
                  <a:pt x="1166412" y="314961"/>
                  <a:pt x="1163228" y="326370"/>
                </a:cubicBezTo>
                <a:cubicBezTo>
                  <a:pt x="1160045" y="337778"/>
                  <a:pt x="1154402" y="346779"/>
                  <a:pt x="1146300" y="353370"/>
                </a:cubicBezTo>
                <a:cubicBezTo>
                  <a:pt x="1138198" y="359961"/>
                  <a:pt x="1128425" y="364515"/>
                  <a:pt x="1116981" y="367031"/>
                </a:cubicBezTo>
                <a:cubicBezTo>
                  <a:pt x="1105536" y="369547"/>
                  <a:pt x="1088585" y="370806"/>
                  <a:pt x="1066128" y="370806"/>
                </a:cubicBezTo>
                <a:lnTo>
                  <a:pt x="945431" y="370806"/>
                </a:lnTo>
                <a:close/>
                <a:moveTo>
                  <a:pt x="696442" y="7591"/>
                </a:moveTo>
                <a:lnTo>
                  <a:pt x="797794" y="7591"/>
                </a:lnTo>
                <a:lnTo>
                  <a:pt x="797794" y="277567"/>
                </a:lnTo>
                <a:cubicBezTo>
                  <a:pt x="797794" y="292578"/>
                  <a:pt x="798388" y="301601"/>
                  <a:pt x="799576" y="304637"/>
                </a:cubicBezTo>
                <a:cubicBezTo>
                  <a:pt x="800764" y="307673"/>
                  <a:pt x="802853" y="309191"/>
                  <a:pt x="805841" y="309191"/>
                </a:cubicBezTo>
                <a:cubicBezTo>
                  <a:pt x="809568" y="309191"/>
                  <a:pt x="812061" y="307419"/>
                  <a:pt x="813319" y="303876"/>
                </a:cubicBezTo>
                <a:cubicBezTo>
                  <a:pt x="814577" y="300334"/>
                  <a:pt x="815206" y="290034"/>
                  <a:pt x="815206" y="272977"/>
                </a:cubicBezTo>
                <a:lnTo>
                  <a:pt x="815206" y="7591"/>
                </a:lnTo>
                <a:lnTo>
                  <a:pt x="916558" y="7591"/>
                </a:lnTo>
                <a:lnTo>
                  <a:pt x="916558" y="248783"/>
                </a:lnTo>
                <a:cubicBezTo>
                  <a:pt x="916558" y="275828"/>
                  <a:pt x="915643" y="295025"/>
                  <a:pt x="913813" y="306376"/>
                </a:cubicBezTo>
                <a:cubicBezTo>
                  <a:pt x="911983" y="317726"/>
                  <a:pt x="906524" y="329440"/>
                  <a:pt x="897435" y="341517"/>
                </a:cubicBezTo>
                <a:cubicBezTo>
                  <a:pt x="888346" y="353594"/>
                  <a:pt x="876430" y="362723"/>
                  <a:pt x="861688" y="368903"/>
                </a:cubicBezTo>
                <a:cubicBezTo>
                  <a:pt x="846946" y="375083"/>
                  <a:pt x="829644" y="378173"/>
                  <a:pt x="809782" y="378173"/>
                </a:cubicBezTo>
                <a:cubicBezTo>
                  <a:pt x="787937" y="378173"/>
                  <a:pt x="768572" y="374527"/>
                  <a:pt x="751687" y="367237"/>
                </a:cubicBezTo>
                <a:cubicBezTo>
                  <a:pt x="734802" y="359947"/>
                  <a:pt x="722127" y="350382"/>
                  <a:pt x="713663" y="338544"/>
                </a:cubicBezTo>
                <a:cubicBezTo>
                  <a:pt x="705198" y="326705"/>
                  <a:pt x="700212" y="314349"/>
                  <a:pt x="698704" y="301475"/>
                </a:cubicBezTo>
                <a:cubicBezTo>
                  <a:pt x="697196" y="288601"/>
                  <a:pt x="696442" y="261994"/>
                  <a:pt x="696442" y="221652"/>
                </a:cubicBezTo>
                <a:close/>
                <a:moveTo>
                  <a:pt x="269156" y="7591"/>
                </a:moveTo>
                <a:lnTo>
                  <a:pt x="370508" y="7591"/>
                </a:lnTo>
                <a:lnTo>
                  <a:pt x="370508" y="290885"/>
                </a:lnTo>
                <a:lnTo>
                  <a:pt x="426542" y="290885"/>
                </a:lnTo>
                <a:lnTo>
                  <a:pt x="426542" y="370806"/>
                </a:lnTo>
                <a:lnTo>
                  <a:pt x="269156" y="370806"/>
                </a:lnTo>
                <a:close/>
                <a:moveTo>
                  <a:pt x="549102" y="0"/>
                </a:moveTo>
                <a:cubicBezTo>
                  <a:pt x="568659" y="0"/>
                  <a:pt x="586336" y="3247"/>
                  <a:pt x="602134" y="9741"/>
                </a:cubicBezTo>
                <a:cubicBezTo>
                  <a:pt x="617932" y="16235"/>
                  <a:pt x="630662" y="26006"/>
                  <a:pt x="640324" y="39054"/>
                </a:cubicBezTo>
                <a:cubicBezTo>
                  <a:pt x="649986" y="52102"/>
                  <a:pt x="655727" y="66216"/>
                  <a:pt x="657547" y="81396"/>
                </a:cubicBezTo>
                <a:cubicBezTo>
                  <a:pt x="659367" y="96577"/>
                  <a:pt x="660276" y="122368"/>
                  <a:pt x="660276" y="158771"/>
                </a:cubicBezTo>
                <a:lnTo>
                  <a:pt x="660276" y="219402"/>
                </a:lnTo>
                <a:cubicBezTo>
                  <a:pt x="660276" y="254944"/>
                  <a:pt x="659406" y="280401"/>
                  <a:pt x="657665" y="295773"/>
                </a:cubicBezTo>
                <a:cubicBezTo>
                  <a:pt x="655925" y="311146"/>
                  <a:pt x="650408" y="325290"/>
                  <a:pt x="641114" y="338207"/>
                </a:cubicBezTo>
                <a:cubicBezTo>
                  <a:pt x="631821" y="351124"/>
                  <a:pt x="619327" y="361014"/>
                  <a:pt x="603634" y="367877"/>
                </a:cubicBezTo>
                <a:cubicBezTo>
                  <a:pt x="587941" y="374741"/>
                  <a:pt x="569763" y="378173"/>
                  <a:pt x="549102" y="378173"/>
                </a:cubicBezTo>
                <a:cubicBezTo>
                  <a:pt x="529443" y="378173"/>
                  <a:pt x="511765" y="374947"/>
                  <a:pt x="496068" y="368495"/>
                </a:cubicBezTo>
                <a:cubicBezTo>
                  <a:pt x="480371" y="362043"/>
                  <a:pt x="467693" y="352294"/>
                  <a:pt x="458033" y="339250"/>
                </a:cubicBezTo>
                <a:cubicBezTo>
                  <a:pt x="448373" y="326205"/>
                  <a:pt x="442644" y="312182"/>
                  <a:pt x="440847" y="297179"/>
                </a:cubicBezTo>
                <a:cubicBezTo>
                  <a:pt x="439049" y="282177"/>
                  <a:pt x="438150" y="256251"/>
                  <a:pt x="438150" y="219402"/>
                </a:cubicBezTo>
                <a:lnTo>
                  <a:pt x="438150" y="158771"/>
                </a:lnTo>
                <a:cubicBezTo>
                  <a:pt x="438150" y="122843"/>
                  <a:pt x="439010" y="97290"/>
                  <a:pt x="440728" y="82112"/>
                </a:cubicBezTo>
                <a:cubicBezTo>
                  <a:pt x="442447" y="66933"/>
                  <a:pt x="447952" y="52887"/>
                  <a:pt x="457243" y="39973"/>
                </a:cubicBezTo>
                <a:cubicBezTo>
                  <a:pt x="466534" y="27058"/>
                  <a:pt x="479032" y="17168"/>
                  <a:pt x="494735" y="10301"/>
                </a:cubicBezTo>
                <a:cubicBezTo>
                  <a:pt x="510439" y="3434"/>
                  <a:pt x="528561" y="0"/>
                  <a:pt x="549102" y="0"/>
                </a:cubicBezTo>
                <a:close/>
                <a:moveTo>
                  <a:pt x="111873" y="0"/>
                </a:moveTo>
                <a:cubicBezTo>
                  <a:pt x="139857" y="0"/>
                  <a:pt x="163104" y="5506"/>
                  <a:pt x="181615" y="16518"/>
                </a:cubicBezTo>
                <a:cubicBezTo>
                  <a:pt x="200125" y="27531"/>
                  <a:pt x="212286" y="41256"/>
                  <a:pt x="218098" y="57694"/>
                </a:cubicBezTo>
                <a:cubicBezTo>
                  <a:pt x="223909" y="74133"/>
                  <a:pt x="226814" y="99113"/>
                  <a:pt x="226814" y="132634"/>
                </a:cubicBezTo>
                <a:lnTo>
                  <a:pt x="226814" y="170781"/>
                </a:lnTo>
                <a:lnTo>
                  <a:pt x="125463" y="170781"/>
                </a:lnTo>
                <a:lnTo>
                  <a:pt x="125463" y="104711"/>
                </a:lnTo>
                <a:cubicBezTo>
                  <a:pt x="125463" y="87480"/>
                  <a:pt x="124737" y="77217"/>
                  <a:pt x="123286" y="73923"/>
                </a:cubicBezTo>
                <a:cubicBezTo>
                  <a:pt x="121835" y="70629"/>
                  <a:pt x="118758" y="68982"/>
                  <a:pt x="114056" y="68982"/>
                </a:cubicBezTo>
                <a:cubicBezTo>
                  <a:pt x="108685" y="68982"/>
                  <a:pt x="105224" y="71041"/>
                  <a:pt x="103676" y="75158"/>
                </a:cubicBezTo>
                <a:cubicBezTo>
                  <a:pt x="102127" y="79275"/>
                  <a:pt x="101352" y="90091"/>
                  <a:pt x="101352" y="107606"/>
                </a:cubicBezTo>
                <a:lnTo>
                  <a:pt x="101352" y="272098"/>
                </a:lnTo>
                <a:cubicBezTo>
                  <a:pt x="101352" y="288866"/>
                  <a:pt x="102122" y="299241"/>
                  <a:pt x="103660" y="303221"/>
                </a:cubicBezTo>
                <a:cubicBezTo>
                  <a:pt x="105198" y="307201"/>
                  <a:pt x="108446" y="309191"/>
                  <a:pt x="113404" y="309191"/>
                </a:cubicBezTo>
                <a:cubicBezTo>
                  <a:pt x="118190" y="309191"/>
                  <a:pt x="121396" y="307157"/>
                  <a:pt x="123023" y="303090"/>
                </a:cubicBezTo>
                <a:cubicBezTo>
                  <a:pt x="124649" y="299023"/>
                  <a:pt x="125463" y="287589"/>
                  <a:pt x="125463" y="268787"/>
                </a:cubicBezTo>
                <a:lnTo>
                  <a:pt x="125463" y="219894"/>
                </a:lnTo>
                <a:lnTo>
                  <a:pt x="226814" y="219894"/>
                </a:lnTo>
                <a:lnTo>
                  <a:pt x="226814" y="238154"/>
                </a:lnTo>
                <a:cubicBezTo>
                  <a:pt x="226814" y="275196"/>
                  <a:pt x="224100" y="301754"/>
                  <a:pt x="218671" y="317827"/>
                </a:cubicBezTo>
                <a:cubicBezTo>
                  <a:pt x="213243" y="333901"/>
                  <a:pt x="201250" y="347977"/>
                  <a:pt x="182693" y="360055"/>
                </a:cubicBezTo>
                <a:cubicBezTo>
                  <a:pt x="164136" y="372133"/>
                  <a:pt x="141405" y="378173"/>
                  <a:pt x="114499" y="378173"/>
                </a:cubicBezTo>
                <a:cubicBezTo>
                  <a:pt x="86696" y="378173"/>
                  <a:pt x="63634" y="373055"/>
                  <a:pt x="45313" y="362819"/>
                </a:cubicBezTo>
                <a:cubicBezTo>
                  <a:pt x="26992" y="352584"/>
                  <a:pt x="14860" y="338433"/>
                  <a:pt x="8916" y="320367"/>
                </a:cubicBezTo>
                <a:cubicBezTo>
                  <a:pt x="2972" y="302300"/>
                  <a:pt x="0" y="275649"/>
                  <a:pt x="0" y="240411"/>
                </a:cubicBezTo>
                <a:lnTo>
                  <a:pt x="0" y="136886"/>
                </a:lnTo>
                <a:cubicBezTo>
                  <a:pt x="0" y="110978"/>
                  <a:pt x="900" y="91460"/>
                  <a:pt x="2699" y="78332"/>
                </a:cubicBezTo>
                <a:cubicBezTo>
                  <a:pt x="4497" y="65204"/>
                  <a:pt x="9970" y="52409"/>
                  <a:pt x="19117" y="39948"/>
                </a:cubicBezTo>
                <a:cubicBezTo>
                  <a:pt x="28264" y="27488"/>
                  <a:pt x="40872" y="17714"/>
                  <a:pt x="56941" y="10629"/>
                </a:cubicBezTo>
                <a:cubicBezTo>
                  <a:pt x="73010" y="3543"/>
                  <a:pt x="91320" y="0"/>
                  <a:pt x="11187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AD7BF68-DB20-4978-AC3B-16988079DE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9" r="140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7F107AFA-9D52-4609-A452-5CFFCC3A70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3" r="20833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4E912E-DDEC-4142-8D06-860841617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5720" y="894215"/>
            <a:ext cx="6624641" cy="710877"/>
          </a:xfrm>
        </p:spPr>
        <p:txBody>
          <a:bodyPr/>
          <a:lstStyle/>
          <a:p>
            <a:pPr algn="r" rtl="1"/>
            <a:r>
              <a:rPr lang="fa-IR" sz="3600" dirty="0"/>
              <a:t>انواع پایگاه داده - کدام را انتخاب کنیم؟</a:t>
            </a:r>
            <a:endParaRPr lang="en-US" sz="36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4659FA6-405B-4562-AEB0-41024FCC3890}"/>
              </a:ext>
            </a:extLst>
          </p:cNvPr>
          <p:cNvSpPr/>
          <p:nvPr/>
        </p:nvSpPr>
        <p:spPr>
          <a:xfrm>
            <a:off x="5105720" y="2783241"/>
            <a:ext cx="864000" cy="86409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5B5F056-B92A-4192-BAD0-9EC3E4803FBB}"/>
              </a:ext>
            </a:extLst>
          </p:cNvPr>
          <p:cNvSpPr/>
          <p:nvPr/>
        </p:nvSpPr>
        <p:spPr>
          <a:xfrm>
            <a:off x="5389068" y="3947561"/>
            <a:ext cx="864000" cy="86409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3BAA7BA-F19E-4C92-9922-8395ACD23552}"/>
              </a:ext>
            </a:extLst>
          </p:cNvPr>
          <p:cNvSpPr/>
          <p:nvPr/>
        </p:nvSpPr>
        <p:spPr>
          <a:xfrm>
            <a:off x="5672416" y="5087497"/>
            <a:ext cx="864000" cy="86409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47483E-BC9F-4C68-BDF2-9CC54D5B1CB2}"/>
              </a:ext>
            </a:extLst>
          </p:cNvPr>
          <p:cNvSpPr txBox="1"/>
          <p:nvPr/>
        </p:nvSpPr>
        <p:spPr>
          <a:xfrm>
            <a:off x="6536416" y="3215289"/>
            <a:ext cx="4970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0" i="0" dirty="0">
                <a:solidFill>
                  <a:srgbClr val="535353"/>
                </a:solidFill>
                <a:effectLst/>
                <a:latin typeface="shabnam"/>
              </a:rPr>
              <a:t>انتخاب یک رویکرد سریع و آسان برای استفاده از پایگاه داده ابری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>
                <a:solidFill>
                  <a:srgbClr val="535353"/>
                </a:solidFill>
                <a:latin typeface="shabnam"/>
              </a:rPr>
              <a:t>پایگاه داده محلی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0" i="0" dirty="0">
                <a:solidFill>
                  <a:srgbClr val="535353"/>
                </a:solidFill>
                <a:effectLst/>
                <a:latin typeface="shabnam"/>
              </a:rPr>
              <a:t>استفاده از پایگاه داده به عنوان سرویس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b="0" i="0" dirty="0">
                <a:solidFill>
                  <a:srgbClr val="535353"/>
                </a:solidFill>
                <a:effectLst/>
                <a:latin typeface="shabnam"/>
              </a:rPr>
              <a:t> برون‌سپاری دیتابیس به  طور کامل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F8EF26-7AD5-4E7F-95B3-9A57CF80C483}"/>
              </a:ext>
            </a:extLst>
          </p:cNvPr>
          <p:cNvSpPr txBox="1"/>
          <p:nvPr/>
        </p:nvSpPr>
        <p:spPr>
          <a:xfrm>
            <a:off x="1" y="4714489"/>
            <a:ext cx="12191999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6000" dirty="0">
                <a:solidFill>
                  <a:schemeClr val="bg1"/>
                </a:solidFill>
                <a:cs typeface="Arial" pitchFamily="34" charset="0"/>
              </a:rPr>
              <a:t>جمع بندی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7694687" y="678793"/>
            <a:ext cx="38940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latin typeface="+mj-lt"/>
                <a:cs typeface="Arial" pitchFamily="34" charset="0"/>
              </a:rPr>
              <a:t>منابع:</a:t>
            </a:r>
            <a:endParaRPr lang="ko-KR" altLang="en-US" sz="54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195CD-F1BB-4339-BCB4-449120D30CEB}"/>
              </a:ext>
            </a:extLst>
          </p:cNvPr>
          <p:cNvSpPr txBox="1"/>
          <p:nvPr/>
        </p:nvSpPr>
        <p:spPr>
          <a:xfrm>
            <a:off x="457467" y="1355039"/>
            <a:ext cx="72372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altLang="ko-KR" sz="2800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https://getpancake.com/fa/dbaas/</a:t>
            </a:r>
            <a:endParaRPr lang="fa-IR" altLang="ko-KR" sz="2800" dirty="0">
              <a:solidFill>
                <a:schemeClr val="accent1">
                  <a:lumMod val="60000"/>
                  <a:lumOff val="40000"/>
                </a:schemeClr>
              </a:solidFill>
              <a:latin typeface="iransans"/>
              <a:cs typeface="Arial" pitchFamily="34" charset="0"/>
            </a:endParaRP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altLang="ko-K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iransans"/>
                <a:cs typeface="Arial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https://www.abramad.com/articles</a:t>
            </a:r>
            <a:endParaRPr lang="fa-IR" altLang="ko-KR" sz="2800" dirty="0">
              <a:solidFill>
                <a:schemeClr val="accent1">
                  <a:lumMod val="60000"/>
                  <a:lumOff val="40000"/>
                </a:schemeClr>
              </a:solidFill>
              <a:latin typeface="iransans"/>
              <a:cs typeface="Arial" pitchFamily="34" charset="0"/>
            </a:endParaRP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altLang="ko-KR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iransans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https://www.ibm.com/cloud/learn/what-is-cloud-database</a:t>
            </a:r>
            <a:endParaRPr lang="en-US" altLang="ko-KR" sz="2800" dirty="0">
              <a:solidFill>
                <a:schemeClr val="accent1">
                  <a:lumMod val="60000"/>
                  <a:lumOff val="40000"/>
                </a:schemeClr>
              </a:solidFill>
              <a:latin typeface="iransans"/>
              <a:cs typeface="Arial" pitchFamily="34" charset="0"/>
            </a:endParaRP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iransans"/>
                <a:cs typeface="Arial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https://www.techopedia.com</a:t>
            </a:r>
            <a:endParaRPr 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iransans"/>
              <a:cs typeface="Arial" pitchFamily="34" charset="0"/>
            </a:endParaRP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iransans"/>
                <a:cs typeface="Arial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https://www.oracle.com/</a:t>
            </a:r>
            <a:endParaRPr lang="en-US" sz="2800" dirty="0">
              <a:solidFill>
                <a:schemeClr val="accent1">
                  <a:lumMod val="60000"/>
                  <a:lumOff val="40000"/>
                </a:schemeClr>
              </a:solidFill>
              <a:latin typeface="iransans"/>
              <a:cs typeface="Arial" pitchFamily="34" charset="0"/>
            </a:endParaRPr>
          </a:p>
          <a:p>
            <a:pPr marL="171450" indent="-171450" algn="r" rtl="1">
              <a:buFont typeface="Arial" panose="020B0604020202020204" pitchFamily="34" charset="0"/>
              <a:buChar char="•"/>
            </a:pPr>
            <a:r>
              <a:rPr lang="en-US" altLang="ko-KR" sz="2800" dirty="0">
                <a:solidFill>
                  <a:schemeClr val="accent1">
                    <a:lumMod val="60000"/>
                    <a:lumOff val="40000"/>
                  </a:schemeClr>
                </a:solidFill>
                <a:cs typeface="Arial" pitchFamily="34" charset="0"/>
              </a:rPr>
              <a:t>https://www.techtarget.com/searchcloudcomputing/definition/cloud-database</a:t>
            </a:r>
            <a:endParaRPr lang="ko-KR" altLang="en-US" sz="2800" dirty="0">
              <a:solidFill>
                <a:schemeClr val="accent1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8B2E6212-171D-43FA-AD85-51C78D155272}"/>
              </a:ext>
            </a:extLst>
          </p:cNvPr>
          <p:cNvSpPr>
            <a:spLocks noChangeAspect="1"/>
          </p:cNvSpPr>
          <p:nvPr/>
        </p:nvSpPr>
        <p:spPr>
          <a:xfrm flipH="1">
            <a:off x="3362425" y="1885216"/>
            <a:ext cx="2171600" cy="1170020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929AAE1-CAB7-4CCF-AC18-114B40E782C1}"/>
              </a:ext>
            </a:extLst>
          </p:cNvPr>
          <p:cNvSpPr/>
          <p:nvPr/>
        </p:nvSpPr>
        <p:spPr>
          <a:xfrm>
            <a:off x="3959157" y="2494300"/>
            <a:ext cx="1105470" cy="357926"/>
          </a:xfrm>
          <a:custGeom>
            <a:avLst/>
            <a:gdLst/>
            <a:ahLst/>
            <a:cxnLst/>
            <a:rect l="l" t="t" r="r" b="b"/>
            <a:pathLst>
              <a:path w="1168004" h="378173">
                <a:moveTo>
                  <a:pt x="1046783" y="77242"/>
                </a:moveTo>
                <a:lnTo>
                  <a:pt x="1046783" y="301154"/>
                </a:lnTo>
                <a:cubicBezTo>
                  <a:pt x="1055173" y="301154"/>
                  <a:pt x="1060582" y="299040"/>
                  <a:pt x="1063010" y="294813"/>
                </a:cubicBezTo>
                <a:cubicBezTo>
                  <a:pt x="1065438" y="290585"/>
                  <a:pt x="1066652" y="277061"/>
                  <a:pt x="1066652" y="254242"/>
                </a:cubicBezTo>
                <a:lnTo>
                  <a:pt x="1066652" y="116721"/>
                </a:lnTo>
                <a:cubicBezTo>
                  <a:pt x="1066652" y="101180"/>
                  <a:pt x="1066225" y="91517"/>
                  <a:pt x="1065371" y="87733"/>
                </a:cubicBezTo>
                <a:cubicBezTo>
                  <a:pt x="1064518" y="83948"/>
                  <a:pt x="1062711" y="81253"/>
                  <a:pt x="1059949" y="79649"/>
                </a:cubicBezTo>
                <a:cubicBezTo>
                  <a:pt x="1057188" y="78044"/>
                  <a:pt x="1052799" y="77242"/>
                  <a:pt x="1046783" y="77242"/>
                </a:cubicBezTo>
                <a:close/>
                <a:moveTo>
                  <a:pt x="549534" y="68982"/>
                </a:moveTo>
                <a:cubicBezTo>
                  <a:pt x="546428" y="68982"/>
                  <a:pt x="543979" y="70300"/>
                  <a:pt x="542188" y="72936"/>
                </a:cubicBezTo>
                <a:cubicBezTo>
                  <a:pt x="540398" y="75572"/>
                  <a:pt x="539502" y="85599"/>
                  <a:pt x="539502" y="103016"/>
                </a:cubicBezTo>
                <a:lnTo>
                  <a:pt x="539502" y="268379"/>
                </a:lnTo>
                <a:cubicBezTo>
                  <a:pt x="539502" y="288576"/>
                  <a:pt x="540107" y="300427"/>
                  <a:pt x="541316" y="303932"/>
                </a:cubicBezTo>
                <a:cubicBezTo>
                  <a:pt x="542525" y="307438"/>
                  <a:pt x="545049" y="309191"/>
                  <a:pt x="548886" y="309191"/>
                </a:cubicBezTo>
                <a:cubicBezTo>
                  <a:pt x="552862" y="309191"/>
                  <a:pt x="555529" y="307017"/>
                  <a:pt x="556887" y="302670"/>
                </a:cubicBezTo>
                <a:cubicBezTo>
                  <a:pt x="558245" y="298322"/>
                  <a:pt x="558924" y="286017"/>
                  <a:pt x="558924" y="265753"/>
                </a:cubicBezTo>
                <a:lnTo>
                  <a:pt x="558924" y="103016"/>
                </a:lnTo>
                <a:cubicBezTo>
                  <a:pt x="558924" y="87180"/>
                  <a:pt x="558251" y="77548"/>
                  <a:pt x="556905" y="74122"/>
                </a:cubicBezTo>
                <a:cubicBezTo>
                  <a:pt x="555558" y="70695"/>
                  <a:pt x="553102" y="68982"/>
                  <a:pt x="549534" y="68982"/>
                </a:cubicBezTo>
                <a:close/>
                <a:moveTo>
                  <a:pt x="945431" y="7591"/>
                </a:moveTo>
                <a:lnTo>
                  <a:pt x="1018846" y="7591"/>
                </a:lnTo>
                <a:cubicBezTo>
                  <a:pt x="1063602" y="7591"/>
                  <a:pt x="1094213" y="9734"/>
                  <a:pt x="1110679" y="14021"/>
                </a:cubicBezTo>
                <a:cubicBezTo>
                  <a:pt x="1127146" y="18308"/>
                  <a:pt x="1139749" y="25445"/>
                  <a:pt x="1148489" y="35431"/>
                </a:cubicBezTo>
                <a:cubicBezTo>
                  <a:pt x="1157229" y="45418"/>
                  <a:pt x="1162667" y="56397"/>
                  <a:pt x="1164801" y="68368"/>
                </a:cubicBezTo>
                <a:cubicBezTo>
                  <a:pt x="1166936" y="80340"/>
                  <a:pt x="1168004" y="103220"/>
                  <a:pt x="1168004" y="137008"/>
                </a:cubicBezTo>
                <a:lnTo>
                  <a:pt x="1168004" y="261082"/>
                </a:lnTo>
                <a:cubicBezTo>
                  <a:pt x="1168004" y="293199"/>
                  <a:pt x="1166412" y="314961"/>
                  <a:pt x="1163228" y="326370"/>
                </a:cubicBezTo>
                <a:cubicBezTo>
                  <a:pt x="1160045" y="337778"/>
                  <a:pt x="1154402" y="346779"/>
                  <a:pt x="1146300" y="353370"/>
                </a:cubicBezTo>
                <a:cubicBezTo>
                  <a:pt x="1138198" y="359961"/>
                  <a:pt x="1128425" y="364515"/>
                  <a:pt x="1116981" y="367031"/>
                </a:cubicBezTo>
                <a:cubicBezTo>
                  <a:pt x="1105536" y="369547"/>
                  <a:pt x="1088585" y="370806"/>
                  <a:pt x="1066128" y="370806"/>
                </a:cubicBezTo>
                <a:lnTo>
                  <a:pt x="945431" y="370806"/>
                </a:lnTo>
                <a:close/>
                <a:moveTo>
                  <a:pt x="696442" y="7591"/>
                </a:moveTo>
                <a:lnTo>
                  <a:pt x="797794" y="7591"/>
                </a:lnTo>
                <a:lnTo>
                  <a:pt x="797794" y="277567"/>
                </a:lnTo>
                <a:cubicBezTo>
                  <a:pt x="797794" y="292578"/>
                  <a:pt x="798388" y="301601"/>
                  <a:pt x="799576" y="304637"/>
                </a:cubicBezTo>
                <a:cubicBezTo>
                  <a:pt x="800764" y="307673"/>
                  <a:pt x="802853" y="309191"/>
                  <a:pt x="805841" y="309191"/>
                </a:cubicBezTo>
                <a:cubicBezTo>
                  <a:pt x="809568" y="309191"/>
                  <a:pt x="812061" y="307419"/>
                  <a:pt x="813319" y="303876"/>
                </a:cubicBezTo>
                <a:cubicBezTo>
                  <a:pt x="814577" y="300334"/>
                  <a:pt x="815206" y="290034"/>
                  <a:pt x="815206" y="272977"/>
                </a:cubicBezTo>
                <a:lnTo>
                  <a:pt x="815206" y="7591"/>
                </a:lnTo>
                <a:lnTo>
                  <a:pt x="916558" y="7591"/>
                </a:lnTo>
                <a:lnTo>
                  <a:pt x="916558" y="248783"/>
                </a:lnTo>
                <a:cubicBezTo>
                  <a:pt x="916558" y="275828"/>
                  <a:pt x="915643" y="295025"/>
                  <a:pt x="913813" y="306376"/>
                </a:cubicBezTo>
                <a:cubicBezTo>
                  <a:pt x="911983" y="317726"/>
                  <a:pt x="906524" y="329440"/>
                  <a:pt x="897435" y="341517"/>
                </a:cubicBezTo>
                <a:cubicBezTo>
                  <a:pt x="888346" y="353594"/>
                  <a:pt x="876430" y="362723"/>
                  <a:pt x="861688" y="368903"/>
                </a:cubicBezTo>
                <a:cubicBezTo>
                  <a:pt x="846946" y="375083"/>
                  <a:pt x="829644" y="378173"/>
                  <a:pt x="809782" y="378173"/>
                </a:cubicBezTo>
                <a:cubicBezTo>
                  <a:pt x="787937" y="378173"/>
                  <a:pt x="768572" y="374527"/>
                  <a:pt x="751687" y="367237"/>
                </a:cubicBezTo>
                <a:cubicBezTo>
                  <a:pt x="734802" y="359947"/>
                  <a:pt x="722127" y="350382"/>
                  <a:pt x="713663" y="338544"/>
                </a:cubicBezTo>
                <a:cubicBezTo>
                  <a:pt x="705198" y="326705"/>
                  <a:pt x="700212" y="314349"/>
                  <a:pt x="698704" y="301475"/>
                </a:cubicBezTo>
                <a:cubicBezTo>
                  <a:pt x="697196" y="288601"/>
                  <a:pt x="696442" y="261994"/>
                  <a:pt x="696442" y="221652"/>
                </a:cubicBezTo>
                <a:close/>
                <a:moveTo>
                  <a:pt x="269156" y="7591"/>
                </a:moveTo>
                <a:lnTo>
                  <a:pt x="370508" y="7591"/>
                </a:lnTo>
                <a:lnTo>
                  <a:pt x="370508" y="290885"/>
                </a:lnTo>
                <a:lnTo>
                  <a:pt x="426542" y="290885"/>
                </a:lnTo>
                <a:lnTo>
                  <a:pt x="426542" y="370806"/>
                </a:lnTo>
                <a:lnTo>
                  <a:pt x="269156" y="370806"/>
                </a:lnTo>
                <a:close/>
                <a:moveTo>
                  <a:pt x="549102" y="0"/>
                </a:moveTo>
                <a:cubicBezTo>
                  <a:pt x="568659" y="0"/>
                  <a:pt x="586336" y="3247"/>
                  <a:pt x="602134" y="9741"/>
                </a:cubicBezTo>
                <a:cubicBezTo>
                  <a:pt x="617932" y="16235"/>
                  <a:pt x="630662" y="26006"/>
                  <a:pt x="640324" y="39054"/>
                </a:cubicBezTo>
                <a:cubicBezTo>
                  <a:pt x="649986" y="52102"/>
                  <a:pt x="655727" y="66216"/>
                  <a:pt x="657547" y="81396"/>
                </a:cubicBezTo>
                <a:cubicBezTo>
                  <a:pt x="659367" y="96577"/>
                  <a:pt x="660276" y="122368"/>
                  <a:pt x="660276" y="158771"/>
                </a:cubicBezTo>
                <a:lnTo>
                  <a:pt x="660276" y="219402"/>
                </a:lnTo>
                <a:cubicBezTo>
                  <a:pt x="660276" y="254944"/>
                  <a:pt x="659406" y="280401"/>
                  <a:pt x="657665" y="295773"/>
                </a:cubicBezTo>
                <a:cubicBezTo>
                  <a:pt x="655925" y="311146"/>
                  <a:pt x="650408" y="325290"/>
                  <a:pt x="641114" y="338207"/>
                </a:cubicBezTo>
                <a:cubicBezTo>
                  <a:pt x="631821" y="351124"/>
                  <a:pt x="619327" y="361014"/>
                  <a:pt x="603634" y="367877"/>
                </a:cubicBezTo>
                <a:cubicBezTo>
                  <a:pt x="587941" y="374741"/>
                  <a:pt x="569763" y="378173"/>
                  <a:pt x="549102" y="378173"/>
                </a:cubicBezTo>
                <a:cubicBezTo>
                  <a:pt x="529443" y="378173"/>
                  <a:pt x="511765" y="374947"/>
                  <a:pt x="496068" y="368495"/>
                </a:cubicBezTo>
                <a:cubicBezTo>
                  <a:pt x="480371" y="362043"/>
                  <a:pt x="467693" y="352294"/>
                  <a:pt x="458033" y="339250"/>
                </a:cubicBezTo>
                <a:cubicBezTo>
                  <a:pt x="448373" y="326205"/>
                  <a:pt x="442644" y="312182"/>
                  <a:pt x="440847" y="297179"/>
                </a:cubicBezTo>
                <a:cubicBezTo>
                  <a:pt x="439049" y="282177"/>
                  <a:pt x="438150" y="256251"/>
                  <a:pt x="438150" y="219402"/>
                </a:cubicBezTo>
                <a:lnTo>
                  <a:pt x="438150" y="158771"/>
                </a:lnTo>
                <a:cubicBezTo>
                  <a:pt x="438150" y="122843"/>
                  <a:pt x="439010" y="97290"/>
                  <a:pt x="440728" y="82112"/>
                </a:cubicBezTo>
                <a:cubicBezTo>
                  <a:pt x="442447" y="66933"/>
                  <a:pt x="447952" y="52887"/>
                  <a:pt x="457243" y="39973"/>
                </a:cubicBezTo>
                <a:cubicBezTo>
                  <a:pt x="466534" y="27058"/>
                  <a:pt x="479032" y="17168"/>
                  <a:pt x="494735" y="10301"/>
                </a:cubicBezTo>
                <a:cubicBezTo>
                  <a:pt x="510439" y="3434"/>
                  <a:pt x="528561" y="0"/>
                  <a:pt x="549102" y="0"/>
                </a:cubicBezTo>
                <a:close/>
                <a:moveTo>
                  <a:pt x="111873" y="0"/>
                </a:moveTo>
                <a:cubicBezTo>
                  <a:pt x="139857" y="0"/>
                  <a:pt x="163104" y="5506"/>
                  <a:pt x="181615" y="16518"/>
                </a:cubicBezTo>
                <a:cubicBezTo>
                  <a:pt x="200125" y="27531"/>
                  <a:pt x="212286" y="41256"/>
                  <a:pt x="218098" y="57694"/>
                </a:cubicBezTo>
                <a:cubicBezTo>
                  <a:pt x="223909" y="74133"/>
                  <a:pt x="226814" y="99113"/>
                  <a:pt x="226814" y="132634"/>
                </a:cubicBezTo>
                <a:lnTo>
                  <a:pt x="226814" y="170781"/>
                </a:lnTo>
                <a:lnTo>
                  <a:pt x="125463" y="170781"/>
                </a:lnTo>
                <a:lnTo>
                  <a:pt x="125463" y="104711"/>
                </a:lnTo>
                <a:cubicBezTo>
                  <a:pt x="125463" y="87480"/>
                  <a:pt x="124737" y="77217"/>
                  <a:pt x="123286" y="73923"/>
                </a:cubicBezTo>
                <a:cubicBezTo>
                  <a:pt x="121835" y="70629"/>
                  <a:pt x="118758" y="68982"/>
                  <a:pt x="114056" y="68982"/>
                </a:cubicBezTo>
                <a:cubicBezTo>
                  <a:pt x="108685" y="68982"/>
                  <a:pt x="105224" y="71041"/>
                  <a:pt x="103676" y="75158"/>
                </a:cubicBezTo>
                <a:cubicBezTo>
                  <a:pt x="102127" y="79275"/>
                  <a:pt x="101352" y="90091"/>
                  <a:pt x="101352" y="107606"/>
                </a:cubicBezTo>
                <a:lnTo>
                  <a:pt x="101352" y="272098"/>
                </a:lnTo>
                <a:cubicBezTo>
                  <a:pt x="101352" y="288866"/>
                  <a:pt x="102122" y="299241"/>
                  <a:pt x="103660" y="303221"/>
                </a:cubicBezTo>
                <a:cubicBezTo>
                  <a:pt x="105198" y="307201"/>
                  <a:pt x="108446" y="309191"/>
                  <a:pt x="113404" y="309191"/>
                </a:cubicBezTo>
                <a:cubicBezTo>
                  <a:pt x="118190" y="309191"/>
                  <a:pt x="121396" y="307157"/>
                  <a:pt x="123023" y="303090"/>
                </a:cubicBezTo>
                <a:cubicBezTo>
                  <a:pt x="124649" y="299023"/>
                  <a:pt x="125463" y="287589"/>
                  <a:pt x="125463" y="268787"/>
                </a:cubicBezTo>
                <a:lnTo>
                  <a:pt x="125463" y="219894"/>
                </a:lnTo>
                <a:lnTo>
                  <a:pt x="226814" y="219894"/>
                </a:lnTo>
                <a:lnTo>
                  <a:pt x="226814" y="238154"/>
                </a:lnTo>
                <a:cubicBezTo>
                  <a:pt x="226814" y="275196"/>
                  <a:pt x="224100" y="301754"/>
                  <a:pt x="218671" y="317827"/>
                </a:cubicBezTo>
                <a:cubicBezTo>
                  <a:pt x="213243" y="333901"/>
                  <a:pt x="201250" y="347977"/>
                  <a:pt x="182693" y="360055"/>
                </a:cubicBezTo>
                <a:cubicBezTo>
                  <a:pt x="164136" y="372133"/>
                  <a:pt x="141405" y="378173"/>
                  <a:pt x="114499" y="378173"/>
                </a:cubicBezTo>
                <a:cubicBezTo>
                  <a:pt x="86696" y="378173"/>
                  <a:pt x="63634" y="373055"/>
                  <a:pt x="45313" y="362819"/>
                </a:cubicBezTo>
                <a:cubicBezTo>
                  <a:pt x="26992" y="352584"/>
                  <a:pt x="14860" y="338433"/>
                  <a:pt x="8916" y="320367"/>
                </a:cubicBezTo>
                <a:cubicBezTo>
                  <a:pt x="2972" y="302300"/>
                  <a:pt x="0" y="275649"/>
                  <a:pt x="0" y="240411"/>
                </a:cubicBezTo>
                <a:lnTo>
                  <a:pt x="0" y="136886"/>
                </a:lnTo>
                <a:cubicBezTo>
                  <a:pt x="0" y="110978"/>
                  <a:pt x="900" y="91460"/>
                  <a:pt x="2699" y="78332"/>
                </a:cubicBezTo>
                <a:cubicBezTo>
                  <a:pt x="4497" y="65204"/>
                  <a:pt x="9970" y="52409"/>
                  <a:pt x="19117" y="39948"/>
                </a:cubicBezTo>
                <a:cubicBezTo>
                  <a:pt x="28264" y="27488"/>
                  <a:pt x="40872" y="17714"/>
                  <a:pt x="56941" y="10629"/>
                </a:cubicBezTo>
                <a:cubicBezTo>
                  <a:pt x="73010" y="3543"/>
                  <a:pt x="91320" y="0"/>
                  <a:pt x="11187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4" name="Rounded Rectangle 4">
            <a:extLst>
              <a:ext uri="{FF2B5EF4-FFF2-40B4-BE49-F238E27FC236}">
                <a16:creationId xmlns:a16="http://schemas.microsoft.com/office/drawing/2014/main" id="{C8B03968-127C-4F10-9770-3765DA83CAD8}"/>
              </a:ext>
            </a:extLst>
          </p:cNvPr>
          <p:cNvSpPr/>
          <p:nvPr/>
        </p:nvSpPr>
        <p:spPr>
          <a:xfrm>
            <a:off x="10478007" y="2206728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0B43E20-2735-48FF-9EE0-A261154FF1F9}"/>
              </a:ext>
            </a:extLst>
          </p:cNvPr>
          <p:cNvSpPr txBox="1"/>
          <p:nvPr/>
        </p:nvSpPr>
        <p:spPr>
          <a:xfrm>
            <a:off x="10519445" y="2502852"/>
            <a:ext cx="1160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Arial" pitchFamily="34" charset="0"/>
              </a:rPr>
              <a:t>مقدمه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8A3FFF0-B037-4F22-8417-9C009529B20C}"/>
              </a:ext>
            </a:extLst>
          </p:cNvPr>
          <p:cNvSpPr txBox="1"/>
          <p:nvPr/>
        </p:nvSpPr>
        <p:spPr>
          <a:xfrm>
            <a:off x="5194153" y="468074"/>
            <a:ext cx="623439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dirty="0">
                <a:solidFill>
                  <a:schemeClr val="bg1"/>
                </a:solidFill>
                <a:cs typeface="Arial" pitchFamily="34" charset="0"/>
              </a:rPr>
              <a:t>فهرست مطالب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Rounded Rectangle 4">
            <a:extLst>
              <a:ext uri="{FF2B5EF4-FFF2-40B4-BE49-F238E27FC236}">
                <a16:creationId xmlns:a16="http://schemas.microsoft.com/office/drawing/2014/main" id="{5B0A32DC-6092-440F-A91D-5BC05F377D6F}"/>
              </a:ext>
            </a:extLst>
          </p:cNvPr>
          <p:cNvSpPr/>
          <p:nvPr/>
        </p:nvSpPr>
        <p:spPr>
          <a:xfrm>
            <a:off x="9082152" y="2206728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02D373-7333-4177-8166-8091387570C3}"/>
              </a:ext>
            </a:extLst>
          </p:cNvPr>
          <p:cNvSpPr txBox="1"/>
          <p:nvPr/>
        </p:nvSpPr>
        <p:spPr>
          <a:xfrm>
            <a:off x="9123590" y="2502852"/>
            <a:ext cx="1160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cs typeface="Arial" pitchFamily="34" charset="0"/>
              </a:rPr>
              <a:t>پایگاه داده ابری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Rounded Rectangle 4">
            <a:extLst>
              <a:ext uri="{FF2B5EF4-FFF2-40B4-BE49-F238E27FC236}">
                <a16:creationId xmlns:a16="http://schemas.microsoft.com/office/drawing/2014/main" id="{D7EA33C4-7872-4513-A466-A8F016FE855A}"/>
              </a:ext>
            </a:extLst>
          </p:cNvPr>
          <p:cNvSpPr/>
          <p:nvPr/>
        </p:nvSpPr>
        <p:spPr>
          <a:xfrm>
            <a:off x="7672492" y="2206728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2A2FAC8-3CE9-4CDD-834F-25960CE18866}"/>
              </a:ext>
            </a:extLst>
          </p:cNvPr>
          <p:cNvSpPr txBox="1"/>
          <p:nvPr/>
        </p:nvSpPr>
        <p:spPr>
          <a:xfrm>
            <a:off x="7713930" y="2502852"/>
            <a:ext cx="116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Arial" pitchFamily="34" charset="0"/>
              </a:rPr>
              <a:t>انواع پایگاه داده ابری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6" name="Rounded Rectangle 4">
            <a:extLst>
              <a:ext uri="{FF2B5EF4-FFF2-40B4-BE49-F238E27FC236}">
                <a16:creationId xmlns:a16="http://schemas.microsoft.com/office/drawing/2014/main" id="{A2FBDE21-28A9-441B-8B0A-C0FAA2CB0A63}"/>
              </a:ext>
            </a:extLst>
          </p:cNvPr>
          <p:cNvSpPr/>
          <p:nvPr/>
        </p:nvSpPr>
        <p:spPr>
          <a:xfrm>
            <a:off x="6231954" y="2206728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3981835-1745-4781-98E4-E0C974491877}"/>
              </a:ext>
            </a:extLst>
          </p:cNvPr>
          <p:cNvSpPr txBox="1"/>
          <p:nvPr/>
        </p:nvSpPr>
        <p:spPr>
          <a:xfrm>
            <a:off x="6294112" y="2330073"/>
            <a:ext cx="11191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Arial" pitchFamily="34" charset="0"/>
              </a:rPr>
              <a:t>مزایای پایگاه داده ابری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8" name="Rounded Rectangle 4">
            <a:extLst>
              <a:ext uri="{FF2B5EF4-FFF2-40B4-BE49-F238E27FC236}">
                <a16:creationId xmlns:a16="http://schemas.microsoft.com/office/drawing/2014/main" id="{986D5A2E-15FF-47E2-B5BE-254D490E7D91}"/>
              </a:ext>
            </a:extLst>
          </p:cNvPr>
          <p:cNvSpPr/>
          <p:nvPr/>
        </p:nvSpPr>
        <p:spPr>
          <a:xfrm>
            <a:off x="10478007" y="3744044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ECCCD01-87EC-443B-8B77-DE174624EE85}"/>
              </a:ext>
            </a:extLst>
          </p:cNvPr>
          <p:cNvSpPr txBox="1"/>
          <p:nvPr/>
        </p:nvSpPr>
        <p:spPr>
          <a:xfrm>
            <a:off x="10519445" y="4040168"/>
            <a:ext cx="116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Arial" pitchFamily="34" charset="0"/>
              </a:rPr>
              <a:t>معایب پایگاه داده ابری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Rounded Rectangle 4">
            <a:extLst>
              <a:ext uri="{FF2B5EF4-FFF2-40B4-BE49-F238E27FC236}">
                <a16:creationId xmlns:a16="http://schemas.microsoft.com/office/drawing/2014/main" id="{FD4F1662-2113-46EF-A7CC-8C3764393A03}"/>
              </a:ext>
            </a:extLst>
          </p:cNvPr>
          <p:cNvSpPr/>
          <p:nvPr/>
        </p:nvSpPr>
        <p:spPr>
          <a:xfrm>
            <a:off x="9082152" y="3744044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2EEB9C3-5232-4CB6-8666-DC64599100F0}"/>
              </a:ext>
            </a:extLst>
          </p:cNvPr>
          <p:cNvSpPr txBox="1"/>
          <p:nvPr/>
        </p:nvSpPr>
        <p:spPr>
          <a:xfrm>
            <a:off x="9123590" y="4040168"/>
            <a:ext cx="116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b="1" dirty="0">
                <a:solidFill>
                  <a:schemeClr val="bg1"/>
                </a:solidFill>
                <a:cs typeface="Arial" pitchFamily="34" charset="0"/>
              </a:rPr>
              <a:t>کاربرد پایگاه داده ابری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2" name="Rounded Rectangle 4">
            <a:extLst>
              <a:ext uri="{FF2B5EF4-FFF2-40B4-BE49-F238E27FC236}">
                <a16:creationId xmlns:a16="http://schemas.microsoft.com/office/drawing/2014/main" id="{5CEB7871-2E9F-4A67-AF5F-32D64E191910}"/>
              </a:ext>
            </a:extLst>
          </p:cNvPr>
          <p:cNvSpPr/>
          <p:nvPr/>
        </p:nvSpPr>
        <p:spPr>
          <a:xfrm>
            <a:off x="7672492" y="3744044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735E3E0-66C4-44E9-BFE0-4713E5D4F0D6}"/>
              </a:ext>
            </a:extLst>
          </p:cNvPr>
          <p:cNvSpPr txBox="1"/>
          <p:nvPr/>
        </p:nvSpPr>
        <p:spPr>
          <a:xfrm>
            <a:off x="7731036" y="3913555"/>
            <a:ext cx="116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cs typeface="Arial" pitchFamily="34" charset="0"/>
              </a:rPr>
              <a:t>جمع بندی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4" name="Rounded Rectangle 4">
            <a:extLst>
              <a:ext uri="{FF2B5EF4-FFF2-40B4-BE49-F238E27FC236}">
                <a16:creationId xmlns:a16="http://schemas.microsoft.com/office/drawing/2014/main" id="{2413C36D-1BD1-44B3-8D78-338A45FB82FF}"/>
              </a:ext>
            </a:extLst>
          </p:cNvPr>
          <p:cNvSpPr/>
          <p:nvPr/>
        </p:nvSpPr>
        <p:spPr>
          <a:xfrm>
            <a:off x="6231954" y="3744044"/>
            <a:ext cx="1243508" cy="1170020"/>
          </a:xfrm>
          <a:prstGeom prst="roundRect">
            <a:avLst>
              <a:gd name="adj" fmla="val 8843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solidFill>
                <a:schemeClr val="bg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8624966-625E-40BF-81DF-95463881A0F7}"/>
              </a:ext>
            </a:extLst>
          </p:cNvPr>
          <p:cNvSpPr txBox="1"/>
          <p:nvPr/>
        </p:nvSpPr>
        <p:spPr>
          <a:xfrm>
            <a:off x="6231954" y="3913554"/>
            <a:ext cx="1160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400" b="1" dirty="0">
                <a:solidFill>
                  <a:schemeClr val="bg1"/>
                </a:solidFill>
                <a:cs typeface="Arial" pitchFamily="34" charset="0"/>
              </a:rPr>
              <a:t>لینک منابع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490A43-EE90-4389-B847-6EB78414C5EA}"/>
              </a:ext>
            </a:extLst>
          </p:cNvPr>
          <p:cNvSpPr txBox="1"/>
          <p:nvPr/>
        </p:nvSpPr>
        <p:spPr>
          <a:xfrm>
            <a:off x="5534026" y="124288"/>
            <a:ext cx="611505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5400" b="1" dirty="0">
                <a:solidFill>
                  <a:schemeClr val="bg1"/>
                </a:solidFill>
                <a:cs typeface="Arial" pitchFamily="34" charset="0"/>
              </a:rPr>
              <a:t>مقدمه</a:t>
            </a:r>
            <a:endParaRPr lang="ko-KR" altLang="en-US" sz="5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ECD7F4-4438-40C5-8BF5-DBCBF58025D5}"/>
              </a:ext>
            </a:extLst>
          </p:cNvPr>
          <p:cNvSpPr txBox="1"/>
          <p:nvPr/>
        </p:nvSpPr>
        <p:spPr>
          <a:xfrm>
            <a:off x="7070235" y="2282675"/>
            <a:ext cx="457884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6000" dirty="0">
                <a:solidFill>
                  <a:schemeClr val="bg1"/>
                </a:solidFill>
                <a:cs typeface="Arial" pitchFamily="34" charset="0"/>
              </a:rPr>
              <a:t>مفهوم پایگاه داده</a:t>
            </a:r>
            <a:endParaRPr lang="ko-KR" altLang="en-US" sz="60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" name="Audio Recording Jan 20, 2023 at 2:23:13 AM">
            <a:hlinkClick r:id="" action="ppaction://media"/>
            <a:extLst>
              <a:ext uri="{FF2B5EF4-FFF2-40B4-BE49-F238E27FC236}">
                <a16:creationId xmlns:a16="http://schemas.microsoft.com/office/drawing/2014/main" id="{0A90A66B-0952-7493-FCB7-6202CB6930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42676" y="582121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413459" y="2488299"/>
            <a:ext cx="4777152" cy="2284429"/>
            <a:chOff x="6665542" y="2380271"/>
            <a:chExt cx="4777152" cy="228442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380271"/>
              <a:ext cx="4777152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پایگاه داده ابری چیست؟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65598" y="4285044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endParaRPr lang="ko-KR" altLang="en-US" sz="1867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pic>
        <p:nvPicPr>
          <p:cNvPr id="2" name="Audio Recording Jan 20, 2023 at 2:25:00 AM">
            <a:hlinkClick r:id="" action="ppaction://media"/>
            <a:extLst>
              <a:ext uri="{FF2B5EF4-FFF2-40B4-BE49-F238E27FC236}">
                <a16:creationId xmlns:a16="http://schemas.microsoft.com/office/drawing/2014/main" id="{DF8229D5-934E-3E11-FEDD-357BE6EEA5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34437" y="589049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33248B27-A8E5-479E-91B4-0BFCBE9D7CED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" t="1816" r="1454" b="2995"/>
          <a:stretch/>
        </p:blipFill>
        <p:spPr>
          <a:xfrm>
            <a:off x="670824" y="1896663"/>
            <a:ext cx="6889072" cy="382922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72705A9-5F1E-48CA-9144-2D3FCF2AB689}"/>
              </a:ext>
            </a:extLst>
          </p:cNvPr>
          <p:cNvSpPr txBox="1">
            <a:spLocks/>
          </p:cNvSpPr>
          <p:nvPr/>
        </p:nvSpPr>
        <p:spPr>
          <a:xfrm>
            <a:off x="6261581" y="484206"/>
            <a:ext cx="4791256" cy="20519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b="1" dirty="0"/>
              <a:t>پایگاه داده‌ی ابری چگونه کار می‌کند؟</a:t>
            </a:r>
            <a:endParaRPr lang="en-US" altLang="ko-KR" b="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4DC9FB-8F56-41BD-A7A3-F4D358812D4F}"/>
              </a:ext>
            </a:extLst>
          </p:cNvPr>
          <p:cNvGrpSpPr/>
          <p:nvPr/>
        </p:nvGrpSpPr>
        <p:grpSpPr>
          <a:xfrm>
            <a:off x="9782110" y="3436620"/>
            <a:ext cx="2409890" cy="3421380"/>
            <a:chOff x="7691407" y="1679778"/>
            <a:chExt cx="3354813" cy="476291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B43748-DBBD-4569-AB31-59CEA4D03688}"/>
                </a:ext>
              </a:extLst>
            </p:cNvPr>
            <p:cNvSpPr txBox="1"/>
            <p:nvPr/>
          </p:nvSpPr>
          <p:spPr>
            <a:xfrm>
              <a:off x="8198928" y="2855120"/>
              <a:ext cx="2307366" cy="2913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ko-KR" sz="1000" dirty="0">
                  <a:solidFill>
                    <a:schemeClr val="accent2"/>
                  </a:solidFill>
                  <a:cs typeface="Arial" pitchFamily="34" charset="0"/>
                </a:rPr>
                <a:t>10100110100100001010100111101110110110110101010000111001010110010101001110101000101010001011010110110110100010101110001010100010100010111010110001001101001101001000010101001111011101101101101010100001110010101100101010011101010001010100010110101101101101001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C8AFD22-6CAB-4354-AB65-F23111F062EF}"/>
                </a:ext>
              </a:extLst>
            </p:cNvPr>
            <p:cNvGrpSpPr/>
            <p:nvPr/>
          </p:nvGrpSpPr>
          <p:grpSpPr>
            <a:xfrm>
              <a:off x="7691407" y="4763531"/>
              <a:ext cx="3354813" cy="1679158"/>
              <a:chOff x="7996207" y="4763531"/>
              <a:chExt cx="3354813" cy="1679158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A4F2C8EE-BD4D-4A99-8E8A-3369C5836C18}"/>
                  </a:ext>
                </a:extLst>
              </p:cNvPr>
              <p:cNvSpPr/>
              <p:nvPr/>
            </p:nvSpPr>
            <p:spPr>
              <a:xfrm flipH="1">
                <a:off x="7996207" y="4763531"/>
                <a:ext cx="3354813" cy="1679158"/>
              </a:xfrm>
              <a:custGeom>
                <a:avLst/>
                <a:gdLst>
                  <a:gd name="connsiteX0" fmla="*/ 6847555 w 6849572"/>
                  <a:gd name="connsiteY0" fmla="*/ 124465 h 3428362"/>
                  <a:gd name="connsiteX1" fmla="*/ 6835443 w 6849572"/>
                  <a:gd name="connsiteY1" fmla="*/ 76181 h 3428362"/>
                  <a:gd name="connsiteX2" fmla="*/ 6737647 w 6849572"/>
                  <a:gd name="connsiteY2" fmla="*/ 1954 h 3428362"/>
                  <a:gd name="connsiteX3" fmla="*/ 6674959 w 6849572"/>
                  <a:gd name="connsiteY3" fmla="*/ 2036 h 3428362"/>
                  <a:gd name="connsiteX4" fmla="*/ 6581582 w 6849572"/>
                  <a:gd name="connsiteY4" fmla="*/ 38863 h 3428362"/>
                  <a:gd name="connsiteX5" fmla="*/ 6565951 w 6849572"/>
                  <a:gd name="connsiteY5" fmla="*/ 27406 h 3428362"/>
                  <a:gd name="connsiteX6" fmla="*/ 6566687 w 6849572"/>
                  <a:gd name="connsiteY6" fmla="*/ 25442 h 3428362"/>
                  <a:gd name="connsiteX7" fmla="*/ 6564723 w 6849572"/>
                  <a:gd name="connsiteY7" fmla="*/ 22414 h 3428362"/>
                  <a:gd name="connsiteX8" fmla="*/ 6553594 w 6849572"/>
                  <a:gd name="connsiteY8" fmla="*/ 40745 h 3428362"/>
                  <a:gd name="connsiteX9" fmla="*/ 6541154 w 6849572"/>
                  <a:gd name="connsiteY9" fmla="*/ 61614 h 3428362"/>
                  <a:gd name="connsiteX10" fmla="*/ 6338933 w 6849572"/>
                  <a:gd name="connsiteY10" fmla="*/ 276356 h 3428362"/>
                  <a:gd name="connsiteX11" fmla="*/ 6059212 w 6849572"/>
                  <a:gd name="connsiteY11" fmla="*/ 705349 h 3428362"/>
                  <a:gd name="connsiteX12" fmla="*/ 5716066 w 6849572"/>
                  <a:gd name="connsiteY12" fmla="*/ 1260945 h 3428362"/>
                  <a:gd name="connsiteX13" fmla="*/ 5513682 w 6849572"/>
                  <a:gd name="connsiteY13" fmla="*/ 1507195 h 3428362"/>
                  <a:gd name="connsiteX14" fmla="*/ 5331920 w 6849572"/>
                  <a:gd name="connsiteY14" fmla="*/ 1659086 h 3428362"/>
                  <a:gd name="connsiteX15" fmla="*/ 5071103 w 6849572"/>
                  <a:gd name="connsiteY15" fmla="*/ 1802302 h 3428362"/>
                  <a:gd name="connsiteX16" fmla="*/ 5055064 w 6849572"/>
                  <a:gd name="connsiteY16" fmla="*/ 1814005 h 3428362"/>
                  <a:gd name="connsiteX17" fmla="*/ 4980100 w 6849572"/>
                  <a:gd name="connsiteY17" fmla="*/ 1874483 h 3428362"/>
                  <a:gd name="connsiteX18" fmla="*/ 4623943 w 6849572"/>
                  <a:gd name="connsiteY18" fmla="*/ 1976043 h 3428362"/>
                  <a:gd name="connsiteX19" fmla="*/ 4397497 w 6849572"/>
                  <a:gd name="connsiteY19" fmla="*/ 1969251 h 3428362"/>
                  <a:gd name="connsiteX20" fmla="*/ 3964576 w 6849572"/>
                  <a:gd name="connsiteY20" fmla="*/ 1887822 h 3428362"/>
                  <a:gd name="connsiteX21" fmla="*/ 3480342 w 6849572"/>
                  <a:gd name="connsiteY21" fmla="*/ 1773004 h 3428362"/>
                  <a:gd name="connsiteX22" fmla="*/ 3381318 w 6849572"/>
                  <a:gd name="connsiteY22" fmla="*/ 1755573 h 3428362"/>
                  <a:gd name="connsiteX23" fmla="*/ 3390402 w 6849572"/>
                  <a:gd name="connsiteY23" fmla="*/ 1755736 h 3428362"/>
                  <a:gd name="connsiteX24" fmla="*/ 3411107 w 6849572"/>
                  <a:gd name="connsiteY24" fmla="*/ 1752790 h 3428362"/>
                  <a:gd name="connsiteX25" fmla="*/ 3423710 w 6849572"/>
                  <a:gd name="connsiteY25" fmla="*/ 1752381 h 3428362"/>
                  <a:gd name="connsiteX26" fmla="*/ 3454399 w 6849572"/>
                  <a:gd name="connsiteY26" fmla="*/ 1755327 h 3428362"/>
                  <a:gd name="connsiteX27" fmla="*/ 3584849 w 6849572"/>
                  <a:gd name="connsiteY27" fmla="*/ 1763838 h 3428362"/>
                  <a:gd name="connsiteX28" fmla="*/ 3597288 w 6849572"/>
                  <a:gd name="connsiteY28" fmla="*/ 1763920 h 3428362"/>
                  <a:gd name="connsiteX29" fmla="*/ 3631005 w 6849572"/>
                  <a:gd name="connsiteY29" fmla="*/ 1768094 h 3428362"/>
                  <a:gd name="connsiteX30" fmla="*/ 3666114 w 6849572"/>
                  <a:gd name="connsiteY30" fmla="*/ 1772922 h 3428362"/>
                  <a:gd name="connsiteX31" fmla="*/ 3945917 w 6849572"/>
                  <a:gd name="connsiteY31" fmla="*/ 1819652 h 3428362"/>
                  <a:gd name="connsiteX32" fmla="*/ 4348477 w 6849572"/>
                  <a:gd name="connsiteY32" fmla="*/ 1891096 h 3428362"/>
                  <a:gd name="connsiteX33" fmla="*/ 4593990 w 6849572"/>
                  <a:gd name="connsiteY33" fmla="*/ 1910737 h 3428362"/>
                  <a:gd name="connsiteX34" fmla="*/ 4760611 w 6849572"/>
                  <a:gd name="connsiteY34" fmla="*/ 1898625 h 3428362"/>
                  <a:gd name="connsiteX35" fmla="*/ 4968152 w 6849572"/>
                  <a:gd name="connsiteY35" fmla="*/ 1844284 h 3428362"/>
                  <a:gd name="connsiteX36" fmla="*/ 5028057 w 6849572"/>
                  <a:gd name="connsiteY36" fmla="*/ 1816378 h 3428362"/>
                  <a:gd name="connsiteX37" fmla="*/ 5085589 w 6849572"/>
                  <a:gd name="connsiteY37" fmla="*/ 1780124 h 3428362"/>
                  <a:gd name="connsiteX38" fmla="*/ 5107194 w 6849572"/>
                  <a:gd name="connsiteY38" fmla="*/ 1757373 h 3428362"/>
                  <a:gd name="connsiteX39" fmla="*/ 5224467 w 6849572"/>
                  <a:gd name="connsiteY39" fmla="*/ 1503185 h 3428362"/>
                  <a:gd name="connsiteX40" fmla="*/ 5224140 w 6849572"/>
                  <a:gd name="connsiteY40" fmla="*/ 1473887 h 3428362"/>
                  <a:gd name="connsiteX41" fmla="*/ 5138128 w 6849572"/>
                  <a:gd name="connsiteY41" fmla="*/ 1310621 h 3428362"/>
                  <a:gd name="connsiteX42" fmla="*/ 4994503 w 6849572"/>
                  <a:gd name="connsiteY42" fmla="*/ 1252680 h 3428362"/>
                  <a:gd name="connsiteX43" fmla="*/ 4509370 w 6849572"/>
                  <a:gd name="connsiteY43" fmla="*/ 1178044 h 3428362"/>
                  <a:gd name="connsiteX44" fmla="*/ 4219418 w 6849572"/>
                  <a:gd name="connsiteY44" fmla="*/ 1145800 h 3428362"/>
                  <a:gd name="connsiteX45" fmla="*/ 3745578 w 6849572"/>
                  <a:gd name="connsiteY45" fmla="*/ 1033109 h 3428362"/>
                  <a:gd name="connsiteX46" fmla="*/ 3470276 w 6849572"/>
                  <a:gd name="connsiteY46" fmla="*/ 938669 h 3428362"/>
                  <a:gd name="connsiteX47" fmla="*/ 3312575 w 6849572"/>
                  <a:gd name="connsiteY47" fmla="*/ 876553 h 3428362"/>
                  <a:gd name="connsiteX48" fmla="*/ 3169768 w 6849572"/>
                  <a:gd name="connsiteY48" fmla="*/ 817549 h 3428362"/>
                  <a:gd name="connsiteX49" fmla="*/ 2636841 w 6849572"/>
                  <a:gd name="connsiteY49" fmla="*/ 587748 h 3428362"/>
                  <a:gd name="connsiteX50" fmla="*/ 2470710 w 6849572"/>
                  <a:gd name="connsiteY50" fmla="*/ 514995 h 3428362"/>
                  <a:gd name="connsiteX51" fmla="*/ 2460726 w 6849572"/>
                  <a:gd name="connsiteY51" fmla="*/ 512212 h 3428362"/>
                  <a:gd name="connsiteX52" fmla="*/ 2041308 w 6849572"/>
                  <a:gd name="connsiteY52" fmla="*/ 373906 h 3428362"/>
                  <a:gd name="connsiteX53" fmla="*/ 1784747 w 6849572"/>
                  <a:gd name="connsiteY53" fmla="*/ 325459 h 3428362"/>
                  <a:gd name="connsiteX54" fmla="*/ 1632692 w 6849572"/>
                  <a:gd name="connsiteY54" fmla="*/ 312119 h 3428362"/>
                  <a:gd name="connsiteX55" fmla="*/ 1357145 w 6849572"/>
                  <a:gd name="connsiteY55" fmla="*/ 323985 h 3428362"/>
                  <a:gd name="connsiteX56" fmla="*/ 1181930 w 6849572"/>
                  <a:gd name="connsiteY56" fmla="*/ 363922 h 3428362"/>
                  <a:gd name="connsiteX57" fmla="*/ 754901 w 6849572"/>
                  <a:gd name="connsiteY57" fmla="*/ 553622 h 3428362"/>
                  <a:gd name="connsiteX58" fmla="*/ 380657 w 6849572"/>
                  <a:gd name="connsiteY58" fmla="*/ 900041 h 3428362"/>
                  <a:gd name="connsiteX59" fmla="*/ 104209 w 6849572"/>
                  <a:gd name="connsiteY59" fmla="*/ 1436815 h 3428362"/>
                  <a:gd name="connsiteX60" fmla="*/ 15906 w 6849572"/>
                  <a:gd name="connsiteY60" fmla="*/ 1978580 h 3428362"/>
                  <a:gd name="connsiteX61" fmla="*/ 6495 w 6849572"/>
                  <a:gd name="connsiteY61" fmla="*/ 2200524 h 3428362"/>
                  <a:gd name="connsiteX62" fmla="*/ 2812 w 6849572"/>
                  <a:gd name="connsiteY62" fmla="*/ 2218529 h 3428362"/>
                  <a:gd name="connsiteX63" fmla="*/ 2321 w 6849572"/>
                  <a:gd name="connsiteY63" fmla="*/ 2260184 h 3428362"/>
                  <a:gd name="connsiteX64" fmla="*/ 766 w 6849572"/>
                  <a:gd name="connsiteY64" fmla="*/ 2353724 h 3428362"/>
                  <a:gd name="connsiteX65" fmla="*/ 2239 w 6849572"/>
                  <a:gd name="connsiteY65" fmla="*/ 2491130 h 3428362"/>
                  <a:gd name="connsiteX66" fmla="*/ 2730 w 6849572"/>
                  <a:gd name="connsiteY66" fmla="*/ 2537123 h 3428362"/>
                  <a:gd name="connsiteX67" fmla="*/ 4613 w 6849572"/>
                  <a:gd name="connsiteY67" fmla="*/ 2561756 h 3428362"/>
                  <a:gd name="connsiteX68" fmla="*/ 6413 w 6849572"/>
                  <a:gd name="connsiteY68" fmla="*/ 2667735 h 3428362"/>
                  <a:gd name="connsiteX69" fmla="*/ 6986 w 6849572"/>
                  <a:gd name="connsiteY69" fmla="*/ 2692696 h 3428362"/>
                  <a:gd name="connsiteX70" fmla="*/ 8868 w 6849572"/>
                  <a:gd name="connsiteY70" fmla="*/ 2715120 h 3428362"/>
                  <a:gd name="connsiteX71" fmla="*/ 10587 w 6849572"/>
                  <a:gd name="connsiteY71" fmla="*/ 2781245 h 3428362"/>
                  <a:gd name="connsiteX72" fmla="*/ 11160 w 6849572"/>
                  <a:gd name="connsiteY72" fmla="*/ 2801950 h 3428362"/>
                  <a:gd name="connsiteX73" fmla="*/ 14842 w 6849572"/>
                  <a:gd name="connsiteY73" fmla="*/ 2873803 h 3428362"/>
                  <a:gd name="connsiteX74" fmla="*/ 15333 w 6849572"/>
                  <a:gd name="connsiteY74" fmla="*/ 2890252 h 3428362"/>
                  <a:gd name="connsiteX75" fmla="*/ 19016 w 6849572"/>
                  <a:gd name="connsiteY75" fmla="*/ 2949421 h 3428362"/>
                  <a:gd name="connsiteX76" fmla="*/ 19507 w 6849572"/>
                  <a:gd name="connsiteY76" fmla="*/ 2965952 h 3428362"/>
                  <a:gd name="connsiteX77" fmla="*/ 23108 w 6849572"/>
                  <a:gd name="connsiteY77" fmla="*/ 3020865 h 3428362"/>
                  <a:gd name="connsiteX78" fmla="*/ 23763 w 6849572"/>
                  <a:gd name="connsiteY78" fmla="*/ 3041489 h 3428362"/>
                  <a:gd name="connsiteX79" fmla="*/ 27445 w 6849572"/>
                  <a:gd name="connsiteY79" fmla="*/ 3088136 h 3428362"/>
                  <a:gd name="connsiteX80" fmla="*/ 27936 w 6849572"/>
                  <a:gd name="connsiteY80" fmla="*/ 3100493 h 3428362"/>
                  <a:gd name="connsiteX81" fmla="*/ 31537 w 6849572"/>
                  <a:gd name="connsiteY81" fmla="*/ 3151151 h 3428362"/>
                  <a:gd name="connsiteX82" fmla="*/ 32110 w 6849572"/>
                  <a:gd name="connsiteY82" fmla="*/ 3163508 h 3428362"/>
                  <a:gd name="connsiteX83" fmla="*/ 35957 w 6849572"/>
                  <a:gd name="connsiteY83" fmla="*/ 3210074 h 3428362"/>
                  <a:gd name="connsiteX84" fmla="*/ 36366 w 6849572"/>
                  <a:gd name="connsiteY84" fmla="*/ 3222268 h 3428362"/>
                  <a:gd name="connsiteX85" fmla="*/ 39967 w 6849572"/>
                  <a:gd name="connsiteY85" fmla="*/ 3264660 h 3428362"/>
                  <a:gd name="connsiteX86" fmla="*/ 40539 w 6849572"/>
                  <a:gd name="connsiteY86" fmla="*/ 3276935 h 3428362"/>
                  <a:gd name="connsiteX87" fmla="*/ 43977 w 6849572"/>
                  <a:gd name="connsiteY87" fmla="*/ 3310898 h 3428362"/>
                  <a:gd name="connsiteX88" fmla="*/ 44631 w 6849572"/>
                  <a:gd name="connsiteY88" fmla="*/ 3323420 h 3428362"/>
                  <a:gd name="connsiteX89" fmla="*/ 48232 w 6849572"/>
                  <a:gd name="connsiteY89" fmla="*/ 3357137 h 3428362"/>
                  <a:gd name="connsiteX90" fmla="*/ 48887 w 6849572"/>
                  <a:gd name="connsiteY90" fmla="*/ 3369494 h 3428362"/>
                  <a:gd name="connsiteX91" fmla="*/ 50933 w 6849572"/>
                  <a:gd name="connsiteY91" fmla="*/ 3388808 h 3428362"/>
                  <a:gd name="connsiteX92" fmla="*/ 53634 w 6849572"/>
                  <a:gd name="connsiteY92" fmla="*/ 3408121 h 3428362"/>
                  <a:gd name="connsiteX93" fmla="*/ 64272 w 6849572"/>
                  <a:gd name="connsiteY93" fmla="*/ 3428090 h 3428362"/>
                  <a:gd name="connsiteX94" fmla="*/ 83913 w 6849572"/>
                  <a:gd name="connsiteY94" fmla="*/ 3412377 h 3428362"/>
                  <a:gd name="connsiteX95" fmla="*/ 180809 w 6849572"/>
                  <a:gd name="connsiteY95" fmla="*/ 3243791 h 3428362"/>
                  <a:gd name="connsiteX96" fmla="*/ 357742 w 6849572"/>
                  <a:gd name="connsiteY96" fmla="*/ 2995987 h 3428362"/>
                  <a:gd name="connsiteX97" fmla="*/ 500631 w 6849572"/>
                  <a:gd name="connsiteY97" fmla="*/ 2851707 h 3428362"/>
                  <a:gd name="connsiteX98" fmla="*/ 642129 w 6849572"/>
                  <a:gd name="connsiteY98" fmla="*/ 2734515 h 3428362"/>
                  <a:gd name="connsiteX99" fmla="*/ 907528 w 6849572"/>
                  <a:gd name="connsiteY99" fmla="*/ 2561428 h 3428362"/>
                  <a:gd name="connsiteX100" fmla="*/ 1219166 w 6849572"/>
                  <a:gd name="connsiteY100" fmla="*/ 2425496 h 3428362"/>
                  <a:gd name="connsiteX101" fmla="*/ 1498560 w 6849572"/>
                  <a:gd name="connsiteY101" fmla="*/ 2360599 h 3428362"/>
                  <a:gd name="connsiteX102" fmla="*/ 1520165 w 6849572"/>
                  <a:gd name="connsiteY102" fmla="*/ 2356752 h 3428362"/>
                  <a:gd name="connsiteX103" fmla="*/ 1522129 w 6849572"/>
                  <a:gd name="connsiteY103" fmla="*/ 2356425 h 3428362"/>
                  <a:gd name="connsiteX104" fmla="*/ 1524093 w 6849572"/>
                  <a:gd name="connsiteY104" fmla="*/ 2356507 h 3428362"/>
                  <a:gd name="connsiteX105" fmla="*/ 1549545 w 6849572"/>
                  <a:gd name="connsiteY105" fmla="*/ 2352824 h 3428362"/>
                  <a:gd name="connsiteX106" fmla="*/ 1557729 w 6849572"/>
                  <a:gd name="connsiteY106" fmla="*/ 2352333 h 3428362"/>
                  <a:gd name="connsiteX107" fmla="*/ 1587518 w 6849572"/>
                  <a:gd name="connsiteY107" fmla="*/ 2348405 h 3428362"/>
                  <a:gd name="connsiteX108" fmla="*/ 1595538 w 6849572"/>
                  <a:gd name="connsiteY108" fmla="*/ 2348077 h 3428362"/>
                  <a:gd name="connsiteX109" fmla="*/ 1629500 w 6849572"/>
                  <a:gd name="connsiteY109" fmla="*/ 2344395 h 3428362"/>
                  <a:gd name="connsiteX110" fmla="*/ 1641776 w 6849572"/>
                  <a:gd name="connsiteY110" fmla="*/ 2343822 h 3428362"/>
                  <a:gd name="connsiteX111" fmla="*/ 1688424 w 6849572"/>
                  <a:gd name="connsiteY111" fmla="*/ 2340057 h 3428362"/>
                  <a:gd name="connsiteX112" fmla="*/ 1709047 w 6849572"/>
                  <a:gd name="connsiteY112" fmla="*/ 2339566 h 3428362"/>
                  <a:gd name="connsiteX113" fmla="*/ 1884998 w 6849572"/>
                  <a:gd name="connsiteY113" fmla="*/ 2337848 h 3428362"/>
                  <a:gd name="connsiteX114" fmla="*/ 1937047 w 6849572"/>
                  <a:gd name="connsiteY114" fmla="*/ 2339566 h 3428362"/>
                  <a:gd name="connsiteX115" fmla="*/ 1957752 w 6849572"/>
                  <a:gd name="connsiteY115" fmla="*/ 2340139 h 3428362"/>
                  <a:gd name="connsiteX116" fmla="*/ 2012665 w 6849572"/>
                  <a:gd name="connsiteY116" fmla="*/ 2343822 h 3428362"/>
                  <a:gd name="connsiteX117" fmla="*/ 2025022 w 6849572"/>
                  <a:gd name="connsiteY117" fmla="*/ 2344313 h 3428362"/>
                  <a:gd name="connsiteX118" fmla="*/ 2063240 w 6849572"/>
                  <a:gd name="connsiteY118" fmla="*/ 2347914 h 3428362"/>
                  <a:gd name="connsiteX119" fmla="*/ 2075516 w 6849572"/>
                  <a:gd name="connsiteY119" fmla="*/ 2348487 h 3428362"/>
                  <a:gd name="connsiteX120" fmla="*/ 2109315 w 6849572"/>
                  <a:gd name="connsiteY120" fmla="*/ 2352251 h 3428362"/>
                  <a:gd name="connsiteX121" fmla="*/ 2117499 w 6849572"/>
                  <a:gd name="connsiteY121" fmla="*/ 2352660 h 3428362"/>
                  <a:gd name="connsiteX122" fmla="*/ 2147206 w 6849572"/>
                  <a:gd name="connsiteY122" fmla="*/ 2356425 h 3428362"/>
                  <a:gd name="connsiteX123" fmla="*/ 2155390 w 6849572"/>
                  <a:gd name="connsiteY123" fmla="*/ 2356916 h 3428362"/>
                  <a:gd name="connsiteX124" fmla="*/ 2185015 w 6849572"/>
                  <a:gd name="connsiteY124" fmla="*/ 2360599 h 3428362"/>
                  <a:gd name="connsiteX125" fmla="*/ 2186979 w 6849572"/>
                  <a:gd name="connsiteY125" fmla="*/ 2360517 h 3428362"/>
                  <a:gd name="connsiteX126" fmla="*/ 2188943 w 6849572"/>
                  <a:gd name="connsiteY126" fmla="*/ 2360844 h 3428362"/>
                  <a:gd name="connsiteX127" fmla="*/ 2218650 w 6849572"/>
                  <a:gd name="connsiteY127" fmla="*/ 2364855 h 3428362"/>
                  <a:gd name="connsiteX128" fmla="*/ 2226916 w 6849572"/>
                  <a:gd name="connsiteY128" fmla="*/ 2365509 h 3428362"/>
                  <a:gd name="connsiteX129" fmla="*/ 2248112 w 6849572"/>
                  <a:gd name="connsiteY129" fmla="*/ 2369028 h 3428362"/>
                  <a:gd name="connsiteX130" fmla="*/ 2256296 w 6849572"/>
                  <a:gd name="connsiteY130" fmla="*/ 2369601 h 3428362"/>
                  <a:gd name="connsiteX131" fmla="*/ 2277491 w 6849572"/>
                  <a:gd name="connsiteY131" fmla="*/ 2373202 h 3428362"/>
                  <a:gd name="connsiteX132" fmla="*/ 2309981 w 6849572"/>
                  <a:gd name="connsiteY132" fmla="*/ 2379258 h 3428362"/>
                  <a:gd name="connsiteX133" fmla="*/ 2699529 w 6849572"/>
                  <a:gd name="connsiteY133" fmla="*/ 2489984 h 3428362"/>
                  <a:gd name="connsiteX134" fmla="*/ 3107408 w 6849572"/>
                  <a:gd name="connsiteY134" fmla="*/ 2622479 h 3428362"/>
                  <a:gd name="connsiteX135" fmla="*/ 3753353 w 6849572"/>
                  <a:gd name="connsiteY135" fmla="*/ 2821100 h 3428362"/>
                  <a:gd name="connsiteX136" fmla="*/ 3937733 w 6849572"/>
                  <a:gd name="connsiteY136" fmla="*/ 2860873 h 3428362"/>
                  <a:gd name="connsiteX137" fmla="*/ 3959174 w 6849572"/>
                  <a:gd name="connsiteY137" fmla="*/ 2864965 h 3428362"/>
                  <a:gd name="connsiteX138" fmla="*/ 4013597 w 6849572"/>
                  <a:gd name="connsiteY138" fmla="*/ 2873885 h 3428362"/>
                  <a:gd name="connsiteX139" fmla="*/ 4034874 w 6849572"/>
                  <a:gd name="connsiteY139" fmla="*/ 2877567 h 3428362"/>
                  <a:gd name="connsiteX140" fmla="*/ 4043140 w 6849572"/>
                  <a:gd name="connsiteY140" fmla="*/ 2878140 h 3428362"/>
                  <a:gd name="connsiteX141" fmla="*/ 4064336 w 6849572"/>
                  <a:gd name="connsiteY141" fmla="*/ 2881741 h 3428362"/>
                  <a:gd name="connsiteX142" fmla="*/ 4072602 w 6849572"/>
                  <a:gd name="connsiteY142" fmla="*/ 2882314 h 3428362"/>
                  <a:gd name="connsiteX143" fmla="*/ 4097971 w 6849572"/>
                  <a:gd name="connsiteY143" fmla="*/ 2885915 h 3428362"/>
                  <a:gd name="connsiteX144" fmla="*/ 4106237 w 6849572"/>
                  <a:gd name="connsiteY144" fmla="*/ 2886406 h 3428362"/>
                  <a:gd name="connsiteX145" fmla="*/ 4135944 w 6849572"/>
                  <a:gd name="connsiteY145" fmla="*/ 2890007 h 3428362"/>
                  <a:gd name="connsiteX146" fmla="*/ 4144046 w 6849572"/>
                  <a:gd name="connsiteY146" fmla="*/ 2890334 h 3428362"/>
                  <a:gd name="connsiteX147" fmla="*/ 4182182 w 6849572"/>
                  <a:gd name="connsiteY147" fmla="*/ 2894181 h 3428362"/>
                  <a:gd name="connsiteX148" fmla="*/ 4194622 w 6849572"/>
                  <a:gd name="connsiteY148" fmla="*/ 2894754 h 3428362"/>
                  <a:gd name="connsiteX149" fmla="*/ 4249535 w 6849572"/>
                  <a:gd name="connsiteY149" fmla="*/ 2898355 h 3428362"/>
                  <a:gd name="connsiteX150" fmla="*/ 4270240 w 6849572"/>
                  <a:gd name="connsiteY150" fmla="*/ 2898764 h 3428362"/>
                  <a:gd name="connsiteX151" fmla="*/ 4366726 w 6849572"/>
                  <a:gd name="connsiteY151" fmla="*/ 2898927 h 3428362"/>
                  <a:gd name="connsiteX152" fmla="*/ 4387513 w 6849572"/>
                  <a:gd name="connsiteY152" fmla="*/ 2898355 h 3428362"/>
                  <a:gd name="connsiteX153" fmla="*/ 4434079 w 6849572"/>
                  <a:gd name="connsiteY153" fmla="*/ 2894590 h 3428362"/>
                  <a:gd name="connsiteX154" fmla="*/ 4446273 w 6849572"/>
                  <a:gd name="connsiteY154" fmla="*/ 2894099 h 3428362"/>
                  <a:gd name="connsiteX155" fmla="*/ 4471970 w 6849572"/>
                  <a:gd name="connsiteY155" fmla="*/ 2890334 h 3428362"/>
                  <a:gd name="connsiteX156" fmla="*/ 4479990 w 6849572"/>
                  <a:gd name="connsiteY156" fmla="*/ 2889925 h 3428362"/>
                  <a:gd name="connsiteX157" fmla="*/ 4501431 w 6849572"/>
                  <a:gd name="connsiteY157" fmla="*/ 2886079 h 3428362"/>
                  <a:gd name="connsiteX158" fmla="*/ 4503395 w 6849572"/>
                  <a:gd name="connsiteY158" fmla="*/ 2885751 h 3428362"/>
                  <a:gd name="connsiteX159" fmla="*/ 4505441 w 6849572"/>
                  <a:gd name="connsiteY159" fmla="*/ 2885833 h 3428362"/>
                  <a:gd name="connsiteX160" fmla="*/ 4526719 w 6849572"/>
                  <a:gd name="connsiteY160" fmla="*/ 2881905 h 3428362"/>
                  <a:gd name="connsiteX161" fmla="*/ 4597509 w 6849572"/>
                  <a:gd name="connsiteY161" fmla="*/ 2865701 h 3428362"/>
                  <a:gd name="connsiteX162" fmla="*/ 4985911 w 6849572"/>
                  <a:gd name="connsiteY162" fmla="*/ 2692860 h 3428362"/>
                  <a:gd name="connsiteX163" fmla="*/ 5238216 w 6849572"/>
                  <a:gd name="connsiteY163" fmla="*/ 2525829 h 3428362"/>
                  <a:gd name="connsiteX164" fmla="*/ 5458196 w 6849572"/>
                  <a:gd name="connsiteY164" fmla="*/ 2363218 h 3428362"/>
                  <a:gd name="connsiteX165" fmla="*/ 5712956 w 6849572"/>
                  <a:gd name="connsiteY165" fmla="*/ 2156823 h 3428362"/>
                  <a:gd name="connsiteX166" fmla="*/ 5900038 w 6849572"/>
                  <a:gd name="connsiteY166" fmla="*/ 1992820 h 3428362"/>
                  <a:gd name="connsiteX167" fmla="*/ 6034497 w 6849572"/>
                  <a:gd name="connsiteY167" fmla="*/ 1860652 h 3428362"/>
                  <a:gd name="connsiteX168" fmla="*/ 6175830 w 6849572"/>
                  <a:gd name="connsiteY168" fmla="*/ 1684947 h 3428362"/>
                  <a:gd name="connsiteX169" fmla="*/ 6409232 w 6849572"/>
                  <a:gd name="connsiteY169" fmla="*/ 1254644 h 3428362"/>
                  <a:gd name="connsiteX170" fmla="*/ 6656873 w 6849572"/>
                  <a:gd name="connsiteY170" fmla="*/ 723599 h 3428362"/>
                  <a:gd name="connsiteX171" fmla="*/ 6785112 w 6849572"/>
                  <a:gd name="connsiteY171" fmla="*/ 407951 h 3428362"/>
                  <a:gd name="connsiteX172" fmla="*/ 6843708 w 6849572"/>
                  <a:gd name="connsiteY172" fmla="*/ 199347 h 3428362"/>
                  <a:gd name="connsiteX173" fmla="*/ 6847227 w 6849572"/>
                  <a:gd name="connsiteY173" fmla="*/ 177905 h 3428362"/>
                  <a:gd name="connsiteX174" fmla="*/ 6847718 w 6849572"/>
                  <a:gd name="connsiteY174" fmla="*/ 165711 h 3428362"/>
                  <a:gd name="connsiteX175" fmla="*/ 6847555 w 6849572"/>
                  <a:gd name="connsiteY175" fmla="*/ 124465 h 3428362"/>
                  <a:gd name="connsiteX176" fmla="*/ 3343755 w 6849572"/>
                  <a:gd name="connsiteY176" fmla="*/ 1752217 h 3428362"/>
                  <a:gd name="connsiteX177" fmla="*/ 3340727 w 6849572"/>
                  <a:gd name="connsiteY177" fmla="*/ 1752054 h 3428362"/>
                  <a:gd name="connsiteX178" fmla="*/ 3340891 w 6849572"/>
                  <a:gd name="connsiteY178" fmla="*/ 1751317 h 3428362"/>
                  <a:gd name="connsiteX179" fmla="*/ 3343755 w 6849572"/>
                  <a:gd name="connsiteY179" fmla="*/ 1752217 h 3428362"/>
                  <a:gd name="connsiteX180" fmla="*/ 3022378 w 6849572"/>
                  <a:gd name="connsiteY180" fmla="*/ 778676 h 3428362"/>
                  <a:gd name="connsiteX181" fmla="*/ 3022460 w 6849572"/>
                  <a:gd name="connsiteY181" fmla="*/ 776548 h 3428362"/>
                  <a:gd name="connsiteX182" fmla="*/ 3025734 w 6849572"/>
                  <a:gd name="connsiteY182" fmla="*/ 777612 h 3428362"/>
                  <a:gd name="connsiteX183" fmla="*/ 3022378 w 6849572"/>
                  <a:gd name="connsiteY183" fmla="*/ 778676 h 342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6849572" h="3428362">
                    <a:moveTo>
                      <a:pt x="6847555" y="124465"/>
                    </a:moveTo>
                    <a:cubicBezTo>
                      <a:pt x="6843135" y="108425"/>
                      <a:pt x="6842072" y="91730"/>
                      <a:pt x="6835443" y="76181"/>
                    </a:cubicBezTo>
                    <a:cubicBezTo>
                      <a:pt x="6816865" y="32643"/>
                      <a:pt x="6779465" y="14557"/>
                      <a:pt x="6737647" y="1954"/>
                    </a:cubicBezTo>
                    <a:cubicBezTo>
                      <a:pt x="6716696" y="-583"/>
                      <a:pt x="6695828" y="-747"/>
                      <a:pt x="6674959" y="2036"/>
                    </a:cubicBezTo>
                    <a:cubicBezTo>
                      <a:pt x="6641896" y="9483"/>
                      <a:pt x="6610634" y="21268"/>
                      <a:pt x="6581582" y="38863"/>
                    </a:cubicBezTo>
                    <a:cubicBezTo>
                      <a:pt x="6567015" y="47701"/>
                      <a:pt x="6563332" y="41973"/>
                      <a:pt x="6565951" y="27406"/>
                    </a:cubicBezTo>
                    <a:cubicBezTo>
                      <a:pt x="6566360" y="27406"/>
                      <a:pt x="6566606" y="26751"/>
                      <a:pt x="6566687" y="25442"/>
                    </a:cubicBezTo>
                    <a:cubicBezTo>
                      <a:pt x="6566769" y="24214"/>
                      <a:pt x="6566115" y="23232"/>
                      <a:pt x="6564723" y="22414"/>
                    </a:cubicBezTo>
                    <a:cubicBezTo>
                      <a:pt x="6555230" y="25032"/>
                      <a:pt x="6554658" y="33461"/>
                      <a:pt x="6553594" y="40745"/>
                    </a:cubicBezTo>
                    <a:cubicBezTo>
                      <a:pt x="6552203" y="49665"/>
                      <a:pt x="6548356" y="56212"/>
                      <a:pt x="6541154" y="61614"/>
                    </a:cubicBezTo>
                    <a:cubicBezTo>
                      <a:pt x="6461199" y="121437"/>
                      <a:pt x="6399084" y="198037"/>
                      <a:pt x="6338933" y="276356"/>
                    </a:cubicBezTo>
                    <a:cubicBezTo>
                      <a:pt x="6234590" y="412125"/>
                      <a:pt x="6146860" y="558696"/>
                      <a:pt x="6059212" y="705349"/>
                    </a:cubicBezTo>
                    <a:cubicBezTo>
                      <a:pt x="5947504" y="892185"/>
                      <a:pt x="5840787" y="1082130"/>
                      <a:pt x="5716066" y="1260945"/>
                    </a:cubicBezTo>
                    <a:cubicBezTo>
                      <a:pt x="5655098" y="1348266"/>
                      <a:pt x="5589055" y="1431659"/>
                      <a:pt x="5513682" y="1507195"/>
                    </a:cubicBezTo>
                    <a:cubicBezTo>
                      <a:pt x="5457705" y="1563254"/>
                      <a:pt x="5397145" y="1614075"/>
                      <a:pt x="5331920" y="1659086"/>
                    </a:cubicBezTo>
                    <a:cubicBezTo>
                      <a:pt x="5249837" y="1715718"/>
                      <a:pt x="5163417" y="1764329"/>
                      <a:pt x="5071103" y="1802302"/>
                    </a:cubicBezTo>
                    <a:cubicBezTo>
                      <a:pt x="5065047" y="1805166"/>
                      <a:pt x="5059810" y="1809340"/>
                      <a:pt x="5055064" y="1814005"/>
                    </a:cubicBezTo>
                    <a:cubicBezTo>
                      <a:pt x="5032885" y="1837574"/>
                      <a:pt x="5008252" y="1858443"/>
                      <a:pt x="4980100" y="1874483"/>
                    </a:cubicBezTo>
                    <a:cubicBezTo>
                      <a:pt x="4869783" y="1937580"/>
                      <a:pt x="4750381" y="1970724"/>
                      <a:pt x="4623943" y="1976043"/>
                    </a:cubicBezTo>
                    <a:cubicBezTo>
                      <a:pt x="4548488" y="1979235"/>
                      <a:pt x="4473034" y="1976453"/>
                      <a:pt x="4397497" y="1969251"/>
                    </a:cubicBezTo>
                    <a:cubicBezTo>
                      <a:pt x="4250598" y="1955256"/>
                      <a:pt x="4106892" y="1925549"/>
                      <a:pt x="3964576" y="1887822"/>
                    </a:cubicBezTo>
                    <a:cubicBezTo>
                      <a:pt x="3804174" y="1845348"/>
                      <a:pt x="3644181" y="1800992"/>
                      <a:pt x="3480342" y="1773004"/>
                    </a:cubicBezTo>
                    <a:cubicBezTo>
                      <a:pt x="3446789" y="1767275"/>
                      <a:pt x="3413481" y="1759992"/>
                      <a:pt x="3381318" y="1755573"/>
                    </a:cubicBezTo>
                    <a:cubicBezTo>
                      <a:pt x="3384346" y="1755573"/>
                      <a:pt x="3387374" y="1755573"/>
                      <a:pt x="3390402" y="1755736"/>
                    </a:cubicBezTo>
                    <a:cubicBezTo>
                      <a:pt x="3397195" y="1753936"/>
                      <a:pt x="3404069" y="1753036"/>
                      <a:pt x="3411107" y="1752790"/>
                    </a:cubicBezTo>
                    <a:cubicBezTo>
                      <a:pt x="3415936" y="1752627"/>
                      <a:pt x="3420109" y="1752545"/>
                      <a:pt x="3423710" y="1752381"/>
                    </a:cubicBezTo>
                    <a:cubicBezTo>
                      <a:pt x="3433695" y="1755491"/>
                      <a:pt x="3444661" y="1750335"/>
                      <a:pt x="3454399" y="1755327"/>
                    </a:cubicBezTo>
                    <a:cubicBezTo>
                      <a:pt x="3498183" y="1753936"/>
                      <a:pt x="3541147" y="1764575"/>
                      <a:pt x="3584849" y="1763838"/>
                    </a:cubicBezTo>
                    <a:cubicBezTo>
                      <a:pt x="3589023" y="1761383"/>
                      <a:pt x="3593196" y="1759992"/>
                      <a:pt x="3597288" y="1763920"/>
                    </a:cubicBezTo>
                    <a:cubicBezTo>
                      <a:pt x="3607682" y="1772022"/>
                      <a:pt x="3619793" y="1766375"/>
                      <a:pt x="3631005" y="1768094"/>
                    </a:cubicBezTo>
                    <a:cubicBezTo>
                      <a:pt x="3642463" y="1771858"/>
                      <a:pt x="3654493" y="1771040"/>
                      <a:pt x="3666114" y="1772922"/>
                    </a:cubicBezTo>
                    <a:cubicBezTo>
                      <a:pt x="3759490" y="1787980"/>
                      <a:pt x="3853031" y="1801893"/>
                      <a:pt x="3945917" y="1819652"/>
                    </a:cubicBezTo>
                    <a:cubicBezTo>
                      <a:pt x="4079803" y="1845266"/>
                      <a:pt x="4213117" y="1873337"/>
                      <a:pt x="4348477" y="1891096"/>
                    </a:cubicBezTo>
                    <a:cubicBezTo>
                      <a:pt x="4430150" y="1901735"/>
                      <a:pt x="4511907" y="1908445"/>
                      <a:pt x="4593990" y="1910737"/>
                    </a:cubicBezTo>
                    <a:cubicBezTo>
                      <a:pt x="4649803" y="1912292"/>
                      <a:pt x="4705289" y="1906072"/>
                      <a:pt x="4760611" y="1898625"/>
                    </a:cubicBezTo>
                    <a:cubicBezTo>
                      <a:pt x="4832056" y="1888968"/>
                      <a:pt x="4901863" y="1873419"/>
                      <a:pt x="4968152" y="1844284"/>
                    </a:cubicBezTo>
                    <a:cubicBezTo>
                      <a:pt x="4988939" y="1836674"/>
                      <a:pt x="5009480" y="1828736"/>
                      <a:pt x="5028057" y="1816378"/>
                    </a:cubicBezTo>
                    <a:cubicBezTo>
                      <a:pt x="5046961" y="1803857"/>
                      <a:pt x="5066357" y="1792154"/>
                      <a:pt x="5085589" y="1780124"/>
                    </a:cubicBezTo>
                    <a:cubicBezTo>
                      <a:pt x="5092791" y="1772513"/>
                      <a:pt x="5099583" y="1764575"/>
                      <a:pt x="5107194" y="1757373"/>
                    </a:cubicBezTo>
                    <a:cubicBezTo>
                      <a:pt x="5180275" y="1688302"/>
                      <a:pt x="5214401" y="1601308"/>
                      <a:pt x="5224467" y="1503185"/>
                    </a:cubicBezTo>
                    <a:cubicBezTo>
                      <a:pt x="5224386" y="1493446"/>
                      <a:pt x="5224958" y="1483626"/>
                      <a:pt x="5224140" y="1473887"/>
                    </a:cubicBezTo>
                    <a:cubicBezTo>
                      <a:pt x="5219230" y="1418319"/>
                      <a:pt x="5214810" y="1362834"/>
                      <a:pt x="5138128" y="1310621"/>
                    </a:cubicBezTo>
                    <a:cubicBezTo>
                      <a:pt x="5094673" y="1280996"/>
                      <a:pt x="5044588" y="1266101"/>
                      <a:pt x="4994503" y="1252680"/>
                    </a:cubicBezTo>
                    <a:cubicBezTo>
                      <a:pt x="4835575" y="1210124"/>
                      <a:pt x="4672554" y="1192938"/>
                      <a:pt x="4509370" y="1178044"/>
                    </a:cubicBezTo>
                    <a:cubicBezTo>
                      <a:pt x="4412474" y="1169205"/>
                      <a:pt x="4315578" y="1160858"/>
                      <a:pt x="4219418" y="1145800"/>
                    </a:cubicBezTo>
                    <a:cubicBezTo>
                      <a:pt x="4058525" y="1120676"/>
                      <a:pt x="3901479" y="1079430"/>
                      <a:pt x="3745578" y="1033109"/>
                    </a:cubicBezTo>
                    <a:cubicBezTo>
                      <a:pt x="3714234" y="1023780"/>
                      <a:pt x="3476905" y="941205"/>
                      <a:pt x="3470276" y="938669"/>
                    </a:cubicBezTo>
                    <a:cubicBezTo>
                      <a:pt x="3427475" y="922301"/>
                      <a:pt x="3317567" y="878763"/>
                      <a:pt x="3312575" y="876553"/>
                    </a:cubicBezTo>
                    <a:cubicBezTo>
                      <a:pt x="3279594" y="861905"/>
                      <a:pt x="3175660" y="820004"/>
                      <a:pt x="3169768" y="817549"/>
                    </a:cubicBezTo>
                    <a:cubicBezTo>
                      <a:pt x="3095950" y="787269"/>
                      <a:pt x="2709022" y="619010"/>
                      <a:pt x="2636841" y="587748"/>
                    </a:cubicBezTo>
                    <a:cubicBezTo>
                      <a:pt x="2581355" y="563688"/>
                      <a:pt x="2526033" y="539219"/>
                      <a:pt x="2470710" y="514995"/>
                    </a:cubicBezTo>
                    <a:cubicBezTo>
                      <a:pt x="2467355" y="514094"/>
                      <a:pt x="2463918" y="513522"/>
                      <a:pt x="2460726" y="512212"/>
                    </a:cubicBezTo>
                    <a:cubicBezTo>
                      <a:pt x="2323812" y="457381"/>
                      <a:pt x="2184769" y="409015"/>
                      <a:pt x="2041308" y="373906"/>
                    </a:cubicBezTo>
                    <a:cubicBezTo>
                      <a:pt x="1956606" y="353201"/>
                      <a:pt x="1871331" y="336261"/>
                      <a:pt x="1784747" y="325459"/>
                    </a:cubicBezTo>
                    <a:cubicBezTo>
                      <a:pt x="1734171" y="319157"/>
                      <a:pt x="1683431" y="316211"/>
                      <a:pt x="1632692" y="312119"/>
                    </a:cubicBezTo>
                    <a:cubicBezTo>
                      <a:pt x="1540134" y="304672"/>
                      <a:pt x="1448557" y="312119"/>
                      <a:pt x="1357145" y="323985"/>
                    </a:cubicBezTo>
                    <a:cubicBezTo>
                      <a:pt x="1297567" y="331760"/>
                      <a:pt x="1240035" y="349192"/>
                      <a:pt x="1181930" y="363922"/>
                    </a:cubicBezTo>
                    <a:cubicBezTo>
                      <a:pt x="1028730" y="402877"/>
                      <a:pt x="885677" y="464501"/>
                      <a:pt x="754901" y="553622"/>
                    </a:cubicBezTo>
                    <a:cubicBezTo>
                      <a:pt x="612912" y="650354"/>
                      <a:pt x="489256" y="767055"/>
                      <a:pt x="380657" y="900041"/>
                    </a:cubicBezTo>
                    <a:cubicBezTo>
                      <a:pt x="250535" y="1059461"/>
                      <a:pt x="160432" y="1239422"/>
                      <a:pt x="104209" y="1436815"/>
                    </a:cubicBezTo>
                    <a:cubicBezTo>
                      <a:pt x="53797" y="1613912"/>
                      <a:pt x="30064" y="1795591"/>
                      <a:pt x="15906" y="1978580"/>
                    </a:cubicBezTo>
                    <a:cubicBezTo>
                      <a:pt x="10178" y="2052316"/>
                      <a:pt x="4695" y="2126297"/>
                      <a:pt x="6495" y="2200524"/>
                    </a:cubicBezTo>
                    <a:cubicBezTo>
                      <a:pt x="6659" y="2206662"/>
                      <a:pt x="7804" y="2213291"/>
                      <a:pt x="2812" y="2218529"/>
                    </a:cubicBezTo>
                    <a:cubicBezTo>
                      <a:pt x="2649" y="2232441"/>
                      <a:pt x="2485" y="2246271"/>
                      <a:pt x="2321" y="2260184"/>
                    </a:cubicBezTo>
                    <a:cubicBezTo>
                      <a:pt x="-1607" y="2291282"/>
                      <a:pt x="603" y="2322544"/>
                      <a:pt x="766" y="2353724"/>
                    </a:cubicBezTo>
                    <a:cubicBezTo>
                      <a:pt x="930" y="2399554"/>
                      <a:pt x="-1607" y="2445383"/>
                      <a:pt x="2239" y="2491130"/>
                    </a:cubicBezTo>
                    <a:cubicBezTo>
                      <a:pt x="2403" y="2506434"/>
                      <a:pt x="2567" y="2521737"/>
                      <a:pt x="2730" y="2537123"/>
                    </a:cubicBezTo>
                    <a:cubicBezTo>
                      <a:pt x="6577" y="2545061"/>
                      <a:pt x="4367" y="2553490"/>
                      <a:pt x="4613" y="2561756"/>
                    </a:cubicBezTo>
                    <a:cubicBezTo>
                      <a:pt x="5840" y="2597110"/>
                      <a:pt x="2567" y="2632463"/>
                      <a:pt x="6413" y="2667735"/>
                    </a:cubicBezTo>
                    <a:cubicBezTo>
                      <a:pt x="6577" y="2676083"/>
                      <a:pt x="6741" y="2684349"/>
                      <a:pt x="6986" y="2692696"/>
                    </a:cubicBezTo>
                    <a:cubicBezTo>
                      <a:pt x="10751" y="2699898"/>
                      <a:pt x="8541" y="2707672"/>
                      <a:pt x="8868" y="2715120"/>
                    </a:cubicBezTo>
                    <a:cubicBezTo>
                      <a:pt x="10014" y="2737134"/>
                      <a:pt x="6986" y="2759312"/>
                      <a:pt x="10587" y="2781245"/>
                    </a:cubicBezTo>
                    <a:cubicBezTo>
                      <a:pt x="10751" y="2788119"/>
                      <a:pt x="10996" y="2795075"/>
                      <a:pt x="11160" y="2801950"/>
                    </a:cubicBezTo>
                    <a:cubicBezTo>
                      <a:pt x="16643" y="2825683"/>
                      <a:pt x="9687" y="2850070"/>
                      <a:pt x="14842" y="2873803"/>
                    </a:cubicBezTo>
                    <a:cubicBezTo>
                      <a:pt x="15006" y="2879286"/>
                      <a:pt x="15170" y="2884769"/>
                      <a:pt x="15333" y="2890252"/>
                    </a:cubicBezTo>
                    <a:cubicBezTo>
                      <a:pt x="20735" y="2909730"/>
                      <a:pt x="13942" y="2929944"/>
                      <a:pt x="19016" y="2949421"/>
                    </a:cubicBezTo>
                    <a:cubicBezTo>
                      <a:pt x="19180" y="2954904"/>
                      <a:pt x="19344" y="2960469"/>
                      <a:pt x="19507" y="2965952"/>
                    </a:cubicBezTo>
                    <a:cubicBezTo>
                      <a:pt x="24827" y="2983957"/>
                      <a:pt x="18361" y="3002779"/>
                      <a:pt x="23108" y="3020865"/>
                    </a:cubicBezTo>
                    <a:cubicBezTo>
                      <a:pt x="23354" y="3027740"/>
                      <a:pt x="23517" y="3034614"/>
                      <a:pt x="23763" y="3041489"/>
                    </a:cubicBezTo>
                    <a:cubicBezTo>
                      <a:pt x="29000" y="3056710"/>
                      <a:pt x="22535" y="3072914"/>
                      <a:pt x="27445" y="3088136"/>
                    </a:cubicBezTo>
                    <a:cubicBezTo>
                      <a:pt x="27609" y="3092228"/>
                      <a:pt x="27773" y="3096320"/>
                      <a:pt x="27936" y="3100493"/>
                    </a:cubicBezTo>
                    <a:cubicBezTo>
                      <a:pt x="33338" y="3117107"/>
                      <a:pt x="26709" y="3134538"/>
                      <a:pt x="31537" y="3151151"/>
                    </a:cubicBezTo>
                    <a:cubicBezTo>
                      <a:pt x="31701" y="3155243"/>
                      <a:pt x="31947" y="3159417"/>
                      <a:pt x="32110" y="3163508"/>
                    </a:cubicBezTo>
                    <a:cubicBezTo>
                      <a:pt x="37511" y="3178730"/>
                      <a:pt x="30801" y="3194852"/>
                      <a:pt x="35957" y="3210074"/>
                    </a:cubicBezTo>
                    <a:cubicBezTo>
                      <a:pt x="36120" y="3214166"/>
                      <a:pt x="36202" y="3218258"/>
                      <a:pt x="36366" y="3222268"/>
                    </a:cubicBezTo>
                    <a:cubicBezTo>
                      <a:pt x="41603" y="3236017"/>
                      <a:pt x="35220" y="3250829"/>
                      <a:pt x="39967" y="3264660"/>
                    </a:cubicBezTo>
                    <a:cubicBezTo>
                      <a:pt x="40130" y="3268752"/>
                      <a:pt x="40376" y="3272844"/>
                      <a:pt x="40539" y="3276935"/>
                    </a:cubicBezTo>
                    <a:cubicBezTo>
                      <a:pt x="45532" y="3287902"/>
                      <a:pt x="39721" y="3299932"/>
                      <a:pt x="43977" y="3310898"/>
                    </a:cubicBezTo>
                    <a:cubicBezTo>
                      <a:pt x="44222" y="3315072"/>
                      <a:pt x="44386" y="3319246"/>
                      <a:pt x="44631" y="3323420"/>
                    </a:cubicBezTo>
                    <a:cubicBezTo>
                      <a:pt x="49869" y="3334222"/>
                      <a:pt x="43813" y="3346252"/>
                      <a:pt x="48232" y="3357137"/>
                    </a:cubicBezTo>
                    <a:cubicBezTo>
                      <a:pt x="48478" y="3361229"/>
                      <a:pt x="48723" y="3365402"/>
                      <a:pt x="48887" y="3369494"/>
                    </a:cubicBezTo>
                    <a:cubicBezTo>
                      <a:pt x="52651" y="3375632"/>
                      <a:pt x="50033" y="3382424"/>
                      <a:pt x="50933" y="3388808"/>
                    </a:cubicBezTo>
                    <a:cubicBezTo>
                      <a:pt x="54206" y="3394946"/>
                      <a:pt x="60262" y="3400593"/>
                      <a:pt x="53634" y="3408121"/>
                    </a:cubicBezTo>
                    <a:cubicBezTo>
                      <a:pt x="55598" y="3415732"/>
                      <a:pt x="54043" y="3426208"/>
                      <a:pt x="64272" y="3428090"/>
                    </a:cubicBezTo>
                    <a:cubicBezTo>
                      <a:pt x="75402" y="3430136"/>
                      <a:pt x="79331" y="3420233"/>
                      <a:pt x="83913" y="3412377"/>
                    </a:cubicBezTo>
                    <a:cubicBezTo>
                      <a:pt x="116158" y="3356155"/>
                      <a:pt x="148402" y="3299932"/>
                      <a:pt x="180809" y="3243791"/>
                    </a:cubicBezTo>
                    <a:cubicBezTo>
                      <a:pt x="231876" y="3155570"/>
                      <a:pt x="290881" y="3072832"/>
                      <a:pt x="357742" y="2995987"/>
                    </a:cubicBezTo>
                    <a:cubicBezTo>
                      <a:pt x="402180" y="2944920"/>
                      <a:pt x="449646" y="2896636"/>
                      <a:pt x="500631" y="2851707"/>
                    </a:cubicBezTo>
                    <a:cubicBezTo>
                      <a:pt x="546624" y="2811197"/>
                      <a:pt x="593271" y="2771506"/>
                      <a:pt x="642129" y="2734515"/>
                    </a:cubicBezTo>
                    <a:cubicBezTo>
                      <a:pt x="726503" y="2670600"/>
                      <a:pt x="814888" y="2612905"/>
                      <a:pt x="907528" y="2561428"/>
                    </a:cubicBezTo>
                    <a:cubicBezTo>
                      <a:pt x="1007206" y="2506106"/>
                      <a:pt x="1111140" y="2461014"/>
                      <a:pt x="1219166" y="2425496"/>
                    </a:cubicBezTo>
                    <a:cubicBezTo>
                      <a:pt x="1310252" y="2395544"/>
                      <a:pt x="1403547" y="2374102"/>
                      <a:pt x="1498560" y="2360599"/>
                    </a:cubicBezTo>
                    <a:cubicBezTo>
                      <a:pt x="1505189" y="2356098"/>
                      <a:pt x="1513536" y="2361335"/>
                      <a:pt x="1520165" y="2356752"/>
                    </a:cubicBezTo>
                    <a:lnTo>
                      <a:pt x="1522129" y="2356425"/>
                    </a:lnTo>
                    <a:lnTo>
                      <a:pt x="1524093" y="2356507"/>
                    </a:lnTo>
                    <a:cubicBezTo>
                      <a:pt x="1532032" y="2351597"/>
                      <a:pt x="1541525" y="2357243"/>
                      <a:pt x="1549545" y="2352824"/>
                    </a:cubicBezTo>
                    <a:cubicBezTo>
                      <a:pt x="1552246" y="2352660"/>
                      <a:pt x="1554946" y="2352497"/>
                      <a:pt x="1557729" y="2352333"/>
                    </a:cubicBezTo>
                    <a:cubicBezTo>
                      <a:pt x="1567140" y="2347095"/>
                      <a:pt x="1578106" y="2353561"/>
                      <a:pt x="1587518" y="2348405"/>
                    </a:cubicBezTo>
                    <a:cubicBezTo>
                      <a:pt x="1590218" y="2348323"/>
                      <a:pt x="1592837" y="2348159"/>
                      <a:pt x="1595538" y="2348077"/>
                    </a:cubicBezTo>
                    <a:cubicBezTo>
                      <a:pt x="1606422" y="2343004"/>
                      <a:pt x="1618534" y="2349141"/>
                      <a:pt x="1629500" y="2344395"/>
                    </a:cubicBezTo>
                    <a:cubicBezTo>
                      <a:pt x="1633592" y="2344231"/>
                      <a:pt x="1637684" y="2343986"/>
                      <a:pt x="1641776" y="2343822"/>
                    </a:cubicBezTo>
                    <a:cubicBezTo>
                      <a:pt x="1656998" y="2338584"/>
                      <a:pt x="1673202" y="2345131"/>
                      <a:pt x="1688424" y="2340057"/>
                    </a:cubicBezTo>
                    <a:cubicBezTo>
                      <a:pt x="1695298" y="2339894"/>
                      <a:pt x="1702172" y="2339730"/>
                      <a:pt x="1709047" y="2339566"/>
                    </a:cubicBezTo>
                    <a:cubicBezTo>
                      <a:pt x="1767642" y="2335147"/>
                      <a:pt x="1826320" y="2338503"/>
                      <a:pt x="1884998" y="2337848"/>
                    </a:cubicBezTo>
                    <a:cubicBezTo>
                      <a:pt x="1902347" y="2337684"/>
                      <a:pt x="1919861" y="2335229"/>
                      <a:pt x="1937047" y="2339566"/>
                    </a:cubicBezTo>
                    <a:cubicBezTo>
                      <a:pt x="1943921" y="2339730"/>
                      <a:pt x="1950877" y="2339894"/>
                      <a:pt x="1957752" y="2340139"/>
                    </a:cubicBezTo>
                    <a:cubicBezTo>
                      <a:pt x="1975838" y="2345131"/>
                      <a:pt x="1994660" y="2338421"/>
                      <a:pt x="2012665" y="2343822"/>
                    </a:cubicBezTo>
                    <a:cubicBezTo>
                      <a:pt x="2016756" y="2343986"/>
                      <a:pt x="2020930" y="2344149"/>
                      <a:pt x="2025022" y="2344313"/>
                    </a:cubicBezTo>
                    <a:cubicBezTo>
                      <a:pt x="2037380" y="2349059"/>
                      <a:pt x="2050883" y="2342758"/>
                      <a:pt x="2063240" y="2347914"/>
                    </a:cubicBezTo>
                    <a:cubicBezTo>
                      <a:pt x="2067332" y="2348077"/>
                      <a:pt x="2071424" y="2348241"/>
                      <a:pt x="2075516" y="2348487"/>
                    </a:cubicBezTo>
                    <a:cubicBezTo>
                      <a:pt x="2086400" y="2353315"/>
                      <a:pt x="2098512" y="2346932"/>
                      <a:pt x="2109315" y="2352251"/>
                    </a:cubicBezTo>
                    <a:cubicBezTo>
                      <a:pt x="2112016" y="2352415"/>
                      <a:pt x="2114798" y="2352579"/>
                      <a:pt x="2117499" y="2352660"/>
                    </a:cubicBezTo>
                    <a:cubicBezTo>
                      <a:pt x="2126992" y="2357325"/>
                      <a:pt x="2137794" y="2351269"/>
                      <a:pt x="2147206" y="2356425"/>
                    </a:cubicBezTo>
                    <a:cubicBezTo>
                      <a:pt x="2149906" y="2356589"/>
                      <a:pt x="2152689" y="2356752"/>
                      <a:pt x="2155390" y="2356916"/>
                    </a:cubicBezTo>
                    <a:cubicBezTo>
                      <a:pt x="2164801" y="2361499"/>
                      <a:pt x="2175603" y="2355525"/>
                      <a:pt x="2185015" y="2360599"/>
                    </a:cubicBezTo>
                    <a:lnTo>
                      <a:pt x="2186979" y="2360517"/>
                    </a:lnTo>
                    <a:lnTo>
                      <a:pt x="2188943" y="2360844"/>
                    </a:lnTo>
                    <a:cubicBezTo>
                      <a:pt x="2198355" y="2366000"/>
                      <a:pt x="2209321" y="2359535"/>
                      <a:pt x="2218650" y="2364855"/>
                    </a:cubicBezTo>
                    <a:cubicBezTo>
                      <a:pt x="2221433" y="2365100"/>
                      <a:pt x="2224133" y="2365264"/>
                      <a:pt x="2226916" y="2365509"/>
                    </a:cubicBezTo>
                    <a:cubicBezTo>
                      <a:pt x="2233545" y="2369356"/>
                      <a:pt x="2241646" y="2364527"/>
                      <a:pt x="2248112" y="2369028"/>
                    </a:cubicBezTo>
                    <a:cubicBezTo>
                      <a:pt x="2250812" y="2369192"/>
                      <a:pt x="2253595" y="2369437"/>
                      <a:pt x="2256296" y="2369601"/>
                    </a:cubicBezTo>
                    <a:cubicBezTo>
                      <a:pt x="2262924" y="2373611"/>
                      <a:pt x="2271026" y="2368619"/>
                      <a:pt x="2277491" y="2373202"/>
                    </a:cubicBezTo>
                    <a:cubicBezTo>
                      <a:pt x="2288294" y="2375166"/>
                      <a:pt x="2299342" y="2376639"/>
                      <a:pt x="2309981" y="2379258"/>
                    </a:cubicBezTo>
                    <a:cubicBezTo>
                      <a:pt x="2441085" y="2411747"/>
                      <a:pt x="2570880" y="2449147"/>
                      <a:pt x="2699529" y="2489984"/>
                    </a:cubicBezTo>
                    <a:cubicBezTo>
                      <a:pt x="2835788" y="2533276"/>
                      <a:pt x="2971803" y="2577387"/>
                      <a:pt x="3107408" y="2622479"/>
                    </a:cubicBezTo>
                    <a:cubicBezTo>
                      <a:pt x="3321250" y="2693678"/>
                      <a:pt x="3534764" y="2765695"/>
                      <a:pt x="3753353" y="2821100"/>
                    </a:cubicBezTo>
                    <a:cubicBezTo>
                      <a:pt x="3814322" y="2836567"/>
                      <a:pt x="3875455" y="2851461"/>
                      <a:pt x="3937733" y="2860873"/>
                    </a:cubicBezTo>
                    <a:cubicBezTo>
                      <a:pt x="3944198" y="2865865"/>
                      <a:pt x="3952709" y="2860136"/>
                      <a:pt x="3959174" y="2864965"/>
                    </a:cubicBezTo>
                    <a:cubicBezTo>
                      <a:pt x="3976770" y="2871266"/>
                      <a:pt x="3995183" y="2872494"/>
                      <a:pt x="4013597" y="2873885"/>
                    </a:cubicBezTo>
                    <a:cubicBezTo>
                      <a:pt x="4020144" y="2878140"/>
                      <a:pt x="4028327" y="2872903"/>
                      <a:pt x="4034874" y="2877567"/>
                    </a:cubicBezTo>
                    <a:cubicBezTo>
                      <a:pt x="4037657" y="2877731"/>
                      <a:pt x="4040357" y="2877977"/>
                      <a:pt x="4043140" y="2878140"/>
                    </a:cubicBezTo>
                    <a:cubicBezTo>
                      <a:pt x="4049687" y="2882150"/>
                      <a:pt x="4057871" y="2877158"/>
                      <a:pt x="4064336" y="2881741"/>
                    </a:cubicBezTo>
                    <a:cubicBezTo>
                      <a:pt x="4067118" y="2881905"/>
                      <a:pt x="4069819" y="2882150"/>
                      <a:pt x="4072602" y="2882314"/>
                    </a:cubicBezTo>
                    <a:cubicBezTo>
                      <a:pt x="4080622" y="2886570"/>
                      <a:pt x="4090033" y="2881005"/>
                      <a:pt x="4097971" y="2885915"/>
                    </a:cubicBezTo>
                    <a:cubicBezTo>
                      <a:pt x="4100754" y="2886079"/>
                      <a:pt x="4103454" y="2886242"/>
                      <a:pt x="4106237" y="2886406"/>
                    </a:cubicBezTo>
                    <a:cubicBezTo>
                      <a:pt x="4115730" y="2890907"/>
                      <a:pt x="4126451" y="2885015"/>
                      <a:pt x="4135944" y="2890007"/>
                    </a:cubicBezTo>
                    <a:cubicBezTo>
                      <a:pt x="4138645" y="2890089"/>
                      <a:pt x="4141345" y="2890252"/>
                      <a:pt x="4144046" y="2890334"/>
                    </a:cubicBezTo>
                    <a:cubicBezTo>
                      <a:pt x="4156403" y="2895326"/>
                      <a:pt x="4169906" y="2888943"/>
                      <a:pt x="4182182" y="2894181"/>
                    </a:cubicBezTo>
                    <a:cubicBezTo>
                      <a:pt x="4186356" y="2894344"/>
                      <a:pt x="4190448" y="2894590"/>
                      <a:pt x="4194622" y="2894754"/>
                    </a:cubicBezTo>
                    <a:cubicBezTo>
                      <a:pt x="4212708" y="2899500"/>
                      <a:pt x="4231531" y="2893035"/>
                      <a:pt x="4249535" y="2898355"/>
                    </a:cubicBezTo>
                    <a:cubicBezTo>
                      <a:pt x="4256409" y="2898518"/>
                      <a:pt x="4263365" y="2898600"/>
                      <a:pt x="4270240" y="2898764"/>
                    </a:cubicBezTo>
                    <a:cubicBezTo>
                      <a:pt x="4302402" y="2901874"/>
                      <a:pt x="4334564" y="2901628"/>
                      <a:pt x="4366726" y="2898927"/>
                    </a:cubicBezTo>
                    <a:cubicBezTo>
                      <a:pt x="4373683" y="2898764"/>
                      <a:pt x="4380557" y="2898600"/>
                      <a:pt x="4387513" y="2898355"/>
                    </a:cubicBezTo>
                    <a:cubicBezTo>
                      <a:pt x="4402735" y="2893035"/>
                      <a:pt x="4418857" y="2899582"/>
                      <a:pt x="4434079" y="2894590"/>
                    </a:cubicBezTo>
                    <a:cubicBezTo>
                      <a:pt x="4438171" y="2894426"/>
                      <a:pt x="4442181" y="2894263"/>
                      <a:pt x="4446273" y="2894099"/>
                    </a:cubicBezTo>
                    <a:cubicBezTo>
                      <a:pt x="4454293" y="2889352"/>
                      <a:pt x="4463867" y="2894999"/>
                      <a:pt x="4471970" y="2890334"/>
                    </a:cubicBezTo>
                    <a:cubicBezTo>
                      <a:pt x="4474670" y="2890171"/>
                      <a:pt x="4477289" y="2890089"/>
                      <a:pt x="4479990" y="2889925"/>
                    </a:cubicBezTo>
                    <a:cubicBezTo>
                      <a:pt x="4486537" y="2885342"/>
                      <a:pt x="4494884" y="2890662"/>
                      <a:pt x="4501431" y="2886079"/>
                    </a:cubicBezTo>
                    <a:lnTo>
                      <a:pt x="4503395" y="2885751"/>
                    </a:lnTo>
                    <a:lnTo>
                      <a:pt x="4505441" y="2885833"/>
                    </a:lnTo>
                    <a:cubicBezTo>
                      <a:pt x="4511907" y="2881005"/>
                      <a:pt x="4520254" y="2886570"/>
                      <a:pt x="4526719" y="2881905"/>
                    </a:cubicBezTo>
                    <a:cubicBezTo>
                      <a:pt x="4550452" y="2876995"/>
                      <a:pt x="4574021" y="2871757"/>
                      <a:pt x="4597509" y="2865701"/>
                    </a:cubicBezTo>
                    <a:cubicBezTo>
                      <a:pt x="4736715" y="2829775"/>
                      <a:pt x="4863399" y="2765859"/>
                      <a:pt x="4985911" y="2692860"/>
                    </a:cubicBezTo>
                    <a:cubicBezTo>
                      <a:pt x="5072576" y="2641220"/>
                      <a:pt x="5156706" y="2585407"/>
                      <a:pt x="5238216" y="2525829"/>
                    </a:cubicBezTo>
                    <a:cubicBezTo>
                      <a:pt x="5311788" y="2471980"/>
                      <a:pt x="5386424" y="2419440"/>
                      <a:pt x="5458196" y="2363218"/>
                    </a:cubicBezTo>
                    <a:cubicBezTo>
                      <a:pt x="5544289" y="2295865"/>
                      <a:pt x="5629891" y="2227940"/>
                      <a:pt x="5712956" y="2156823"/>
                    </a:cubicBezTo>
                    <a:cubicBezTo>
                      <a:pt x="5775972" y="2102892"/>
                      <a:pt x="5839560" y="2049534"/>
                      <a:pt x="5900038" y="1992820"/>
                    </a:cubicBezTo>
                    <a:cubicBezTo>
                      <a:pt x="5945785" y="1949855"/>
                      <a:pt x="5992105" y="1907381"/>
                      <a:pt x="6034497" y="1860652"/>
                    </a:cubicBezTo>
                    <a:cubicBezTo>
                      <a:pt x="6085155" y="1804757"/>
                      <a:pt x="6133848" y="1747552"/>
                      <a:pt x="6175830" y="1684947"/>
                    </a:cubicBezTo>
                    <a:cubicBezTo>
                      <a:pt x="6266916" y="1548769"/>
                      <a:pt x="6337379" y="1401215"/>
                      <a:pt x="6409232" y="1254644"/>
                    </a:cubicBezTo>
                    <a:cubicBezTo>
                      <a:pt x="6495243" y="1079266"/>
                      <a:pt x="6578636" y="902660"/>
                      <a:pt x="6656873" y="723599"/>
                    </a:cubicBezTo>
                    <a:cubicBezTo>
                      <a:pt x="6702375" y="619501"/>
                      <a:pt x="6746239" y="514749"/>
                      <a:pt x="6785112" y="407951"/>
                    </a:cubicBezTo>
                    <a:cubicBezTo>
                      <a:pt x="6809909" y="339862"/>
                      <a:pt x="6829387" y="270382"/>
                      <a:pt x="6843708" y="199347"/>
                    </a:cubicBezTo>
                    <a:cubicBezTo>
                      <a:pt x="6847636" y="192636"/>
                      <a:pt x="6842808" y="184534"/>
                      <a:pt x="6847227" y="177905"/>
                    </a:cubicBezTo>
                    <a:cubicBezTo>
                      <a:pt x="6847391" y="173813"/>
                      <a:pt x="6847555" y="169803"/>
                      <a:pt x="6847718" y="165711"/>
                    </a:cubicBezTo>
                    <a:cubicBezTo>
                      <a:pt x="6850337" y="152290"/>
                      <a:pt x="6850091" y="138377"/>
                      <a:pt x="6847555" y="124465"/>
                    </a:cubicBezTo>
                    <a:close/>
                    <a:moveTo>
                      <a:pt x="3343755" y="1752217"/>
                    </a:moveTo>
                    <a:cubicBezTo>
                      <a:pt x="3342773" y="1752136"/>
                      <a:pt x="3341709" y="1752054"/>
                      <a:pt x="3340727" y="1752054"/>
                    </a:cubicBezTo>
                    <a:cubicBezTo>
                      <a:pt x="3340809" y="1751890"/>
                      <a:pt x="3340891" y="1751644"/>
                      <a:pt x="3340891" y="1751317"/>
                    </a:cubicBezTo>
                    <a:cubicBezTo>
                      <a:pt x="3341873" y="1751644"/>
                      <a:pt x="3342773" y="1751890"/>
                      <a:pt x="3343755" y="1752217"/>
                    </a:cubicBezTo>
                    <a:close/>
                    <a:moveTo>
                      <a:pt x="3022378" y="778676"/>
                    </a:moveTo>
                    <a:cubicBezTo>
                      <a:pt x="3022460" y="777857"/>
                      <a:pt x="3022460" y="777203"/>
                      <a:pt x="3022460" y="776548"/>
                    </a:cubicBezTo>
                    <a:cubicBezTo>
                      <a:pt x="3023524" y="776957"/>
                      <a:pt x="3024588" y="777203"/>
                      <a:pt x="3025734" y="777612"/>
                    </a:cubicBezTo>
                    <a:cubicBezTo>
                      <a:pt x="3024424" y="777857"/>
                      <a:pt x="3023442" y="778267"/>
                      <a:pt x="3022378" y="778676"/>
                    </a:cubicBezTo>
                    <a:close/>
                  </a:path>
                </a:pathLst>
              </a:custGeom>
              <a:solidFill>
                <a:srgbClr val="F9C9A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79D5A984-EBB7-4882-A4F8-D1292C46FAAF}"/>
                  </a:ext>
                </a:extLst>
              </p:cNvPr>
              <p:cNvSpPr/>
              <p:nvPr/>
            </p:nvSpPr>
            <p:spPr>
              <a:xfrm flipH="1">
                <a:off x="8865991" y="5621288"/>
                <a:ext cx="855087" cy="113341"/>
              </a:xfrm>
              <a:custGeom>
                <a:avLst/>
                <a:gdLst>
                  <a:gd name="connsiteX0" fmla="*/ 12930 w 1745843"/>
                  <a:gd name="connsiteY0" fmla="*/ 20 h 231410"/>
                  <a:gd name="connsiteX1" fmla="*/ 304518 w 1745843"/>
                  <a:gd name="connsiteY1" fmla="*/ 11641 h 231410"/>
                  <a:gd name="connsiteX2" fmla="*/ 959956 w 1745843"/>
                  <a:gd name="connsiteY2" fmla="*/ 125478 h 231410"/>
                  <a:gd name="connsiteX3" fmla="*/ 1207516 w 1745843"/>
                  <a:gd name="connsiteY3" fmla="*/ 154612 h 231410"/>
                  <a:gd name="connsiteX4" fmla="*/ 1581923 w 1745843"/>
                  <a:gd name="connsiteY4" fmla="*/ 115739 h 231410"/>
                  <a:gd name="connsiteX5" fmla="*/ 1729804 w 1745843"/>
                  <a:gd name="connsiteY5" fmla="*/ 47323 h 231410"/>
                  <a:gd name="connsiteX6" fmla="*/ 1745844 w 1745843"/>
                  <a:gd name="connsiteY6" fmla="*/ 49860 h 231410"/>
                  <a:gd name="connsiteX7" fmla="*/ 1647066 w 1745843"/>
                  <a:gd name="connsiteY7" fmla="*/ 132843 h 231410"/>
                  <a:gd name="connsiteX8" fmla="*/ 1440262 w 1745843"/>
                  <a:gd name="connsiteY8" fmla="*/ 211325 h 231410"/>
                  <a:gd name="connsiteX9" fmla="*/ 1272822 w 1745843"/>
                  <a:gd name="connsiteY9" fmla="*/ 231294 h 231410"/>
                  <a:gd name="connsiteX10" fmla="*/ 1092697 w 1745843"/>
                  <a:gd name="connsiteY10" fmla="*/ 226956 h 231410"/>
                  <a:gd name="connsiteX11" fmla="*/ 802419 w 1745843"/>
                  <a:gd name="connsiteY11" fmla="*/ 182764 h 231410"/>
                  <a:gd name="connsiteX12" fmla="*/ 338563 w 1745843"/>
                  <a:gd name="connsiteY12" fmla="*/ 66063 h 231410"/>
                  <a:gd name="connsiteX13" fmla="*/ 0 w 1745843"/>
                  <a:gd name="connsiteY13" fmla="*/ 3785 h 231410"/>
                  <a:gd name="connsiteX14" fmla="*/ 12930 w 1745843"/>
                  <a:gd name="connsiteY14" fmla="*/ 20 h 231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45843" h="231410">
                    <a:moveTo>
                      <a:pt x="12930" y="20"/>
                    </a:moveTo>
                    <a:cubicBezTo>
                      <a:pt x="29707" y="20"/>
                      <a:pt x="292733" y="10086"/>
                      <a:pt x="304518" y="11641"/>
                    </a:cubicBezTo>
                    <a:cubicBezTo>
                      <a:pt x="525152" y="37502"/>
                      <a:pt x="740713" y="92252"/>
                      <a:pt x="959956" y="125478"/>
                    </a:cubicBezTo>
                    <a:cubicBezTo>
                      <a:pt x="1041548" y="137835"/>
                      <a:pt x="1124941" y="149865"/>
                      <a:pt x="1207516" y="154612"/>
                    </a:cubicBezTo>
                    <a:cubicBezTo>
                      <a:pt x="1333954" y="161814"/>
                      <a:pt x="1460394" y="150111"/>
                      <a:pt x="1581923" y="115739"/>
                    </a:cubicBezTo>
                    <a:cubicBezTo>
                      <a:pt x="1597636" y="111320"/>
                      <a:pt x="1683893" y="75720"/>
                      <a:pt x="1729804" y="47323"/>
                    </a:cubicBezTo>
                    <a:cubicBezTo>
                      <a:pt x="1737415" y="50678"/>
                      <a:pt x="1743225" y="49778"/>
                      <a:pt x="1745844" y="49860"/>
                    </a:cubicBezTo>
                    <a:cubicBezTo>
                      <a:pt x="1726039" y="82431"/>
                      <a:pt x="1679637" y="115002"/>
                      <a:pt x="1647066" y="132843"/>
                    </a:cubicBezTo>
                    <a:cubicBezTo>
                      <a:pt x="1581841" y="168606"/>
                      <a:pt x="1513179" y="195858"/>
                      <a:pt x="1440262" y="211325"/>
                    </a:cubicBezTo>
                    <a:cubicBezTo>
                      <a:pt x="1385103" y="223028"/>
                      <a:pt x="1329453" y="231539"/>
                      <a:pt x="1272822" y="231294"/>
                    </a:cubicBezTo>
                    <a:cubicBezTo>
                      <a:pt x="1212753" y="231048"/>
                      <a:pt x="1152602" y="233013"/>
                      <a:pt x="1092697" y="226956"/>
                    </a:cubicBezTo>
                    <a:cubicBezTo>
                      <a:pt x="995229" y="217054"/>
                      <a:pt x="898332" y="203305"/>
                      <a:pt x="802419" y="182764"/>
                    </a:cubicBezTo>
                    <a:cubicBezTo>
                      <a:pt x="646436" y="149374"/>
                      <a:pt x="493972" y="101745"/>
                      <a:pt x="338563" y="66063"/>
                    </a:cubicBezTo>
                    <a:cubicBezTo>
                      <a:pt x="237657" y="42903"/>
                      <a:pt x="11703" y="3785"/>
                      <a:pt x="0" y="3785"/>
                    </a:cubicBezTo>
                    <a:cubicBezTo>
                      <a:pt x="3437" y="-2517"/>
                      <a:pt x="8838" y="1248"/>
                      <a:pt x="12930" y="20"/>
                    </a:cubicBezTo>
                    <a:close/>
                  </a:path>
                </a:pathLst>
              </a:custGeom>
              <a:solidFill>
                <a:srgbClr val="DAB299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9ADC010-8569-4602-B09E-BDF32039D893}"/>
                  </a:ext>
                </a:extLst>
              </p:cNvPr>
              <p:cNvSpPr/>
              <p:nvPr/>
            </p:nvSpPr>
            <p:spPr>
              <a:xfrm flipH="1">
                <a:off x="8824860" y="5379553"/>
                <a:ext cx="314799" cy="266564"/>
              </a:xfrm>
              <a:custGeom>
                <a:avLst/>
                <a:gdLst>
                  <a:gd name="connsiteX0" fmla="*/ 642220 w 642730"/>
                  <a:gd name="connsiteY0" fmla="*/ 230627 h 544248"/>
                  <a:gd name="connsiteX1" fmla="*/ 573313 w 642730"/>
                  <a:gd name="connsiteY1" fmla="*/ 400686 h 544248"/>
                  <a:gd name="connsiteX2" fmla="*/ 303658 w 642730"/>
                  <a:gd name="connsiteY2" fmla="*/ 536864 h 544248"/>
                  <a:gd name="connsiteX3" fmla="*/ 132617 w 642730"/>
                  <a:gd name="connsiteY3" fmla="*/ 528762 h 544248"/>
                  <a:gd name="connsiteX4" fmla="*/ 41204 w 642730"/>
                  <a:gd name="connsiteY4" fmla="*/ 439886 h 544248"/>
                  <a:gd name="connsiteX5" fmla="*/ 1513 w 642730"/>
                  <a:gd name="connsiteY5" fmla="*/ 258861 h 544248"/>
                  <a:gd name="connsiteX6" fmla="*/ 24755 w 642730"/>
                  <a:gd name="connsiteY6" fmla="*/ 48293 h 544248"/>
                  <a:gd name="connsiteX7" fmla="*/ 87279 w 642730"/>
                  <a:gd name="connsiteY7" fmla="*/ 6392 h 544248"/>
                  <a:gd name="connsiteX8" fmla="*/ 225093 w 642730"/>
                  <a:gd name="connsiteY8" fmla="*/ 8 h 544248"/>
                  <a:gd name="connsiteX9" fmla="*/ 494503 w 642730"/>
                  <a:gd name="connsiteY9" fmla="*/ 50666 h 544248"/>
                  <a:gd name="connsiteX10" fmla="*/ 581333 w 642730"/>
                  <a:gd name="connsiteY10" fmla="*/ 100424 h 544248"/>
                  <a:gd name="connsiteX11" fmla="*/ 642220 w 642730"/>
                  <a:gd name="connsiteY11" fmla="*/ 230627 h 54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42730" h="544248">
                    <a:moveTo>
                      <a:pt x="642220" y="230627"/>
                    </a:moveTo>
                    <a:cubicBezTo>
                      <a:pt x="643939" y="301744"/>
                      <a:pt x="614477" y="354448"/>
                      <a:pt x="573313" y="400686"/>
                    </a:cubicBezTo>
                    <a:cubicBezTo>
                      <a:pt x="501705" y="481214"/>
                      <a:pt x="406773" y="517468"/>
                      <a:pt x="303658" y="536864"/>
                    </a:cubicBezTo>
                    <a:cubicBezTo>
                      <a:pt x="245962" y="547748"/>
                      <a:pt x="188921" y="547830"/>
                      <a:pt x="132617" y="528762"/>
                    </a:cubicBezTo>
                    <a:cubicBezTo>
                      <a:pt x="87934" y="513622"/>
                      <a:pt x="56917" y="483915"/>
                      <a:pt x="41204" y="439886"/>
                    </a:cubicBezTo>
                    <a:cubicBezTo>
                      <a:pt x="20336" y="381291"/>
                      <a:pt x="7078" y="321303"/>
                      <a:pt x="1513" y="258861"/>
                    </a:cubicBezTo>
                    <a:cubicBezTo>
                      <a:pt x="-4871" y="186516"/>
                      <a:pt x="10106" y="117609"/>
                      <a:pt x="24755" y="48293"/>
                    </a:cubicBezTo>
                    <a:cubicBezTo>
                      <a:pt x="31547" y="15885"/>
                      <a:pt x="43823" y="10484"/>
                      <a:pt x="87279" y="6392"/>
                    </a:cubicBezTo>
                    <a:cubicBezTo>
                      <a:pt x="133190" y="2054"/>
                      <a:pt x="179428" y="-155"/>
                      <a:pt x="225093" y="8"/>
                    </a:cubicBezTo>
                    <a:cubicBezTo>
                      <a:pt x="317406" y="254"/>
                      <a:pt x="408165" y="14903"/>
                      <a:pt x="494503" y="50666"/>
                    </a:cubicBezTo>
                    <a:cubicBezTo>
                      <a:pt x="525683" y="63597"/>
                      <a:pt x="556045" y="78163"/>
                      <a:pt x="581333" y="100424"/>
                    </a:cubicBezTo>
                    <a:cubicBezTo>
                      <a:pt x="622006" y="136268"/>
                      <a:pt x="646639" y="180215"/>
                      <a:pt x="642220" y="230627"/>
                    </a:cubicBezTo>
                    <a:close/>
                  </a:path>
                </a:pathLst>
              </a:custGeom>
              <a:solidFill>
                <a:srgbClr val="FEE5D5"/>
              </a:solidFill>
              <a:ln w="81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" name="Freeform 2">
              <a:extLst>
                <a:ext uri="{FF2B5EF4-FFF2-40B4-BE49-F238E27FC236}">
                  <a16:creationId xmlns:a16="http://schemas.microsoft.com/office/drawing/2014/main" id="{72885992-0812-49F0-81F8-67F2DCCD709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02916" y="1679778"/>
              <a:ext cx="3099390" cy="16698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56E44C2-576E-488A-BB30-BF3CFAA85D17}"/>
                </a:ext>
              </a:extLst>
            </p:cNvPr>
            <p:cNvSpPr/>
            <p:nvPr/>
          </p:nvSpPr>
          <p:spPr>
            <a:xfrm>
              <a:off x="8627394" y="2462341"/>
              <a:ext cx="1577767" cy="510845"/>
            </a:xfrm>
            <a:custGeom>
              <a:avLst/>
              <a:gdLst/>
              <a:ahLst/>
              <a:cxnLst/>
              <a:rect l="l" t="t" r="r" b="b"/>
              <a:pathLst>
                <a:path w="1168004" h="378173">
                  <a:moveTo>
                    <a:pt x="1046783" y="77242"/>
                  </a:moveTo>
                  <a:lnTo>
                    <a:pt x="1046783" y="301154"/>
                  </a:lnTo>
                  <a:cubicBezTo>
                    <a:pt x="1055173" y="301154"/>
                    <a:pt x="1060582" y="299040"/>
                    <a:pt x="1063010" y="294813"/>
                  </a:cubicBezTo>
                  <a:cubicBezTo>
                    <a:pt x="1065438" y="290585"/>
                    <a:pt x="1066652" y="277061"/>
                    <a:pt x="1066652" y="254242"/>
                  </a:cubicBezTo>
                  <a:lnTo>
                    <a:pt x="1066652" y="116721"/>
                  </a:lnTo>
                  <a:cubicBezTo>
                    <a:pt x="1066652" y="101180"/>
                    <a:pt x="1066225" y="91517"/>
                    <a:pt x="1065371" y="87733"/>
                  </a:cubicBezTo>
                  <a:cubicBezTo>
                    <a:pt x="1064518" y="83948"/>
                    <a:pt x="1062711" y="81253"/>
                    <a:pt x="1059949" y="79649"/>
                  </a:cubicBezTo>
                  <a:cubicBezTo>
                    <a:pt x="1057188" y="78044"/>
                    <a:pt x="1052799" y="77242"/>
                    <a:pt x="1046783" y="77242"/>
                  </a:cubicBezTo>
                  <a:close/>
                  <a:moveTo>
                    <a:pt x="549534" y="68982"/>
                  </a:moveTo>
                  <a:cubicBezTo>
                    <a:pt x="546428" y="68982"/>
                    <a:pt x="543979" y="70300"/>
                    <a:pt x="542188" y="72936"/>
                  </a:cubicBezTo>
                  <a:cubicBezTo>
                    <a:pt x="540398" y="75572"/>
                    <a:pt x="539502" y="85599"/>
                    <a:pt x="539502" y="103016"/>
                  </a:cubicBezTo>
                  <a:lnTo>
                    <a:pt x="539502" y="268379"/>
                  </a:lnTo>
                  <a:cubicBezTo>
                    <a:pt x="539502" y="288576"/>
                    <a:pt x="540107" y="300427"/>
                    <a:pt x="541316" y="303932"/>
                  </a:cubicBezTo>
                  <a:cubicBezTo>
                    <a:pt x="542525" y="307438"/>
                    <a:pt x="545049" y="309191"/>
                    <a:pt x="548886" y="309191"/>
                  </a:cubicBezTo>
                  <a:cubicBezTo>
                    <a:pt x="552862" y="309191"/>
                    <a:pt x="555529" y="307017"/>
                    <a:pt x="556887" y="302670"/>
                  </a:cubicBezTo>
                  <a:cubicBezTo>
                    <a:pt x="558245" y="298322"/>
                    <a:pt x="558924" y="286017"/>
                    <a:pt x="558924" y="265753"/>
                  </a:cubicBezTo>
                  <a:lnTo>
                    <a:pt x="558924" y="103016"/>
                  </a:lnTo>
                  <a:cubicBezTo>
                    <a:pt x="558924" y="87180"/>
                    <a:pt x="558251" y="77548"/>
                    <a:pt x="556905" y="74122"/>
                  </a:cubicBezTo>
                  <a:cubicBezTo>
                    <a:pt x="555558" y="70695"/>
                    <a:pt x="553102" y="68982"/>
                    <a:pt x="549534" y="68982"/>
                  </a:cubicBezTo>
                  <a:close/>
                  <a:moveTo>
                    <a:pt x="945431" y="7591"/>
                  </a:moveTo>
                  <a:lnTo>
                    <a:pt x="1018846" y="7591"/>
                  </a:lnTo>
                  <a:cubicBezTo>
                    <a:pt x="1063602" y="7591"/>
                    <a:pt x="1094213" y="9734"/>
                    <a:pt x="1110679" y="14021"/>
                  </a:cubicBezTo>
                  <a:cubicBezTo>
                    <a:pt x="1127146" y="18308"/>
                    <a:pt x="1139749" y="25445"/>
                    <a:pt x="1148489" y="35431"/>
                  </a:cubicBezTo>
                  <a:cubicBezTo>
                    <a:pt x="1157229" y="45418"/>
                    <a:pt x="1162667" y="56397"/>
                    <a:pt x="1164801" y="68368"/>
                  </a:cubicBezTo>
                  <a:cubicBezTo>
                    <a:pt x="1166936" y="80340"/>
                    <a:pt x="1168004" y="103220"/>
                    <a:pt x="1168004" y="137008"/>
                  </a:cubicBezTo>
                  <a:lnTo>
                    <a:pt x="1168004" y="261082"/>
                  </a:lnTo>
                  <a:cubicBezTo>
                    <a:pt x="1168004" y="293199"/>
                    <a:pt x="1166412" y="314961"/>
                    <a:pt x="1163228" y="326370"/>
                  </a:cubicBezTo>
                  <a:cubicBezTo>
                    <a:pt x="1160045" y="337778"/>
                    <a:pt x="1154402" y="346779"/>
                    <a:pt x="1146300" y="353370"/>
                  </a:cubicBezTo>
                  <a:cubicBezTo>
                    <a:pt x="1138198" y="359961"/>
                    <a:pt x="1128425" y="364515"/>
                    <a:pt x="1116981" y="367031"/>
                  </a:cubicBezTo>
                  <a:cubicBezTo>
                    <a:pt x="1105536" y="369547"/>
                    <a:pt x="1088585" y="370806"/>
                    <a:pt x="1066128" y="370806"/>
                  </a:cubicBezTo>
                  <a:lnTo>
                    <a:pt x="945431" y="370806"/>
                  </a:lnTo>
                  <a:close/>
                  <a:moveTo>
                    <a:pt x="696442" y="7591"/>
                  </a:moveTo>
                  <a:lnTo>
                    <a:pt x="797794" y="7591"/>
                  </a:lnTo>
                  <a:lnTo>
                    <a:pt x="797794" y="277567"/>
                  </a:lnTo>
                  <a:cubicBezTo>
                    <a:pt x="797794" y="292578"/>
                    <a:pt x="798388" y="301601"/>
                    <a:pt x="799576" y="304637"/>
                  </a:cubicBezTo>
                  <a:cubicBezTo>
                    <a:pt x="800764" y="307673"/>
                    <a:pt x="802853" y="309191"/>
                    <a:pt x="805841" y="309191"/>
                  </a:cubicBezTo>
                  <a:cubicBezTo>
                    <a:pt x="809568" y="309191"/>
                    <a:pt x="812061" y="307419"/>
                    <a:pt x="813319" y="303876"/>
                  </a:cubicBezTo>
                  <a:cubicBezTo>
                    <a:pt x="814577" y="300334"/>
                    <a:pt x="815206" y="290034"/>
                    <a:pt x="815206" y="272977"/>
                  </a:cubicBezTo>
                  <a:lnTo>
                    <a:pt x="815206" y="7591"/>
                  </a:lnTo>
                  <a:lnTo>
                    <a:pt x="916558" y="7591"/>
                  </a:lnTo>
                  <a:lnTo>
                    <a:pt x="916558" y="248783"/>
                  </a:lnTo>
                  <a:cubicBezTo>
                    <a:pt x="916558" y="275828"/>
                    <a:pt x="915643" y="295025"/>
                    <a:pt x="913813" y="306376"/>
                  </a:cubicBezTo>
                  <a:cubicBezTo>
                    <a:pt x="911983" y="317726"/>
                    <a:pt x="906524" y="329440"/>
                    <a:pt x="897435" y="341517"/>
                  </a:cubicBezTo>
                  <a:cubicBezTo>
                    <a:pt x="888346" y="353594"/>
                    <a:pt x="876430" y="362723"/>
                    <a:pt x="861688" y="368903"/>
                  </a:cubicBezTo>
                  <a:cubicBezTo>
                    <a:pt x="846946" y="375083"/>
                    <a:pt x="829644" y="378173"/>
                    <a:pt x="809782" y="378173"/>
                  </a:cubicBezTo>
                  <a:cubicBezTo>
                    <a:pt x="787937" y="378173"/>
                    <a:pt x="768572" y="374527"/>
                    <a:pt x="751687" y="367237"/>
                  </a:cubicBezTo>
                  <a:cubicBezTo>
                    <a:pt x="734802" y="359947"/>
                    <a:pt x="722127" y="350382"/>
                    <a:pt x="713663" y="338544"/>
                  </a:cubicBezTo>
                  <a:cubicBezTo>
                    <a:pt x="705198" y="326705"/>
                    <a:pt x="700212" y="314349"/>
                    <a:pt x="698704" y="301475"/>
                  </a:cubicBezTo>
                  <a:cubicBezTo>
                    <a:pt x="697196" y="288601"/>
                    <a:pt x="696442" y="261994"/>
                    <a:pt x="696442" y="221652"/>
                  </a:cubicBezTo>
                  <a:close/>
                  <a:moveTo>
                    <a:pt x="269156" y="7591"/>
                  </a:moveTo>
                  <a:lnTo>
                    <a:pt x="370508" y="7591"/>
                  </a:lnTo>
                  <a:lnTo>
                    <a:pt x="370508" y="290885"/>
                  </a:lnTo>
                  <a:lnTo>
                    <a:pt x="426542" y="290885"/>
                  </a:lnTo>
                  <a:lnTo>
                    <a:pt x="426542" y="370806"/>
                  </a:lnTo>
                  <a:lnTo>
                    <a:pt x="269156" y="370806"/>
                  </a:lnTo>
                  <a:close/>
                  <a:moveTo>
                    <a:pt x="549102" y="0"/>
                  </a:moveTo>
                  <a:cubicBezTo>
                    <a:pt x="568659" y="0"/>
                    <a:pt x="586336" y="3247"/>
                    <a:pt x="602134" y="9741"/>
                  </a:cubicBezTo>
                  <a:cubicBezTo>
                    <a:pt x="617932" y="16235"/>
                    <a:pt x="630662" y="26006"/>
                    <a:pt x="640324" y="39054"/>
                  </a:cubicBezTo>
                  <a:cubicBezTo>
                    <a:pt x="649986" y="52102"/>
                    <a:pt x="655727" y="66216"/>
                    <a:pt x="657547" y="81396"/>
                  </a:cubicBezTo>
                  <a:cubicBezTo>
                    <a:pt x="659367" y="96577"/>
                    <a:pt x="660276" y="122368"/>
                    <a:pt x="660276" y="158771"/>
                  </a:cubicBezTo>
                  <a:lnTo>
                    <a:pt x="660276" y="219402"/>
                  </a:lnTo>
                  <a:cubicBezTo>
                    <a:pt x="660276" y="254944"/>
                    <a:pt x="659406" y="280401"/>
                    <a:pt x="657665" y="295773"/>
                  </a:cubicBezTo>
                  <a:cubicBezTo>
                    <a:pt x="655925" y="311146"/>
                    <a:pt x="650408" y="325290"/>
                    <a:pt x="641114" y="338207"/>
                  </a:cubicBezTo>
                  <a:cubicBezTo>
                    <a:pt x="631821" y="351124"/>
                    <a:pt x="619327" y="361014"/>
                    <a:pt x="603634" y="367877"/>
                  </a:cubicBezTo>
                  <a:cubicBezTo>
                    <a:pt x="587941" y="374741"/>
                    <a:pt x="569763" y="378173"/>
                    <a:pt x="549102" y="378173"/>
                  </a:cubicBezTo>
                  <a:cubicBezTo>
                    <a:pt x="529443" y="378173"/>
                    <a:pt x="511765" y="374947"/>
                    <a:pt x="496068" y="368495"/>
                  </a:cubicBezTo>
                  <a:cubicBezTo>
                    <a:pt x="480371" y="362043"/>
                    <a:pt x="467693" y="352294"/>
                    <a:pt x="458033" y="339250"/>
                  </a:cubicBezTo>
                  <a:cubicBezTo>
                    <a:pt x="448373" y="326205"/>
                    <a:pt x="442644" y="312182"/>
                    <a:pt x="440847" y="297179"/>
                  </a:cubicBezTo>
                  <a:cubicBezTo>
                    <a:pt x="439049" y="282177"/>
                    <a:pt x="438150" y="256251"/>
                    <a:pt x="438150" y="219402"/>
                  </a:cubicBezTo>
                  <a:lnTo>
                    <a:pt x="438150" y="158771"/>
                  </a:lnTo>
                  <a:cubicBezTo>
                    <a:pt x="438150" y="122843"/>
                    <a:pt x="439010" y="97290"/>
                    <a:pt x="440728" y="82112"/>
                  </a:cubicBezTo>
                  <a:cubicBezTo>
                    <a:pt x="442447" y="66933"/>
                    <a:pt x="447952" y="52887"/>
                    <a:pt x="457243" y="39973"/>
                  </a:cubicBezTo>
                  <a:cubicBezTo>
                    <a:pt x="466534" y="27058"/>
                    <a:pt x="479032" y="17168"/>
                    <a:pt x="494735" y="10301"/>
                  </a:cubicBezTo>
                  <a:cubicBezTo>
                    <a:pt x="510439" y="3434"/>
                    <a:pt x="528561" y="0"/>
                    <a:pt x="549102" y="0"/>
                  </a:cubicBezTo>
                  <a:close/>
                  <a:moveTo>
                    <a:pt x="111873" y="0"/>
                  </a:moveTo>
                  <a:cubicBezTo>
                    <a:pt x="139857" y="0"/>
                    <a:pt x="163104" y="5506"/>
                    <a:pt x="181615" y="16518"/>
                  </a:cubicBezTo>
                  <a:cubicBezTo>
                    <a:pt x="200125" y="27531"/>
                    <a:pt x="212286" y="41256"/>
                    <a:pt x="218098" y="57694"/>
                  </a:cubicBezTo>
                  <a:cubicBezTo>
                    <a:pt x="223909" y="74133"/>
                    <a:pt x="226814" y="99113"/>
                    <a:pt x="226814" y="132634"/>
                  </a:cubicBezTo>
                  <a:lnTo>
                    <a:pt x="226814" y="170781"/>
                  </a:lnTo>
                  <a:lnTo>
                    <a:pt x="125463" y="170781"/>
                  </a:lnTo>
                  <a:lnTo>
                    <a:pt x="125463" y="104711"/>
                  </a:lnTo>
                  <a:cubicBezTo>
                    <a:pt x="125463" y="87480"/>
                    <a:pt x="124737" y="77217"/>
                    <a:pt x="123286" y="73923"/>
                  </a:cubicBezTo>
                  <a:cubicBezTo>
                    <a:pt x="121835" y="70629"/>
                    <a:pt x="118758" y="68982"/>
                    <a:pt x="114056" y="68982"/>
                  </a:cubicBezTo>
                  <a:cubicBezTo>
                    <a:pt x="108685" y="68982"/>
                    <a:pt x="105224" y="71041"/>
                    <a:pt x="103676" y="75158"/>
                  </a:cubicBezTo>
                  <a:cubicBezTo>
                    <a:pt x="102127" y="79275"/>
                    <a:pt x="101352" y="90091"/>
                    <a:pt x="101352" y="107606"/>
                  </a:cubicBezTo>
                  <a:lnTo>
                    <a:pt x="101352" y="272098"/>
                  </a:lnTo>
                  <a:cubicBezTo>
                    <a:pt x="101352" y="288866"/>
                    <a:pt x="102122" y="299241"/>
                    <a:pt x="103660" y="303221"/>
                  </a:cubicBezTo>
                  <a:cubicBezTo>
                    <a:pt x="105198" y="307201"/>
                    <a:pt x="108446" y="309191"/>
                    <a:pt x="113404" y="309191"/>
                  </a:cubicBezTo>
                  <a:cubicBezTo>
                    <a:pt x="118190" y="309191"/>
                    <a:pt x="121396" y="307157"/>
                    <a:pt x="123023" y="303090"/>
                  </a:cubicBezTo>
                  <a:cubicBezTo>
                    <a:pt x="124649" y="299023"/>
                    <a:pt x="125463" y="287589"/>
                    <a:pt x="125463" y="268787"/>
                  </a:cubicBezTo>
                  <a:lnTo>
                    <a:pt x="125463" y="219894"/>
                  </a:lnTo>
                  <a:lnTo>
                    <a:pt x="226814" y="219894"/>
                  </a:lnTo>
                  <a:lnTo>
                    <a:pt x="226814" y="238154"/>
                  </a:lnTo>
                  <a:cubicBezTo>
                    <a:pt x="226814" y="275196"/>
                    <a:pt x="224100" y="301754"/>
                    <a:pt x="218671" y="317827"/>
                  </a:cubicBezTo>
                  <a:cubicBezTo>
                    <a:pt x="213243" y="333901"/>
                    <a:pt x="201250" y="347977"/>
                    <a:pt x="182693" y="360055"/>
                  </a:cubicBezTo>
                  <a:cubicBezTo>
                    <a:pt x="164136" y="372133"/>
                    <a:pt x="141405" y="378173"/>
                    <a:pt x="114499" y="378173"/>
                  </a:cubicBezTo>
                  <a:cubicBezTo>
                    <a:pt x="86696" y="378173"/>
                    <a:pt x="63634" y="373055"/>
                    <a:pt x="45313" y="362819"/>
                  </a:cubicBezTo>
                  <a:cubicBezTo>
                    <a:pt x="26992" y="352584"/>
                    <a:pt x="14860" y="338433"/>
                    <a:pt x="8916" y="320367"/>
                  </a:cubicBezTo>
                  <a:cubicBezTo>
                    <a:pt x="2972" y="302300"/>
                    <a:pt x="0" y="275649"/>
                    <a:pt x="0" y="240411"/>
                  </a:cubicBezTo>
                  <a:lnTo>
                    <a:pt x="0" y="136886"/>
                  </a:lnTo>
                  <a:cubicBezTo>
                    <a:pt x="0" y="110978"/>
                    <a:pt x="900" y="91460"/>
                    <a:pt x="2699" y="78332"/>
                  </a:cubicBezTo>
                  <a:cubicBezTo>
                    <a:pt x="4497" y="65204"/>
                    <a:pt x="9970" y="52409"/>
                    <a:pt x="19117" y="39948"/>
                  </a:cubicBezTo>
                  <a:cubicBezTo>
                    <a:pt x="28264" y="27488"/>
                    <a:pt x="40872" y="17714"/>
                    <a:pt x="56941" y="10629"/>
                  </a:cubicBezTo>
                  <a:cubicBezTo>
                    <a:pt x="73010" y="3543"/>
                    <a:pt x="91320" y="0"/>
                    <a:pt x="11187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2" name="Audio Recording Jan 20, 2023 at 2:29:44 AM">
            <a:hlinkClick r:id="" action="ppaction://media"/>
            <a:extLst>
              <a:ext uri="{FF2B5EF4-FFF2-40B4-BE49-F238E27FC236}">
                <a16:creationId xmlns:a16="http://schemas.microsoft.com/office/drawing/2014/main" id="{CEBEDEB3-F23B-17B2-C787-9C446D5FD0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6658.115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81435" y="580309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5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1800" b="1" dirty="0">
                <a:solidFill>
                  <a:srgbClr val="252C3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شرکت‌های ارائه‌دهنده خدمات پایگاه داده ابری معمولاً آن را به </a:t>
            </a:r>
            <a:r>
              <a:rPr lang="fa-IR" sz="1800" b="1" dirty="0">
                <a:solidFill>
                  <a:srgbClr val="252C3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۲</a:t>
            </a:r>
            <a:r>
              <a:rPr lang="ar-SA" sz="1800" b="1" dirty="0">
                <a:solidFill>
                  <a:srgbClr val="252C3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 صورت ارائه می‌کنند</a:t>
            </a:r>
            <a:r>
              <a:rPr lang="en-US" sz="1800" b="1" dirty="0">
                <a:solidFill>
                  <a:srgbClr val="252C34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FEC4CB8-E798-4171-A382-ED769D649CC7}"/>
              </a:ext>
            </a:extLst>
          </p:cNvPr>
          <p:cNvGrpSpPr/>
          <p:nvPr/>
        </p:nvGrpSpPr>
        <p:grpSpPr>
          <a:xfrm>
            <a:off x="2836132" y="2060765"/>
            <a:ext cx="5619576" cy="1580803"/>
            <a:chOff x="3171825" y="2124943"/>
            <a:chExt cx="5619576" cy="1580803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B08B8E84-6C65-45C7-A726-75449B7C6AD7}"/>
                </a:ext>
              </a:extLst>
            </p:cNvPr>
            <p:cNvSpPr/>
            <p:nvPr/>
          </p:nvSpPr>
          <p:spPr>
            <a:xfrm>
              <a:off x="3962226" y="2310593"/>
              <a:ext cx="4829175" cy="1209502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D33399F-47DB-4AF0-AC4E-D6D3B08DF852}"/>
                </a:ext>
              </a:extLst>
            </p:cNvPr>
            <p:cNvGrpSpPr/>
            <p:nvPr/>
          </p:nvGrpSpPr>
          <p:grpSpPr>
            <a:xfrm>
              <a:off x="3171825" y="2124943"/>
              <a:ext cx="1580803" cy="1580803"/>
              <a:chOff x="2828925" y="2048222"/>
              <a:chExt cx="1828800" cy="18288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B35224F-E8E1-49D9-8C3A-0CCF3A329A76}"/>
                  </a:ext>
                </a:extLst>
              </p:cNvPr>
              <p:cNvSpPr/>
              <p:nvPr/>
            </p:nvSpPr>
            <p:spPr>
              <a:xfrm>
                <a:off x="2828925" y="2048222"/>
                <a:ext cx="1828800" cy="182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B4307240-1925-45BE-BB6D-87A80F438F80}"/>
                  </a:ext>
                </a:extLst>
              </p:cNvPr>
              <p:cNvSpPr/>
              <p:nvPr/>
            </p:nvSpPr>
            <p:spPr>
              <a:xfrm>
                <a:off x="2919586" y="2138883"/>
                <a:ext cx="1647478" cy="1647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AAFE134-48EE-406B-9B7B-6D9EA2EF74D3}"/>
              </a:ext>
            </a:extLst>
          </p:cNvPr>
          <p:cNvGrpSpPr/>
          <p:nvPr/>
        </p:nvGrpSpPr>
        <p:grpSpPr>
          <a:xfrm flipH="1">
            <a:off x="3540982" y="3455917"/>
            <a:ext cx="5619576" cy="1580803"/>
            <a:chOff x="3171825" y="2124943"/>
            <a:chExt cx="5619576" cy="1580803"/>
          </a:xfrm>
        </p:grpSpPr>
        <p:sp>
          <p:nvSpPr>
            <p:cNvPr id="9" name="Arrow: Pentagon 8">
              <a:extLst>
                <a:ext uri="{FF2B5EF4-FFF2-40B4-BE49-F238E27FC236}">
                  <a16:creationId xmlns:a16="http://schemas.microsoft.com/office/drawing/2014/main" id="{DA8515E3-6938-4477-AAE8-8B63880BBAD8}"/>
                </a:ext>
              </a:extLst>
            </p:cNvPr>
            <p:cNvSpPr/>
            <p:nvPr/>
          </p:nvSpPr>
          <p:spPr>
            <a:xfrm>
              <a:off x="3962226" y="2310593"/>
              <a:ext cx="4829175" cy="120950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B8D9C37-E83C-4BC1-9764-A924A7E3B80C}"/>
                </a:ext>
              </a:extLst>
            </p:cNvPr>
            <p:cNvGrpSpPr/>
            <p:nvPr/>
          </p:nvGrpSpPr>
          <p:grpSpPr>
            <a:xfrm>
              <a:off x="3171825" y="2124943"/>
              <a:ext cx="1580803" cy="1580803"/>
              <a:chOff x="2828925" y="2048222"/>
              <a:chExt cx="1828800" cy="1828800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A2E59E50-EB32-4A44-A104-58DC2D347188}"/>
                  </a:ext>
                </a:extLst>
              </p:cNvPr>
              <p:cNvSpPr/>
              <p:nvPr/>
            </p:nvSpPr>
            <p:spPr>
              <a:xfrm>
                <a:off x="2828925" y="2048222"/>
                <a:ext cx="1828800" cy="1828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CDFF7C8-6AE3-49AC-92D1-52FDECCE6595}"/>
                  </a:ext>
                </a:extLst>
              </p:cNvPr>
              <p:cNvSpPr/>
              <p:nvPr/>
            </p:nvSpPr>
            <p:spPr>
              <a:xfrm>
                <a:off x="2919586" y="2138883"/>
                <a:ext cx="1647478" cy="1647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9F0D597-04C2-4243-A4E7-A620FAC41BEB}"/>
              </a:ext>
            </a:extLst>
          </p:cNvPr>
          <p:cNvSpPr txBox="1"/>
          <p:nvPr/>
        </p:nvSpPr>
        <p:spPr>
          <a:xfrm>
            <a:off x="4507338" y="2487728"/>
            <a:ext cx="3306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Arial" pitchFamily="34" charset="0"/>
              </a:rPr>
              <a:t>پایگاه داده ابری سنتی</a:t>
            </a:r>
            <a:endParaRPr lang="ko-KR" altLang="en-US" sz="3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3321390-ED24-4DE2-9578-0A4F855E1EED}"/>
              </a:ext>
            </a:extLst>
          </p:cNvPr>
          <p:cNvSpPr txBox="1"/>
          <p:nvPr/>
        </p:nvSpPr>
        <p:spPr>
          <a:xfrm>
            <a:off x="4059057" y="3804514"/>
            <a:ext cx="3520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cs typeface="Arial" pitchFamily="34" charset="0"/>
              </a:rPr>
              <a:t>پایگاه داده ابری مدیریت شده</a:t>
            </a:r>
            <a:endParaRPr lang="ko-KR" altLang="en-US" sz="3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id="{583960DF-D453-446C-AB18-B0FACAF9FC06}"/>
              </a:ext>
            </a:extLst>
          </p:cNvPr>
          <p:cNvSpPr/>
          <p:nvPr/>
        </p:nvSpPr>
        <p:spPr>
          <a:xfrm>
            <a:off x="8031105" y="4046880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1DA79077-C56F-4C55-80DA-F75C93DDB8E3}"/>
              </a:ext>
            </a:extLst>
          </p:cNvPr>
          <p:cNvSpPr/>
          <p:nvPr/>
        </p:nvSpPr>
        <p:spPr>
          <a:xfrm>
            <a:off x="3287482" y="2651728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3" name="Audio Recording Jan 20, 2023 at 2:31:14 AM">
            <a:hlinkClick r:id="" action="ppaction://media"/>
            <a:extLst>
              <a:ext uri="{FF2B5EF4-FFF2-40B4-BE49-F238E27FC236}">
                <a16:creationId xmlns:a16="http://schemas.microsoft.com/office/drawing/2014/main" id="{893403D9-696D-79DF-861B-8F515C1FAF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19164" y="583507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9034054-3E66-4CCC-ACD3-C0CC61599D33}"/>
              </a:ext>
            </a:extLst>
          </p:cNvPr>
          <p:cNvSpPr/>
          <p:nvPr/>
        </p:nvSpPr>
        <p:spPr>
          <a:xfrm rot="10800000">
            <a:off x="9539949" y="5014507"/>
            <a:ext cx="2365642" cy="1569660"/>
          </a:xfrm>
          <a:custGeom>
            <a:avLst/>
            <a:gdLst>
              <a:gd name="connsiteX0" fmla="*/ 728150 w 2510264"/>
              <a:gd name="connsiteY0" fmla="*/ 303349 h 1665620"/>
              <a:gd name="connsiteX1" fmla="*/ 680521 w 2510264"/>
              <a:gd name="connsiteY1" fmla="*/ 264600 h 1665620"/>
              <a:gd name="connsiteX2" fmla="*/ 725445 w 2510264"/>
              <a:gd name="connsiteY2" fmla="*/ 225003 h 1665620"/>
              <a:gd name="connsiteX3" fmla="*/ 772630 w 2510264"/>
              <a:gd name="connsiteY3" fmla="*/ 264842 h 1665620"/>
              <a:gd name="connsiteX4" fmla="*/ 728150 w 2510264"/>
              <a:gd name="connsiteY4" fmla="*/ 303349 h 1665620"/>
              <a:gd name="connsiteX5" fmla="*/ 227358 w 2510264"/>
              <a:gd name="connsiteY5" fmla="*/ 753402 h 1665620"/>
              <a:gd name="connsiteX6" fmla="*/ 191595 w 2510264"/>
              <a:gd name="connsiteY6" fmla="*/ 729709 h 1665620"/>
              <a:gd name="connsiteX7" fmla="*/ 175531 w 2510264"/>
              <a:gd name="connsiteY7" fmla="*/ 637074 h 1665620"/>
              <a:gd name="connsiteX8" fmla="*/ 177024 w 2510264"/>
              <a:gd name="connsiteY8" fmla="*/ 616974 h 1665620"/>
              <a:gd name="connsiteX9" fmla="*/ 207821 w 2510264"/>
              <a:gd name="connsiteY9" fmla="*/ 596953 h 1665620"/>
              <a:gd name="connsiteX10" fmla="*/ 233696 w 2510264"/>
              <a:gd name="connsiteY10" fmla="*/ 622867 h 1665620"/>
              <a:gd name="connsiteX11" fmla="*/ 248629 w 2510264"/>
              <a:gd name="connsiteY11" fmla="*/ 715945 h 1665620"/>
              <a:gd name="connsiteX12" fmla="*/ 227358 w 2510264"/>
              <a:gd name="connsiteY12" fmla="*/ 753402 h 1665620"/>
              <a:gd name="connsiteX13" fmla="*/ 1285872 w 2510264"/>
              <a:gd name="connsiteY13" fmla="*/ 1056706 h 1665620"/>
              <a:gd name="connsiteX14" fmla="*/ 1246558 w 2510264"/>
              <a:gd name="connsiteY14" fmla="*/ 1031454 h 1665620"/>
              <a:gd name="connsiteX15" fmla="*/ 1195981 w 2510264"/>
              <a:gd name="connsiteY15" fmla="*/ 971272 h 1665620"/>
              <a:gd name="connsiteX16" fmla="*/ 1199211 w 2510264"/>
              <a:gd name="connsiteY16" fmla="*/ 913914 h 1665620"/>
              <a:gd name="connsiteX17" fmla="*/ 1255035 w 2510264"/>
              <a:gd name="connsiteY17" fmla="*/ 919364 h 1665620"/>
              <a:gd name="connsiteX18" fmla="*/ 1277194 w 2510264"/>
              <a:gd name="connsiteY18" fmla="*/ 945479 h 1665620"/>
              <a:gd name="connsiteX19" fmla="*/ 1293702 w 2510264"/>
              <a:gd name="connsiteY19" fmla="*/ 946689 h 1665620"/>
              <a:gd name="connsiteX20" fmla="*/ 1563655 w 2510264"/>
              <a:gd name="connsiteY20" fmla="*/ 626242 h 1665620"/>
              <a:gd name="connsiteX21" fmla="*/ 1563373 w 2510264"/>
              <a:gd name="connsiteY21" fmla="*/ 621963 h 1665620"/>
              <a:gd name="connsiteX22" fmla="*/ 1472151 w 2510264"/>
              <a:gd name="connsiteY22" fmla="*/ 621963 h 1665620"/>
              <a:gd name="connsiteX23" fmla="*/ 1419799 w 2510264"/>
              <a:gd name="connsiteY23" fmla="*/ 570297 h 1665620"/>
              <a:gd name="connsiteX24" fmla="*/ 1420202 w 2510264"/>
              <a:gd name="connsiteY24" fmla="*/ 100586 h 1665620"/>
              <a:gd name="connsiteX25" fmla="*/ 1397235 w 2510264"/>
              <a:gd name="connsiteY25" fmla="*/ 77619 h 1665620"/>
              <a:gd name="connsiteX26" fmla="*/ 1171441 w 2510264"/>
              <a:gd name="connsiteY26" fmla="*/ 77659 h 1665620"/>
              <a:gd name="connsiteX27" fmla="*/ 1151824 w 2510264"/>
              <a:gd name="connsiteY27" fmla="*/ 97760 h 1665620"/>
              <a:gd name="connsiteX28" fmla="*/ 1152147 w 2510264"/>
              <a:gd name="connsiteY28" fmla="*/ 567473 h 1665620"/>
              <a:gd name="connsiteX29" fmla="*/ 1098544 w 2510264"/>
              <a:gd name="connsiteY29" fmla="*/ 621963 h 1665620"/>
              <a:gd name="connsiteX30" fmla="*/ 1009866 w 2510264"/>
              <a:gd name="connsiteY30" fmla="*/ 622408 h 1665620"/>
              <a:gd name="connsiteX31" fmla="*/ 1007161 w 2510264"/>
              <a:gd name="connsiteY31" fmla="*/ 625597 h 1665620"/>
              <a:gd name="connsiteX32" fmla="*/ 1078765 w 2510264"/>
              <a:gd name="connsiteY32" fmla="*/ 710521 h 1665620"/>
              <a:gd name="connsiteX33" fmla="*/ 1163248 w 2510264"/>
              <a:gd name="connsiteY33" fmla="*/ 810584 h 1665620"/>
              <a:gd name="connsiteX34" fmla="*/ 1162400 w 2510264"/>
              <a:gd name="connsiteY34" fmla="*/ 871089 h 1665620"/>
              <a:gd name="connsiteX35" fmla="*/ 1102702 w 2510264"/>
              <a:gd name="connsiteY35" fmla="*/ 861079 h 1665620"/>
              <a:gd name="connsiteX36" fmla="*/ 893012 w 2510264"/>
              <a:gd name="connsiteY36" fmla="*/ 613487 h 1665620"/>
              <a:gd name="connsiteX37" fmla="*/ 883164 w 2510264"/>
              <a:gd name="connsiteY37" fmla="*/ 565576 h 1665620"/>
              <a:gd name="connsiteX38" fmla="*/ 926717 w 2510264"/>
              <a:gd name="connsiteY38" fmla="*/ 542609 h 1665620"/>
              <a:gd name="connsiteX39" fmla="*/ 1053740 w 2510264"/>
              <a:gd name="connsiteY39" fmla="*/ 542972 h 1665620"/>
              <a:gd name="connsiteX40" fmla="*/ 1073075 w 2510264"/>
              <a:gd name="connsiteY40" fmla="*/ 524607 h 1665620"/>
              <a:gd name="connsiteX41" fmla="*/ 1073035 w 2510264"/>
              <a:gd name="connsiteY41" fmla="*/ 318994 h 1665620"/>
              <a:gd name="connsiteX42" fmla="*/ 1069386 w 2510264"/>
              <a:gd name="connsiteY42" fmla="*/ 305438 h 1665620"/>
              <a:gd name="connsiteX43" fmla="*/ 1053925 w 2510264"/>
              <a:gd name="connsiteY43" fmla="*/ 302944 h 1665620"/>
              <a:gd name="connsiteX44" fmla="*/ 848273 w 2510264"/>
              <a:gd name="connsiteY44" fmla="*/ 303388 h 1665620"/>
              <a:gd name="connsiteX45" fmla="*/ 809927 w 2510264"/>
              <a:gd name="connsiteY45" fmla="*/ 279292 h 1665620"/>
              <a:gd name="connsiteX46" fmla="*/ 818122 w 2510264"/>
              <a:gd name="connsiteY46" fmla="*/ 236546 h 1665620"/>
              <a:gd name="connsiteX47" fmla="*/ 853277 w 2510264"/>
              <a:gd name="connsiteY47" fmla="*/ 224962 h 1665620"/>
              <a:gd name="connsiteX48" fmla="*/ 1052876 w 2510264"/>
              <a:gd name="connsiteY48" fmla="*/ 225326 h 1665620"/>
              <a:gd name="connsiteX49" fmla="*/ 1067981 w 2510264"/>
              <a:gd name="connsiteY49" fmla="*/ 222401 h 1665620"/>
              <a:gd name="connsiteX50" fmla="*/ 1072994 w 2510264"/>
              <a:gd name="connsiteY50" fmla="*/ 203392 h 1665620"/>
              <a:gd name="connsiteX51" fmla="*/ 1072590 w 2510264"/>
              <a:gd name="connsiteY51" fmla="*/ 46136 h 1665620"/>
              <a:gd name="connsiteX52" fmla="*/ 1117838 w 2510264"/>
              <a:gd name="connsiteY52" fmla="*/ 0 h 1665620"/>
              <a:gd name="connsiteX53" fmla="*/ 1454511 w 2510264"/>
              <a:gd name="connsiteY53" fmla="*/ 0 h 1665620"/>
              <a:gd name="connsiteX54" fmla="*/ 1499234 w 2510264"/>
              <a:gd name="connsiteY54" fmla="*/ 44601 h 1665620"/>
              <a:gd name="connsiteX55" fmla="*/ 1498951 w 2510264"/>
              <a:gd name="connsiteY55" fmla="*/ 203877 h 1665620"/>
              <a:gd name="connsiteX56" fmla="*/ 1502282 w 2510264"/>
              <a:gd name="connsiteY56" fmla="*/ 218988 h 1665620"/>
              <a:gd name="connsiteX57" fmla="*/ 1517624 w 2510264"/>
              <a:gd name="connsiteY57" fmla="*/ 225446 h 1665620"/>
              <a:gd name="connsiteX58" fmla="*/ 1976526 w 2510264"/>
              <a:gd name="connsiteY58" fmla="*/ 225207 h 1665620"/>
              <a:gd name="connsiteX59" fmla="*/ 1976526 w 2510264"/>
              <a:gd name="connsiteY59" fmla="*/ 303541 h 1665620"/>
              <a:gd name="connsiteX60" fmla="*/ 1518512 w 2510264"/>
              <a:gd name="connsiteY60" fmla="*/ 303025 h 1665620"/>
              <a:gd name="connsiteX61" fmla="*/ 1502587 w 2510264"/>
              <a:gd name="connsiteY61" fmla="*/ 306593 h 1665620"/>
              <a:gd name="connsiteX62" fmla="*/ 1498871 w 2510264"/>
              <a:gd name="connsiteY62" fmla="*/ 318711 h 1665620"/>
              <a:gd name="connsiteX63" fmla="*/ 1498992 w 2510264"/>
              <a:gd name="connsiteY63" fmla="*/ 526342 h 1665620"/>
              <a:gd name="connsiteX64" fmla="*/ 1515824 w 2510264"/>
              <a:gd name="connsiteY64" fmla="*/ 543012 h 1665620"/>
              <a:gd name="connsiteX65" fmla="*/ 1642809 w 2510264"/>
              <a:gd name="connsiteY65" fmla="*/ 542649 h 1665620"/>
              <a:gd name="connsiteX66" fmla="*/ 1689306 w 2510264"/>
              <a:gd name="connsiteY66" fmla="*/ 567190 h 1665620"/>
              <a:gd name="connsiteX67" fmla="*/ 1676512 w 2510264"/>
              <a:gd name="connsiteY67" fmla="*/ 616394 h 1665620"/>
              <a:gd name="connsiteX68" fmla="*/ 1325065 w 2510264"/>
              <a:gd name="connsiteY68" fmla="*/ 1031736 h 1665620"/>
              <a:gd name="connsiteX69" fmla="*/ 1285872 w 2510264"/>
              <a:gd name="connsiteY69" fmla="*/ 1056706 h 1665620"/>
              <a:gd name="connsiteX70" fmla="*/ 1872522 w 2510264"/>
              <a:gd name="connsiteY70" fmla="*/ 1343525 h 1665620"/>
              <a:gd name="connsiteX71" fmla="*/ 1842995 w 2510264"/>
              <a:gd name="connsiteY71" fmla="*/ 1339928 h 1665620"/>
              <a:gd name="connsiteX72" fmla="*/ 1828707 w 2510264"/>
              <a:gd name="connsiteY72" fmla="*/ 1284468 h 1665620"/>
              <a:gd name="connsiteX73" fmla="*/ 1875851 w 2510264"/>
              <a:gd name="connsiteY73" fmla="*/ 1191228 h 1665620"/>
              <a:gd name="connsiteX74" fmla="*/ 1928566 w 2510264"/>
              <a:gd name="connsiteY74" fmla="*/ 1158978 h 1665620"/>
              <a:gd name="connsiteX75" fmla="*/ 2087801 w 2510264"/>
              <a:gd name="connsiteY75" fmla="*/ 1158049 h 1665620"/>
              <a:gd name="connsiteX76" fmla="*/ 2390970 w 2510264"/>
              <a:gd name="connsiteY76" fmla="*/ 1007907 h 1665620"/>
              <a:gd name="connsiteX77" fmla="*/ 2420464 w 2510264"/>
              <a:gd name="connsiteY77" fmla="*/ 967211 h 1665620"/>
              <a:gd name="connsiteX78" fmla="*/ 2510264 w 2510264"/>
              <a:gd name="connsiteY78" fmla="*/ 967211 h 1665620"/>
              <a:gd name="connsiteX79" fmla="*/ 2492336 w 2510264"/>
              <a:gd name="connsiteY79" fmla="*/ 1002932 h 1665620"/>
              <a:gd name="connsiteX80" fmla="*/ 2149920 w 2510264"/>
              <a:gd name="connsiteY80" fmla="*/ 1231269 h 1665620"/>
              <a:gd name="connsiteX81" fmla="*/ 1960938 w 2510264"/>
              <a:gd name="connsiteY81" fmla="*/ 1238292 h 1665620"/>
              <a:gd name="connsiteX82" fmla="*/ 1932724 w 2510264"/>
              <a:gd name="connsiteY82" fmla="*/ 1256537 h 1665620"/>
              <a:gd name="connsiteX83" fmla="*/ 1896841 w 2510264"/>
              <a:gd name="connsiteY83" fmla="*/ 1323904 h 1665620"/>
              <a:gd name="connsiteX84" fmla="*/ 1872522 w 2510264"/>
              <a:gd name="connsiteY84" fmla="*/ 1343525 h 1665620"/>
              <a:gd name="connsiteX85" fmla="*/ 1117891 w 2510264"/>
              <a:gd name="connsiteY85" fmla="*/ 1396443 h 1665620"/>
              <a:gd name="connsiteX86" fmla="*/ 1090656 w 2510264"/>
              <a:gd name="connsiteY86" fmla="*/ 1393209 h 1665620"/>
              <a:gd name="connsiteX87" fmla="*/ 762015 w 2510264"/>
              <a:gd name="connsiteY87" fmla="*/ 1080148 h 1665620"/>
              <a:gd name="connsiteX88" fmla="*/ 725809 w 2510264"/>
              <a:gd name="connsiteY88" fmla="*/ 1057625 h 1665620"/>
              <a:gd name="connsiteX89" fmla="*/ 533113 w 2510264"/>
              <a:gd name="connsiteY89" fmla="*/ 1049067 h 1665620"/>
              <a:gd name="connsiteX90" fmla="*/ 221990 w 2510264"/>
              <a:gd name="connsiteY90" fmla="*/ 809307 h 1665620"/>
              <a:gd name="connsiteX91" fmla="*/ 247338 w 2510264"/>
              <a:gd name="connsiteY91" fmla="*/ 762122 h 1665620"/>
              <a:gd name="connsiteX92" fmla="*/ 276763 w 2510264"/>
              <a:gd name="connsiteY92" fmla="*/ 785775 h 1665620"/>
              <a:gd name="connsiteX93" fmla="*/ 467562 w 2510264"/>
              <a:gd name="connsiteY93" fmla="*/ 965918 h 1665620"/>
              <a:gd name="connsiteX94" fmla="*/ 621631 w 2510264"/>
              <a:gd name="connsiteY94" fmla="*/ 999542 h 1665620"/>
              <a:gd name="connsiteX95" fmla="*/ 760643 w 2510264"/>
              <a:gd name="connsiteY95" fmla="*/ 999542 h 1665620"/>
              <a:gd name="connsiteX96" fmla="*/ 799956 w 2510264"/>
              <a:gd name="connsiteY96" fmla="*/ 1023760 h 1665620"/>
              <a:gd name="connsiteX97" fmla="*/ 1115763 w 2510264"/>
              <a:gd name="connsiteY97" fmla="*/ 1339847 h 1665620"/>
              <a:gd name="connsiteX98" fmla="*/ 1135017 w 2510264"/>
              <a:gd name="connsiteY98" fmla="*/ 1380333 h 1665620"/>
              <a:gd name="connsiteX99" fmla="*/ 1117891 w 2510264"/>
              <a:gd name="connsiteY99" fmla="*/ 1396443 h 1665620"/>
              <a:gd name="connsiteX100" fmla="*/ 1264152 w 2510264"/>
              <a:gd name="connsiteY100" fmla="*/ 1665276 h 1665620"/>
              <a:gd name="connsiteX101" fmla="*/ 704093 w 2510264"/>
              <a:gd name="connsiteY101" fmla="*/ 1347355 h 1665620"/>
              <a:gd name="connsiteX102" fmla="*/ 648150 w 2510264"/>
              <a:gd name="connsiteY102" fmla="*/ 1254358 h 1665620"/>
              <a:gd name="connsiteX103" fmla="*/ 622357 w 2510264"/>
              <a:gd name="connsiteY103" fmla="*/ 1238211 h 1665620"/>
              <a:gd name="connsiteX104" fmla="*/ 457189 w 2510264"/>
              <a:gd name="connsiteY104" fmla="*/ 1235830 h 1665620"/>
              <a:gd name="connsiteX105" fmla="*/ 6407 w 2510264"/>
              <a:gd name="connsiteY105" fmla="*/ 814271 h 1665620"/>
              <a:gd name="connsiteX106" fmla="*/ 325442 w 2510264"/>
              <a:gd name="connsiteY106" fmla="*/ 258181 h 1665620"/>
              <a:gd name="connsiteX107" fmla="*/ 516403 w 2510264"/>
              <a:gd name="connsiteY107" fmla="*/ 224881 h 1665620"/>
              <a:gd name="connsiteX108" fmla="*/ 599066 w 2510264"/>
              <a:gd name="connsiteY108" fmla="*/ 225123 h 1665620"/>
              <a:gd name="connsiteX109" fmla="*/ 640399 w 2510264"/>
              <a:gd name="connsiteY109" fmla="*/ 264558 h 1665620"/>
              <a:gd name="connsiteX110" fmla="*/ 598300 w 2510264"/>
              <a:gd name="connsiteY110" fmla="*/ 303308 h 1665620"/>
              <a:gd name="connsiteX111" fmla="*/ 427481 w 2510264"/>
              <a:gd name="connsiteY111" fmla="*/ 310937 h 1665620"/>
              <a:gd name="connsiteX112" fmla="*/ 83138 w 2510264"/>
              <a:gd name="connsiteY112" fmla="*/ 668195 h 1665620"/>
              <a:gd name="connsiteX113" fmla="*/ 427400 w 2510264"/>
              <a:gd name="connsiteY113" fmla="*/ 1152036 h 1665620"/>
              <a:gd name="connsiteX114" fmla="*/ 463243 w 2510264"/>
              <a:gd name="connsiteY114" fmla="*/ 1157162 h 1665620"/>
              <a:gd name="connsiteX115" fmla="*/ 566009 w 2510264"/>
              <a:gd name="connsiteY115" fmla="*/ 1157404 h 1665620"/>
              <a:gd name="connsiteX116" fmla="*/ 566050 w 2510264"/>
              <a:gd name="connsiteY116" fmla="*/ 1159301 h 1665620"/>
              <a:gd name="connsiteX117" fmla="*/ 650692 w 2510264"/>
              <a:gd name="connsiteY117" fmla="*/ 1158978 h 1665620"/>
              <a:gd name="connsiteX118" fmla="*/ 706959 w 2510264"/>
              <a:gd name="connsiteY118" fmla="*/ 1194255 h 1665620"/>
              <a:gd name="connsiteX119" fmla="*/ 1047023 w 2510264"/>
              <a:gd name="connsiteY119" fmla="*/ 1534037 h 1665620"/>
              <a:gd name="connsiteX120" fmla="*/ 1676697 w 2510264"/>
              <a:gd name="connsiteY120" fmla="*/ 1453269 h 1665620"/>
              <a:gd name="connsiteX121" fmla="*/ 1766142 w 2510264"/>
              <a:gd name="connsiteY121" fmla="*/ 1369232 h 1665620"/>
              <a:gd name="connsiteX122" fmla="*/ 1813731 w 2510264"/>
              <a:gd name="connsiteY122" fmla="*/ 1360110 h 1665620"/>
              <a:gd name="connsiteX123" fmla="*/ 1834397 w 2510264"/>
              <a:gd name="connsiteY123" fmla="*/ 1402209 h 1665620"/>
              <a:gd name="connsiteX124" fmla="*/ 1823741 w 2510264"/>
              <a:gd name="connsiteY124" fmla="*/ 1423440 h 1665620"/>
              <a:gd name="connsiteX125" fmla="*/ 1367026 w 2510264"/>
              <a:gd name="connsiteY125" fmla="*/ 1661506 h 1665620"/>
              <a:gd name="connsiteX126" fmla="*/ 1264152 w 2510264"/>
              <a:gd name="connsiteY126" fmla="*/ 1665276 h 1665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510264" h="1665620">
                <a:moveTo>
                  <a:pt x="728150" y="303349"/>
                </a:moveTo>
                <a:cubicBezTo>
                  <a:pt x="698240" y="303672"/>
                  <a:pt x="680723" y="289424"/>
                  <a:pt x="680521" y="264600"/>
                </a:cubicBezTo>
                <a:cubicBezTo>
                  <a:pt x="680278" y="240422"/>
                  <a:pt x="697553" y="225204"/>
                  <a:pt x="725445" y="225003"/>
                </a:cubicBezTo>
                <a:cubicBezTo>
                  <a:pt x="754185" y="224801"/>
                  <a:pt x="773075" y="240745"/>
                  <a:pt x="772630" y="264842"/>
                </a:cubicBezTo>
                <a:cubicBezTo>
                  <a:pt x="772186" y="287728"/>
                  <a:pt x="754467" y="303066"/>
                  <a:pt x="728150" y="303349"/>
                </a:cubicBezTo>
                <a:close/>
                <a:moveTo>
                  <a:pt x="227358" y="753402"/>
                </a:moveTo>
                <a:cubicBezTo>
                  <a:pt x="211495" y="757721"/>
                  <a:pt x="197449" y="748801"/>
                  <a:pt x="191595" y="729709"/>
                </a:cubicBezTo>
                <a:cubicBezTo>
                  <a:pt x="182595" y="700163"/>
                  <a:pt x="177953" y="669769"/>
                  <a:pt x="175531" y="637074"/>
                </a:cubicBezTo>
                <a:cubicBezTo>
                  <a:pt x="175854" y="631545"/>
                  <a:pt x="174925" y="623794"/>
                  <a:pt x="177024" y="616974"/>
                </a:cubicBezTo>
                <a:cubicBezTo>
                  <a:pt x="181505" y="602362"/>
                  <a:pt x="192524" y="595418"/>
                  <a:pt x="207821" y="596953"/>
                </a:cubicBezTo>
                <a:cubicBezTo>
                  <a:pt x="223161" y="598487"/>
                  <a:pt x="232201" y="607488"/>
                  <a:pt x="233696" y="622867"/>
                </a:cubicBezTo>
                <a:cubicBezTo>
                  <a:pt x="236762" y="654189"/>
                  <a:pt x="240758" y="685310"/>
                  <a:pt x="248629" y="715945"/>
                </a:cubicBezTo>
                <a:cubicBezTo>
                  <a:pt x="253432" y="734634"/>
                  <a:pt x="244109" y="748841"/>
                  <a:pt x="227358" y="753402"/>
                </a:cubicBezTo>
                <a:close/>
                <a:moveTo>
                  <a:pt x="1285872" y="1056706"/>
                </a:moveTo>
                <a:cubicBezTo>
                  <a:pt x="1273319" y="1056660"/>
                  <a:pt x="1260745" y="1048244"/>
                  <a:pt x="1246558" y="1031454"/>
                </a:cubicBezTo>
                <a:cubicBezTo>
                  <a:pt x="1229646" y="1011433"/>
                  <a:pt x="1212450" y="991655"/>
                  <a:pt x="1195981" y="971272"/>
                </a:cubicBezTo>
                <a:cubicBezTo>
                  <a:pt x="1180159" y="951695"/>
                  <a:pt x="1181855" y="928364"/>
                  <a:pt x="1199211" y="913914"/>
                </a:cubicBezTo>
                <a:cubicBezTo>
                  <a:pt x="1216164" y="899827"/>
                  <a:pt x="1238243" y="901765"/>
                  <a:pt x="1255035" y="919364"/>
                </a:cubicBezTo>
                <a:cubicBezTo>
                  <a:pt x="1262906" y="927597"/>
                  <a:pt x="1270251" y="936436"/>
                  <a:pt x="1277194" y="945479"/>
                </a:cubicBezTo>
                <a:cubicBezTo>
                  <a:pt x="1282642" y="952624"/>
                  <a:pt x="1286437" y="955328"/>
                  <a:pt x="1293702" y="946689"/>
                </a:cubicBezTo>
                <a:lnTo>
                  <a:pt x="1563655" y="626242"/>
                </a:lnTo>
                <a:cubicBezTo>
                  <a:pt x="1564058" y="625959"/>
                  <a:pt x="1563696" y="625111"/>
                  <a:pt x="1563373" y="621963"/>
                </a:cubicBezTo>
                <a:lnTo>
                  <a:pt x="1472151" y="621963"/>
                </a:lnTo>
                <a:cubicBezTo>
                  <a:pt x="1433159" y="621963"/>
                  <a:pt x="1419799" y="608846"/>
                  <a:pt x="1419799" y="570297"/>
                </a:cubicBezTo>
                <a:cubicBezTo>
                  <a:pt x="1419759" y="413727"/>
                  <a:pt x="1419436" y="257156"/>
                  <a:pt x="1420202" y="100586"/>
                </a:cubicBezTo>
                <a:cubicBezTo>
                  <a:pt x="1420283" y="82220"/>
                  <a:pt x="1415723" y="77336"/>
                  <a:pt x="1397235" y="77619"/>
                </a:cubicBezTo>
                <a:cubicBezTo>
                  <a:pt x="1321998" y="78749"/>
                  <a:pt x="1246719" y="78628"/>
                  <a:pt x="1171441" y="77659"/>
                </a:cubicBezTo>
                <a:cubicBezTo>
                  <a:pt x="1155135" y="77458"/>
                  <a:pt x="1151743" y="82301"/>
                  <a:pt x="1151824" y="97760"/>
                </a:cubicBezTo>
                <a:cubicBezTo>
                  <a:pt x="1152389" y="254332"/>
                  <a:pt x="1152188" y="410902"/>
                  <a:pt x="1152147" y="567473"/>
                </a:cubicBezTo>
                <a:cubicBezTo>
                  <a:pt x="1152147" y="609411"/>
                  <a:pt x="1139795" y="621882"/>
                  <a:pt x="1098544" y="621963"/>
                </a:cubicBezTo>
                <a:lnTo>
                  <a:pt x="1009866" y="622408"/>
                </a:lnTo>
                <a:cubicBezTo>
                  <a:pt x="1009461" y="622408"/>
                  <a:pt x="1009097" y="623295"/>
                  <a:pt x="1007161" y="625597"/>
                </a:cubicBezTo>
                <a:lnTo>
                  <a:pt x="1078765" y="710521"/>
                </a:lnTo>
                <a:lnTo>
                  <a:pt x="1163248" y="810584"/>
                </a:lnTo>
                <a:cubicBezTo>
                  <a:pt x="1181613" y="832622"/>
                  <a:pt x="1181007" y="855709"/>
                  <a:pt x="1162400" y="871089"/>
                </a:cubicBezTo>
                <a:cubicBezTo>
                  <a:pt x="1144034" y="886224"/>
                  <a:pt x="1120905" y="882592"/>
                  <a:pt x="1102702" y="861079"/>
                </a:cubicBezTo>
                <a:lnTo>
                  <a:pt x="893012" y="613487"/>
                </a:lnTo>
                <a:cubicBezTo>
                  <a:pt x="880782" y="599078"/>
                  <a:pt x="874284" y="583819"/>
                  <a:pt x="883164" y="565576"/>
                </a:cubicBezTo>
                <a:cubicBezTo>
                  <a:pt x="891922" y="547533"/>
                  <a:pt x="907947" y="542527"/>
                  <a:pt x="926717" y="542609"/>
                </a:cubicBezTo>
                <a:lnTo>
                  <a:pt x="1053740" y="542972"/>
                </a:lnTo>
                <a:cubicBezTo>
                  <a:pt x="1068110" y="543294"/>
                  <a:pt x="1073317" y="540590"/>
                  <a:pt x="1073075" y="524607"/>
                </a:cubicBezTo>
                <a:cubicBezTo>
                  <a:pt x="1072065" y="456068"/>
                  <a:pt x="1072106" y="387531"/>
                  <a:pt x="1073035" y="318994"/>
                </a:cubicBezTo>
                <a:lnTo>
                  <a:pt x="1069386" y="305438"/>
                </a:lnTo>
                <a:lnTo>
                  <a:pt x="1053925" y="302944"/>
                </a:lnTo>
                <a:cubicBezTo>
                  <a:pt x="985388" y="303914"/>
                  <a:pt x="916851" y="303267"/>
                  <a:pt x="848273" y="303388"/>
                </a:cubicBezTo>
                <a:cubicBezTo>
                  <a:pt x="830270" y="303428"/>
                  <a:pt x="817233" y="295598"/>
                  <a:pt x="809927" y="279292"/>
                </a:cubicBezTo>
                <a:cubicBezTo>
                  <a:pt x="802823" y="263428"/>
                  <a:pt x="806941" y="248978"/>
                  <a:pt x="818122" y="236546"/>
                </a:cubicBezTo>
                <a:cubicBezTo>
                  <a:pt x="827445" y="226172"/>
                  <a:pt x="840119" y="224921"/>
                  <a:pt x="853277" y="224962"/>
                </a:cubicBezTo>
                <a:lnTo>
                  <a:pt x="1052876" y="225326"/>
                </a:lnTo>
                <a:lnTo>
                  <a:pt x="1067981" y="222401"/>
                </a:lnTo>
                <a:lnTo>
                  <a:pt x="1072994" y="203392"/>
                </a:lnTo>
                <a:cubicBezTo>
                  <a:pt x="1071823" y="151000"/>
                  <a:pt x="1072429" y="98568"/>
                  <a:pt x="1072590" y="46136"/>
                </a:cubicBezTo>
                <a:cubicBezTo>
                  <a:pt x="1072671" y="14853"/>
                  <a:pt x="1086959" y="39"/>
                  <a:pt x="1117838" y="0"/>
                </a:cubicBezTo>
                <a:lnTo>
                  <a:pt x="1454511" y="0"/>
                </a:lnTo>
                <a:cubicBezTo>
                  <a:pt x="1484260" y="39"/>
                  <a:pt x="1499114" y="15015"/>
                  <a:pt x="1499234" y="44601"/>
                </a:cubicBezTo>
                <a:cubicBezTo>
                  <a:pt x="1499476" y="97680"/>
                  <a:pt x="1499840" y="150798"/>
                  <a:pt x="1498951" y="203877"/>
                </a:cubicBezTo>
                <a:cubicBezTo>
                  <a:pt x="1498831" y="211224"/>
                  <a:pt x="1499567" y="216036"/>
                  <a:pt x="1502282" y="218988"/>
                </a:cubicBezTo>
                <a:lnTo>
                  <a:pt x="1517624" y="225446"/>
                </a:lnTo>
                <a:lnTo>
                  <a:pt x="1976526" y="225207"/>
                </a:lnTo>
                <a:lnTo>
                  <a:pt x="1976526" y="303541"/>
                </a:lnTo>
                <a:lnTo>
                  <a:pt x="1518512" y="303025"/>
                </a:lnTo>
                <a:cubicBezTo>
                  <a:pt x="1510863" y="303005"/>
                  <a:pt x="1505746" y="303772"/>
                  <a:pt x="1502587" y="306593"/>
                </a:cubicBezTo>
                <a:lnTo>
                  <a:pt x="1498871" y="318711"/>
                </a:lnTo>
                <a:cubicBezTo>
                  <a:pt x="1499880" y="387895"/>
                  <a:pt x="1499638" y="457158"/>
                  <a:pt x="1498992" y="526342"/>
                </a:cubicBezTo>
                <a:cubicBezTo>
                  <a:pt x="1498871" y="539703"/>
                  <a:pt x="1502746" y="543255"/>
                  <a:pt x="1515824" y="543012"/>
                </a:cubicBezTo>
                <a:cubicBezTo>
                  <a:pt x="1558125" y="542206"/>
                  <a:pt x="1600466" y="542891"/>
                  <a:pt x="1642809" y="542649"/>
                </a:cubicBezTo>
                <a:cubicBezTo>
                  <a:pt x="1662868" y="542527"/>
                  <a:pt x="1680266" y="546806"/>
                  <a:pt x="1689306" y="567190"/>
                </a:cubicBezTo>
                <a:cubicBezTo>
                  <a:pt x="1698107" y="586969"/>
                  <a:pt x="1688822" y="601822"/>
                  <a:pt x="1676512" y="616394"/>
                </a:cubicBezTo>
                <a:lnTo>
                  <a:pt x="1325065" y="1031736"/>
                </a:lnTo>
                <a:cubicBezTo>
                  <a:pt x="1310958" y="1048426"/>
                  <a:pt x="1298425" y="1056751"/>
                  <a:pt x="1285872" y="1056706"/>
                </a:cubicBezTo>
                <a:close/>
                <a:moveTo>
                  <a:pt x="1872522" y="1343525"/>
                </a:moveTo>
                <a:cubicBezTo>
                  <a:pt x="1862946" y="1346285"/>
                  <a:pt x="1852501" y="1345176"/>
                  <a:pt x="1842995" y="1339928"/>
                </a:cubicBezTo>
                <a:cubicBezTo>
                  <a:pt x="1823176" y="1328989"/>
                  <a:pt x="1816517" y="1305861"/>
                  <a:pt x="1828707" y="1284468"/>
                </a:cubicBezTo>
                <a:cubicBezTo>
                  <a:pt x="1845982" y="1254155"/>
                  <a:pt x="1861885" y="1223237"/>
                  <a:pt x="1875851" y="1191228"/>
                </a:cubicBezTo>
                <a:cubicBezTo>
                  <a:pt x="1885700" y="1168665"/>
                  <a:pt x="1902976" y="1158573"/>
                  <a:pt x="1928566" y="1158978"/>
                </a:cubicBezTo>
                <a:cubicBezTo>
                  <a:pt x="1981645" y="1159826"/>
                  <a:pt x="2034763" y="1159826"/>
                  <a:pt x="2087801" y="1158049"/>
                </a:cubicBezTo>
                <a:cubicBezTo>
                  <a:pt x="2205209" y="1154138"/>
                  <a:pt x="2315601" y="1096037"/>
                  <a:pt x="2390970" y="1007907"/>
                </a:cubicBezTo>
                <a:lnTo>
                  <a:pt x="2420464" y="967211"/>
                </a:lnTo>
                <a:lnTo>
                  <a:pt x="2510264" y="967211"/>
                </a:lnTo>
                <a:lnTo>
                  <a:pt x="2492336" y="1002932"/>
                </a:lnTo>
                <a:cubicBezTo>
                  <a:pt x="2418218" y="1119603"/>
                  <a:pt x="2297126" y="1206607"/>
                  <a:pt x="2149920" y="1231269"/>
                </a:cubicBezTo>
                <a:cubicBezTo>
                  <a:pt x="2087075" y="1241804"/>
                  <a:pt x="2023946" y="1238009"/>
                  <a:pt x="1960938" y="1238292"/>
                </a:cubicBezTo>
                <a:cubicBezTo>
                  <a:pt x="1945923" y="1238373"/>
                  <a:pt x="1938819" y="1242692"/>
                  <a:pt x="1932724" y="1256537"/>
                </a:cubicBezTo>
                <a:cubicBezTo>
                  <a:pt x="1922472" y="1279786"/>
                  <a:pt x="1909757" y="1301986"/>
                  <a:pt x="1896841" y="1323904"/>
                </a:cubicBezTo>
                <a:cubicBezTo>
                  <a:pt x="1890806" y="1334136"/>
                  <a:pt x="1882098" y="1340765"/>
                  <a:pt x="1872522" y="1343525"/>
                </a:cubicBezTo>
                <a:close/>
                <a:moveTo>
                  <a:pt x="1117891" y="1396443"/>
                </a:moveTo>
                <a:cubicBezTo>
                  <a:pt x="1110223" y="1398729"/>
                  <a:pt x="1100868" y="1397790"/>
                  <a:pt x="1090656" y="1393209"/>
                </a:cubicBezTo>
                <a:cubicBezTo>
                  <a:pt x="944257" y="1327577"/>
                  <a:pt x="836284" y="1221260"/>
                  <a:pt x="762015" y="1080148"/>
                </a:cubicBezTo>
                <a:cubicBezTo>
                  <a:pt x="753377" y="1063760"/>
                  <a:pt x="744577" y="1057666"/>
                  <a:pt x="725809" y="1057625"/>
                </a:cubicBezTo>
                <a:cubicBezTo>
                  <a:pt x="661509" y="1057463"/>
                  <a:pt x="596766" y="1063639"/>
                  <a:pt x="533113" y="1049067"/>
                </a:cubicBezTo>
                <a:cubicBezTo>
                  <a:pt x="392647" y="1016897"/>
                  <a:pt x="288751" y="937018"/>
                  <a:pt x="221990" y="809307"/>
                </a:cubicBezTo>
                <a:cubicBezTo>
                  <a:pt x="209639" y="785614"/>
                  <a:pt x="221506" y="762848"/>
                  <a:pt x="247338" y="762122"/>
                </a:cubicBezTo>
                <a:cubicBezTo>
                  <a:pt x="262393" y="761193"/>
                  <a:pt x="269982" y="772657"/>
                  <a:pt x="276763" y="785775"/>
                </a:cubicBezTo>
                <a:cubicBezTo>
                  <a:pt x="319346" y="868037"/>
                  <a:pt x="383202" y="927815"/>
                  <a:pt x="467562" y="965918"/>
                </a:cubicBezTo>
                <a:cubicBezTo>
                  <a:pt x="516564" y="988037"/>
                  <a:pt x="568108" y="998694"/>
                  <a:pt x="621631" y="999542"/>
                </a:cubicBezTo>
                <a:cubicBezTo>
                  <a:pt x="667967" y="1000268"/>
                  <a:pt x="714345" y="1000390"/>
                  <a:pt x="760643" y="999542"/>
                </a:cubicBezTo>
                <a:cubicBezTo>
                  <a:pt x="779936" y="999178"/>
                  <a:pt x="791642" y="1006161"/>
                  <a:pt x="799956" y="1023760"/>
                </a:cubicBezTo>
                <a:cubicBezTo>
                  <a:pt x="867324" y="1166849"/>
                  <a:pt x="970857" y="1274055"/>
                  <a:pt x="1115763" y="1339847"/>
                </a:cubicBezTo>
                <a:cubicBezTo>
                  <a:pt x="1134935" y="1348566"/>
                  <a:pt x="1141837" y="1364026"/>
                  <a:pt x="1135017" y="1380333"/>
                </a:cubicBezTo>
                <a:cubicBezTo>
                  <a:pt x="1131544" y="1388648"/>
                  <a:pt x="1125561" y="1394158"/>
                  <a:pt x="1117891" y="1396443"/>
                </a:cubicBezTo>
                <a:close/>
                <a:moveTo>
                  <a:pt x="1264152" y="1665276"/>
                </a:moveTo>
                <a:cubicBezTo>
                  <a:pt x="1031391" y="1658159"/>
                  <a:pt x="848968" y="1541217"/>
                  <a:pt x="704093" y="1347355"/>
                </a:cubicBezTo>
                <a:cubicBezTo>
                  <a:pt x="682378" y="1318293"/>
                  <a:pt x="663931" y="1287012"/>
                  <a:pt x="648150" y="1254358"/>
                </a:cubicBezTo>
                <a:cubicBezTo>
                  <a:pt x="642418" y="1242450"/>
                  <a:pt x="635919" y="1238292"/>
                  <a:pt x="622357" y="1238211"/>
                </a:cubicBezTo>
                <a:lnTo>
                  <a:pt x="457189" y="1235830"/>
                </a:lnTo>
                <a:cubicBezTo>
                  <a:pt x="230668" y="1215244"/>
                  <a:pt x="41281" y="1038411"/>
                  <a:pt x="6407" y="814271"/>
                </a:cubicBezTo>
                <a:cubicBezTo>
                  <a:pt x="-31132" y="572977"/>
                  <a:pt x="99001" y="346093"/>
                  <a:pt x="325442" y="258181"/>
                </a:cubicBezTo>
                <a:cubicBezTo>
                  <a:pt x="386875" y="234326"/>
                  <a:pt x="450609" y="223832"/>
                  <a:pt x="516403" y="224881"/>
                </a:cubicBezTo>
                <a:cubicBezTo>
                  <a:pt x="543929" y="225326"/>
                  <a:pt x="571498" y="224558"/>
                  <a:pt x="599066" y="225123"/>
                </a:cubicBezTo>
                <a:cubicBezTo>
                  <a:pt x="624496" y="225648"/>
                  <a:pt x="640602" y="241511"/>
                  <a:pt x="640399" y="264558"/>
                </a:cubicBezTo>
                <a:cubicBezTo>
                  <a:pt x="640238" y="287647"/>
                  <a:pt x="623931" y="302824"/>
                  <a:pt x="598300" y="303308"/>
                </a:cubicBezTo>
                <a:cubicBezTo>
                  <a:pt x="541306" y="304398"/>
                  <a:pt x="484233" y="300927"/>
                  <a:pt x="427481" y="310937"/>
                </a:cubicBezTo>
                <a:cubicBezTo>
                  <a:pt x="252423" y="341814"/>
                  <a:pt x="108084" y="493179"/>
                  <a:pt x="83138" y="668195"/>
                </a:cubicBezTo>
                <a:cubicBezTo>
                  <a:pt x="49838" y="901780"/>
                  <a:pt x="207256" y="1110663"/>
                  <a:pt x="427400" y="1152036"/>
                </a:cubicBezTo>
                <a:cubicBezTo>
                  <a:pt x="439267" y="1154255"/>
                  <a:pt x="451255" y="1156920"/>
                  <a:pt x="463243" y="1157162"/>
                </a:cubicBezTo>
                <a:cubicBezTo>
                  <a:pt x="497472" y="1157847"/>
                  <a:pt x="531741" y="1157404"/>
                  <a:pt x="566009" y="1157404"/>
                </a:cubicBezTo>
                <a:cubicBezTo>
                  <a:pt x="566050" y="1158089"/>
                  <a:pt x="566050" y="1158695"/>
                  <a:pt x="566050" y="1159301"/>
                </a:cubicBezTo>
                <a:cubicBezTo>
                  <a:pt x="594263" y="1159301"/>
                  <a:pt x="622558" y="1160391"/>
                  <a:pt x="650692" y="1158978"/>
                </a:cubicBezTo>
                <a:cubicBezTo>
                  <a:pt x="678543" y="1157565"/>
                  <a:pt x="694850" y="1168787"/>
                  <a:pt x="706959" y="1194255"/>
                </a:cubicBezTo>
                <a:cubicBezTo>
                  <a:pt x="779856" y="1347718"/>
                  <a:pt x="890655" y="1465620"/>
                  <a:pt x="1047023" y="1534037"/>
                </a:cubicBezTo>
                <a:cubicBezTo>
                  <a:pt x="1271647" y="1632282"/>
                  <a:pt x="1481659" y="1595148"/>
                  <a:pt x="1676697" y="1453269"/>
                </a:cubicBezTo>
                <a:cubicBezTo>
                  <a:pt x="1709915" y="1429092"/>
                  <a:pt x="1738533" y="1399626"/>
                  <a:pt x="1766142" y="1369232"/>
                </a:cubicBezTo>
                <a:cubicBezTo>
                  <a:pt x="1779221" y="1354823"/>
                  <a:pt x="1795971" y="1351149"/>
                  <a:pt x="1813731" y="1360110"/>
                </a:cubicBezTo>
                <a:cubicBezTo>
                  <a:pt x="1830724" y="1368707"/>
                  <a:pt x="1836577" y="1383602"/>
                  <a:pt x="1834397" y="1402209"/>
                </a:cubicBezTo>
                <a:cubicBezTo>
                  <a:pt x="1833388" y="1410686"/>
                  <a:pt x="1829150" y="1417427"/>
                  <a:pt x="1823741" y="1423440"/>
                </a:cubicBezTo>
                <a:cubicBezTo>
                  <a:pt x="1701238" y="1559829"/>
                  <a:pt x="1549550" y="1643100"/>
                  <a:pt x="1367026" y="1661506"/>
                </a:cubicBezTo>
                <a:cubicBezTo>
                  <a:pt x="1331682" y="1665067"/>
                  <a:pt x="1297403" y="1666293"/>
                  <a:pt x="1264152" y="1665276"/>
                </a:cubicBezTo>
                <a:close/>
              </a:path>
            </a:pathLst>
          </a:custGeom>
          <a:solidFill>
            <a:schemeClr val="accent4">
              <a:alpha val="40000"/>
            </a:schemeClr>
          </a:solidFill>
          <a:ln w="29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C8A358-7A7C-485A-A331-495F42FE67DF}"/>
              </a:ext>
            </a:extLst>
          </p:cNvPr>
          <p:cNvSpPr txBox="1"/>
          <p:nvPr/>
        </p:nvSpPr>
        <p:spPr>
          <a:xfrm>
            <a:off x="6309760" y="844583"/>
            <a:ext cx="5319004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b="1" dirty="0">
                <a:latin typeface="+mj-lt"/>
                <a:cs typeface="Arial" pitchFamily="34" charset="0"/>
              </a:rPr>
              <a:t>پایگاه داده ابری سنتی:</a:t>
            </a:r>
            <a:endParaRPr lang="en-US" altLang="ko-KR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E525B-4646-4BDC-83E4-EE2DBA398D1A}"/>
              </a:ext>
            </a:extLst>
          </p:cNvPr>
          <p:cNvSpPr txBox="1"/>
          <p:nvPr/>
        </p:nvSpPr>
        <p:spPr>
          <a:xfrm>
            <a:off x="6650830" y="2741312"/>
            <a:ext cx="4977934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accent1"/>
                </a:solidFill>
                <a:cs typeface="Arial" pitchFamily="34" charset="0"/>
              </a:rPr>
              <a:t>Virtual Machine</a:t>
            </a:r>
            <a:r>
              <a:rPr lang="en-GB" altLang="ko-KR" sz="4800" b="1" dirty="0">
                <a:solidFill>
                  <a:schemeClr val="accent1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fa-IR" altLang="ko-KR" sz="4800" b="1" dirty="0">
                <a:solidFill>
                  <a:schemeClr val="accent3"/>
                </a:solidFill>
                <a:cs typeface="Arial" pitchFamily="34" charset="0"/>
              </a:rPr>
              <a:t>ماشین مجازی</a:t>
            </a:r>
            <a:endParaRPr lang="en-GB" altLang="ko-KR" sz="4800" b="1" dirty="0">
              <a:solidFill>
                <a:schemeClr val="accent3"/>
              </a:solidFill>
              <a:cs typeface="Arial" pitchFamily="34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9EFB6E0-E339-494B-B302-ADECFAC9AFED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1" r="18931"/>
          <a:stretch>
            <a:fillRect/>
          </a:stretch>
        </p:blipFill>
        <p:spPr/>
      </p:pic>
      <p:pic>
        <p:nvPicPr>
          <p:cNvPr id="2" name="Audio Recording Jan 20, 2023 at 2:32:43 AM">
            <a:hlinkClick r:id="" action="ppaction://media"/>
            <a:extLst>
              <a:ext uri="{FF2B5EF4-FFF2-40B4-BE49-F238E27FC236}">
                <a16:creationId xmlns:a16="http://schemas.microsoft.com/office/drawing/2014/main" id="{3D14B481-5039-D3CD-AA0C-65CF154A05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2364" y="577136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9034054-3E66-4CCC-ACD3-C0CC61599D33}"/>
              </a:ext>
            </a:extLst>
          </p:cNvPr>
          <p:cNvSpPr/>
          <p:nvPr/>
        </p:nvSpPr>
        <p:spPr>
          <a:xfrm rot="10800000">
            <a:off x="9539949" y="5014507"/>
            <a:ext cx="2365642" cy="1569660"/>
          </a:xfrm>
          <a:custGeom>
            <a:avLst/>
            <a:gdLst>
              <a:gd name="connsiteX0" fmla="*/ 728150 w 2510264"/>
              <a:gd name="connsiteY0" fmla="*/ 303349 h 1665620"/>
              <a:gd name="connsiteX1" fmla="*/ 680521 w 2510264"/>
              <a:gd name="connsiteY1" fmla="*/ 264600 h 1665620"/>
              <a:gd name="connsiteX2" fmla="*/ 725445 w 2510264"/>
              <a:gd name="connsiteY2" fmla="*/ 225003 h 1665620"/>
              <a:gd name="connsiteX3" fmla="*/ 772630 w 2510264"/>
              <a:gd name="connsiteY3" fmla="*/ 264842 h 1665620"/>
              <a:gd name="connsiteX4" fmla="*/ 728150 w 2510264"/>
              <a:gd name="connsiteY4" fmla="*/ 303349 h 1665620"/>
              <a:gd name="connsiteX5" fmla="*/ 227358 w 2510264"/>
              <a:gd name="connsiteY5" fmla="*/ 753402 h 1665620"/>
              <a:gd name="connsiteX6" fmla="*/ 191595 w 2510264"/>
              <a:gd name="connsiteY6" fmla="*/ 729709 h 1665620"/>
              <a:gd name="connsiteX7" fmla="*/ 175531 w 2510264"/>
              <a:gd name="connsiteY7" fmla="*/ 637074 h 1665620"/>
              <a:gd name="connsiteX8" fmla="*/ 177024 w 2510264"/>
              <a:gd name="connsiteY8" fmla="*/ 616974 h 1665620"/>
              <a:gd name="connsiteX9" fmla="*/ 207821 w 2510264"/>
              <a:gd name="connsiteY9" fmla="*/ 596953 h 1665620"/>
              <a:gd name="connsiteX10" fmla="*/ 233696 w 2510264"/>
              <a:gd name="connsiteY10" fmla="*/ 622867 h 1665620"/>
              <a:gd name="connsiteX11" fmla="*/ 248629 w 2510264"/>
              <a:gd name="connsiteY11" fmla="*/ 715945 h 1665620"/>
              <a:gd name="connsiteX12" fmla="*/ 227358 w 2510264"/>
              <a:gd name="connsiteY12" fmla="*/ 753402 h 1665620"/>
              <a:gd name="connsiteX13" fmla="*/ 1285872 w 2510264"/>
              <a:gd name="connsiteY13" fmla="*/ 1056706 h 1665620"/>
              <a:gd name="connsiteX14" fmla="*/ 1246558 w 2510264"/>
              <a:gd name="connsiteY14" fmla="*/ 1031454 h 1665620"/>
              <a:gd name="connsiteX15" fmla="*/ 1195981 w 2510264"/>
              <a:gd name="connsiteY15" fmla="*/ 971272 h 1665620"/>
              <a:gd name="connsiteX16" fmla="*/ 1199211 w 2510264"/>
              <a:gd name="connsiteY16" fmla="*/ 913914 h 1665620"/>
              <a:gd name="connsiteX17" fmla="*/ 1255035 w 2510264"/>
              <a:gd name="connsiteY17" fmla="*/ 919364 h 1665620"/>
              <a:gd name="connsiteX18" fmla="*/ 1277194 w 2510264"/>
              <a:gd name="connsiteY18" fmla="*/ 945479 h 1665620"/>
              <a:gd name="connsiteX19" fmla="*/ 1293702 w 2510264"/>
              <a:gd name="connsiteY19" fmla="*/ 946689 h 1665620"/>
              <a:gd name="connsiteX20" fmla="*/ 1563655 w 2510264"/>
              <a:gd name="connsiteY20" fmla="*/ 626242 h 1665620"/>
              <a:gd name="connsiteX21" fmla="*/ 1563373 w 2510264"/>
              <a:gd name="connsiteY21" fmla="*/ 621963 h 1665620"/>
              <a:gd name="connsiteX22" fmla="*/ 1472151 w 2510264"/>
              <a:gd name="connsiteY22" fmla="*/ 621963 h 1665620"/>
              <a:gd name="connsiteX23" fmla="*/ 1419799 w 2510264"/>
              <a:gd name="connsiteY23" fmla="*/ 570297 h 1665620"/>
              <a:gd name="connsiteX24" fmla="*/ 1420202 w 2510264"/>
              <a:gd name="connsiteY24" fmla="*/ 100586 h 1665620"/>
              <a:gd name="connsiteX25" fmla="*/ 1397235 w 2510264"/>
              <a:gd name="connsiteY25" fmla="*/ 77619 h 1665620"/>
              <a:gd name="connsiteX26" fmla="*/ 1171441 w 2510264"/>
              <a:gd name="connsiteY26" fmla="*/ 77659 h 1665620"/>
              <a:gd name="connsiteX27" fmla="*/ 1151824 w 2510264"/>
              <a:gd name="connsiteY27" fmla="*/ 97760 h 1665620"/>
              <a:gd name="connsiteX28" fmla="*/ 1152147 w 2510264"/>
              <a:gd name="connsiteY28" fmla="*/ 567473 h 1665620"/>
              <a:gd name="connsiteX29" fmla="*/ 1098544 w 2510264"/>
              <a:gd name="connsiteY29" fmla="*/ 621963 h 1665620"/>
              <a:gd name="connsiteX30" fmla="*/ 1009866 w 2510264"/>
              <a:gd name="connsiteY30" fmla="*/ 622408 h 1665620"/>
              <a:gd name="connsiteX31" fmla="*/ 1007161 w 2510264"/>
              <a:gd name="connsiteY31" fmla="*/ 625597 h 1665620"/>
              <a:gd name="connsiteX32" fmla="*/ 1078765 w 2510264"/>
              <a:gd name="connsiteY32" fmla="*/ 710521 h 1665620"/>
              <a:gd name="connsiteX33" fmla="*/ 1163248 w 2510264"/>
              <a:gd name="connsiteY33" fmla="*/ 810584 h 1665620"/>
              <a:gd name="connsiteX34" fmla="*/ 1162400 w 2510264"/>
              <a:gd name="connsiteY34" fmla="*/ 871089 h 1665620"/>
              <a:gd name="connsiteX35" fmla="*/ 1102702 w 2510264"/>
              <a:gd name="connsiteY35" fmla="*/ 861079 h 1665620"/>
              <a:gd name="connsiteX36" fmla="*/ 893012 w 2510264"/>
              <a:gd name="connsiteY36" fmla="*/ 613487 h 1665620"/>
              <a:gd name="connsiteX37" fmla="*/ 883164 w 2510264"/>
              <a:gd name="connsiteY37" fmla="*/ 565576 h 1665620"/>
              <a:gd name="connsiteX38" fmla="*/ 926717 w 2510264"/>
              <a:gd name="connsiteY38" fmla="*/ 542609 h 1665620"/>
              <a:gd name="connsiteX39" fmla="*/ 1053740 w 2510264"/>
              <a:gd name="connsiteY39" fmla="*/ 542972 h 1665620"/>
              <a:gd name="connsiteX40" fmla="*/ 1073075 w 2510264"/>
              <a:gd name="connsiteY40" fmla="*/ 524607 h 1665620"/>
              <a:gd name="connsiteX41" fmla="*/ 1073035 w 2510264"/>
              <a:gd name="connsiteY41" fmla="*/ 318994 h 1665620"/>
              <a:gd name="connsiteX42" fmla="*/ 1069386 w 2510264"/>
              <a:gd name="connsiteY42" fmla="*/ 305438 h 1665620"/>
              <a:gd name="connsiteX43" fmla="*/ 1053925 w 2510264"/>
              <a:gd name="connsiteY43" fmla="*/ 302944 h 1665620"/>
              <a:gd name="connsiteX44" fmla="*/ 848273 w 2510264"/>
              <a:gd name="connsiteY44" fmla="*/ 303388 h 1665620"/>
              <a:gd name="connsiteX45" fmla="*/ 809927 w 2510264"/>
              <a:gd name="connsiteY45" fmla="*/ 279292 h 1665620"/>
              <a:gd name="connsiteX46" fmla="*/ 818122 w 2510264"/>
              <a:gd name="connsiteY46" fmla="*/ 236546 h 1665620"/>
              <a:gd name="connsiteX47" fmla="*/ 853277 w 2510264"/>
              <a:gd name="connsiteY47" fmla="*/ 224962 h 1665620"/>
              <a:gd name="connsiteX48" fmla="*/ 1052876 w 2510264"/>
              <a:gd name="connsiteY48" fmla="*/ 225326 h 1665620"/>
              <a:gd name="connsiteX49" fmla="*/ 1067981 w 2510264"/>
              <a:gd name="connsiteY49" fmla="*/ 222401 h 1665620"/>
              <a:gd name="connsiteX50" fmla="*/ 1072994 w 2510264"/>
              <a:gd name="connsiteY50" fmla="*/ 203392 h 1665620"/>
              <a:gd name="connsiteX51" fmla="*/ 1072590 w 2510264"/>
              <a:gd name="connsiteY51" fmla="*/ 46136 h 1665620"/>
              <a:gd name="connsiteX52" fmla="*/ 1117838 w 2510264"/>
              <a:gd name="connsiteY52" fmla="*/ 0 h 1665620"/>
              <a:gd name="connsiteX53" fmla="*/ 1454511 w 2510264"/>
              <a:gd name="connsiteY53" fmla="*/ 0 h 1665620"/>
              <a:gd name="connsiteX54" fmla="*/ 1499234 w 2510264"/>
              <a:gd name="connsiteY54" fmla="*/ 44601 h 1665620"/>
              <a:gd name="connsiteX55" fmla="*/ 1498951 w 2510264"/>
              <a:gd name="connsiteY55" fmla="*/ 203877 h 1665620"/>
              <a:gd name="connsiteX56" fmla="*/ 1502282 w 2510264"/>
              <a:gd name="connsiteY56" fmla="*/ 218988 h 1665620"/>
              <a:gd name="connsiteX57" fmla="*/ 1517624 w 2510264"/>
              <a:gd name="connsiteY57" fmla="*/ 225446 h 1665620"/>
              <a:gd name="connsiteX58" fmla="*/ 1976526 w 2510264"/>
              <a:gd name="connsiteY58" fmla="*/ 225207 h 1665620"/>
              <a:gd name="connsiteX59" fmla="*/ 1976526 w 2510264"/>
              <a:gd name="connsiteY59" fmla="*/ 303541 h 1665620"/>
              <a:gd name="connsiteX60" fmla="*/ 1518512 w 2510264"/>
              <a:gd name="connsiteY60" fmla="*/ 303025 h 1665620"/>
              <a:gd name="connsiteX61" fmla="*/ 1502587 w 2510264"/>
              <a:gd name="connsiteY61" fmla="*/ 306593 h 1665620"/>
              <a:gd name="connsiteX62" fmla="*/ 1498871 w 2510264"/>
              <a:gd name="connsiteY62" fmla="*/ 318711 h 1665620"/>
              <a:gd name="connsiteX63" fmla="*/ 1498992 w 2510264"/>
              <a:gd name="connsiteY63" fmla="*/ 526342 h 1665620"/>
              <a:gd name="connsiteX64" fmla="*/ 1515824 w 2510264"/>
              <a:gd name="connsiteY64" fmla="*/ 543012 h 1665620"/>
              <a:gd name="connsiteX65" fmla="*/ 1642809 w 2510264"/>
              <a:gd name="connsiteY65" fmla="*/ 542649 h 1665620"/>
              <a:gd name="connsiteX66" fmla="*/ 1689306 w 2510264"/>
              <a:gd name="connsiteY66" fmla="*/ 567190 h 1665620"/>
              <a:gd name="connsiteX67" fmla="*/ 1676512 w 2510264"/>
              <a:gd name="connsiteY67" fmla="*/ 616394 h 1665620"/>
              <a:gd name="connsiteX68" fmla="*/ 1325065 w 2510264"/>
              <a:gd name="connsiteY68" fmla="*/ 1031736 h 1665620"/>
              <a:gd name="connsiteX69" fmla="*/ 1285872 w 2510264"/>
              <a:gd name="connsiteY69" fmla="*/ 1056706 h 1665620"/>
              <a:gd name="connsiteX70" fmla="*/ 1872522 w 2510264"/>
              <a:gd name="connsiteY70" fmla="*/ 1343525 h 1665620"/>
              <a:gd name="connsiteX71" fmla="*/ 1842995 w 2510264"/>
              <a:gd name="connsiteY71" fmla="*/ 1339928 h 1665620"/>
              <a:gd name="connsiteX72" fmla="*/ 1828707 w 2510264"/>
              <a:gd name="connsiteY72" fmla="*/ 1284468 h 1665620"/>
              <a:gd name="connsiteX73" fmla="*/ 1875851 w 2510264"/>
              <a:gd name="connsiteY73" fmla="*/ 1191228 h 1665620"/>
              <a:gd name="connsiteX74" fmla="*/ 1928566 w 2510264"/>
              <a:gd name="connsiteY74" fmla="*/ 1158978 h 1665620"/>
              <a:gd name="connsiteX75" fmla="*/ 2087801 w 2510264"/>
              <a:gd name="connsiteY75" fmla="*/ 1158049 h 1665620"/>
              <a:gd name="connsiteX76" fmla="*/ 2390970 w 2510264"/>
              <a:gd name="connsiteY76" fmla="*/ 1007907 h 1665620"/>
              <a:gd name="connsiteX77" fmla="*/ 2420464 w 2510264"/>
              <a:gd name="connsiteY77" fmla="*/ 967211 h 1665620"/>
              <a:gd name="connsiteX78" fmla="*/ 2510264 w 2510264"/>
              <a:gd name="connsiteY78" fmla="*/ 967211 h 1665620"/>
              <a:gd name="connsiteX79" fmla="*/ 2492336 w 2510264"/>
              <a:gd name="connsiteY79" fmla="*/ 1002932 h 1665620"/>
              <a:gd name="connsiteX80" fmla="*/ 2149920 w 2510264"/>
              <a:gd name="connsiteY80" fmla="*/ 1231269 h 1665620"/>
              <a:gd name="connsiteX81" fmla="*/ 1960938 w 2510264"/>
              <a:gd name="connsiteY81" fmla="*/ 1238292 h 1665620"/>
              <a:gd name="connsiteX82" fmla="*/ 1932724 w 2510264"/>
              <a:gd name="connsiteY82" fmla="*/ 1256537 h 1665620"/>
              <a:gd name="connsiteX83" fmla="*/ 1896841 w 2510264"/>
              <a:gd name="connsiteY83" fmla="*/ 1323904 h 1665620"/>
              <a:gd name="connsiteX84" fmla="*/ 1872522 w 2510264"/>
              <a:gd name="connsiteY84" fmla="*/ 1343525 h 1665620"/>
              <a:gd name="connsiteX85" fmla="*/ 1117891 w 2510264"/>
              <a:gd name="connsiteY85" fmla="*/ 1396443 h 1665620"/>
              <a:gd name="connsiteX86" fmla="*/ 1090656 w 2510264"/>
              <a:gd name="connsiteY86" fmla="*/ 1393209 h 1665620"/>
              <a:gd name="connsiteX87" fmla="*/ 762015 w 2510264"/>
              <a:gd name="connsiteY87" fmla="*/ 1080148 h 1665620"/>
              <a:gd name="connsiteX88" fmla="*/ 725809 w 2510264"/>
              <a:gd name="connsiteY88" fmla="*/ 1057625 h 1665620"/>
              <a:gd name="connsiteX89" fmla="*/ 533113 w 2510264"/>
              <a:gd name="connsiteY89" fmla="*/ 1049067 h 1665620"/>
              <a:gd name="connsiteX90" fmla="*/ 221990 w 2510264"/>
              <a:gd name="connsiteY90" fmla="*/ 809307 h 1665620"/>
              <a:gd name="connsiteX91" fmla="*/ 247338 w 2510264"/>
              <a:gd name="connsiteY91" fmla="*/ 762122 h 1665620"/>
              <a:gd name="connsiteX92" fmla="*/ 276763 w 2510264"/>
              <a:gd name="connsiteY92" fmla="*/ 785775 h 1665620"/>
              <a:gd name="connsiteX93" fmla="*/ 467562 w 2510264"/>
              <a:gd name="connsiteY93" fmla="*/ 965918 h 1665620"/>
              <a:gd name="connsiteX94" fmla="*/ 621631 w 2510264"/>
              <a:gd name="connsiteY94" fmla="*/ 999542 h 1665620"/>
              <a:gd name="connsiteX95" fmla="*/ 760643 w 2510264"/>
              <a:gd name="connsiteY95" fmla="*/ 999542 h 1665620"/>
              <a:gd name="connsiteX96" fmla="*/ 799956 w 2510264"/>
              <a:gd name="connsiteY96" fmla="*/ 1023760 h 1665620"/>
              <a:gd name="connsiteX97" fmla="*/ 1115763 w 2510264"/>
              <a:gd name="connsiteY97" fmla="*/ 1339847 h 1665620"/>
              <a:gd name="connsiteX98" fmla="*/ 1135017 w 2510264"/>
              <a:gd name="connsiteY98" fmla="*/ 1380333 h 1665620"/>
              <a:gd name="connsiteX99" fmla="*/ 1117891 w 2510264"/>
              <a:gd name="connsiteY99" fmla="*/ 1396443 h 1665620"/>
              <a:gd name="connsiteX100" fmla="*/ 1264152 w 2510264"/>
              <a:gd name="connsiteY100" fmla="*/ 1665276 h 1665620"/>
              <a:gd name="connsiteX101" fmla="*/ 704093 w 2510264"/>
              <a:gd name="connsiteY101" fmla="*/ 1347355 h 1665620"/>
              <a:gd name="connsiteX102" fmla="*/ 648150 w 2510264"/>
              <a:gd name="connsiteY102" fmla="*/ 1254358 h 1665620"/>
              <a:gd name="connsiteX103" fmla="*/ 622357 w 2510264"/>
              <a:gd name="connsiteY103" fmla="*/ 1238211 h 1665620"/>
              <a:gd name="connsiteX104" fmla="*/ 457189 w 2510264"/>
              <a:gd name="connsiteY104" fmla="*/ 1235830 h 1665620"/>
              <a:gd name="connsiteX105" fmla="*/ 6407 w 2510264"/>
              <a:gd name="connsiteY105" fmla="*/ 814271 h 1665620"/>
              <a:gd name="connsiteX106" fmla="*/ 325442 w 2510264"/>
              <a:gd name="connsiteY106" fmla="*/ 258181 h 1665620"/>
              <a:gd name="connsiteX107" fmla="*/ 516403 w 2510264"/>
              <a:gd name="connsiteY107" fmla="*/ 224881 h 1665620"/>
              <a:gd name="connsiteX108" fmla="*/ 599066 w 2510264"/>
              <a:gd name="connsiteY108" fmla="*/ 225123 h 1665620"/>
              <a:gd name="connsiteX109" fmla="*/ 640399 w 2510264"/>
              <a:gd name="connsiteY109" fmla="*/ 264558 h 1665620"/>
              <a:gd name="connsiteX110" fmla="*/ 598300 w 2510264"/>
              <a:gd name="connsiteY110" fmla="*/ 303308 h 1665620"/>
              <a:gd name="connsiteX111" fmla="*/ 427481 w 2510264"/>
              <a:gd name="connsiteY111" fmla="*/ 310937 h 1665620"/>
              <a:gd name="connsiteX112" fmla="*/ 83138 w 2510264"/>
              <a:gd name="connsiteY112" fmla="*/ 668195 h 1665620"/>
              <a:gd name="connsiteX113" fmla="*/ 427400 w 2510264"/>
              <a:gd name="connsiteY113" fmla="*/ 1152036 h 1665620"/>
              <a:gd name="connsiteX114" fmla="*/ 463243 w 2510264"/>
              <a:gd name="connsiteY114" fmla="*/ 1157162 h 1665620"/>
              <a:gd name="connsiteX115" fmla="*/ 566009 w 2510264"/>
              <a:gd name="connsiteY115" fmla="*/ 1157404 h 1665620"/>
              <a:gd name="connsiteX116" fmla="*/ 566050 w 2510264"/>
              <a:gd name="connsiteY116" fmla="*/ 1159301 h 1665620"/>
              <a:gd name="connsiteX117" fmla="*/ 650692 w 2510264"/>
              <a:gd name="connsiteY117" fmla="*/ 1158978 h 1665620"/>
              <a:gd name="connsiteX118" fmla="*/ 706959 w 2510264"/>
              <a:gd name="connsiteY118" fmla="*/ 1194255 h 1665620"/>
              <a:gd name="connsiteX119" fmla="*/ 1047023 w 2510264"/>
              <a:gd name="connsiteY119" fmla="*/ 1534037 h 1665620"/>
              <a:gd name="connsiteX120" fmla="*/ 1676697 w 2510264"/>
              <a:gd name="connsiteY120" fmla="*/ 1453269 h 1665620"/>
              <a:gd name="connsiteX121" fmla="*/ 1766142 w 2510264"/>
              <a:gd name="connsiteY121" fmla="*/ 1369232 h 1665620"/>
              <a:gd name="connsiteX122" fmla="*/ 1813731 w 2510264"/>
              <a:gd name="connsiteY122" fmla="*/ 1360110 h 1665620"/>
              <a:gd name="connsiteX123" fmla="*/ 1834397 w 2510264"/>
              <a:gd name="connsiteY123" fmla="*/ 1402209 h 1665620"/>
              <a:gd name="connsiteX124" fmla="*/ 1823741 w 2510264"/>
              <a:gd name="connsiteY124" fmla="*/ 1423440 h 1665620"/>
              <a:gd name="connsiteX125" fmla="*/ 1367026 w 2510264"/>
              <a:gd name="connsiteY125" fmla="*/ 1661506 h 1665620"/>
              <a:gd name="connsiteX126" fmla="*/ 1264152 w 2510264"/>
              <a:gd name="connsiteY126" fmla="*/ 1665276 h 1665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510264" h="1665620">
                <a:moveTo>
                  <a:pt x="728150" y="303349"/>
                </a:moveTo>
                <a:cubicBezTo>
                  <a:pt x="698240" y="303672"/>
                  <a:pt x="680723" y="289424"/>
                  <a:pt x="680521" y="264600"/>
                </a:cubicBezTo>
                <a:cubicBezTo>
                  <a:pt x="680278" y="240422"/>
                  <a:pt x="697553" y="225204"/>
                  <a:pt x="725445" y="225003"/>
                </a:cubicBezTo>
                <a:cubicBezTo>
                  <a:pt x="754185" y="224801"/>
                  <a:pt x="773075" y="240745"/>
                  <a:pt x="772630" y="264842"/>
                </a:cubicBezTo>
                <a:cubicBezTo>
                  <a:pt x="772186" y="287728"/>
                  <a:pt x="754467" y="303066"/>
                  <a:pt x="728150" y="303349"/>
                </a:cubicBezTo>
                <a:close/>
                <a:moveTo>
                  <a:pt x="227358" y="753402"/>
                </a:moveTo>
                <a:cubicBezTo>
                  <a:pt x="211495" y="757721"/>
                  <a:pt x="197449" y="748801"/>
                  <a:pt x="191595" y="729709"/>
                </a:cubicBezTo>
                <a:cubicBezTo>
                  <a:pt x="182595" y="700163"/>
                  <a:pt x="177953" y="669769"/>
                  <a:pt x="175531" y="637074"/>
                </a:cubicBezTo>
                <a:cubicBezTo>
                  <a:pt x="175854" y="631545"/>
                  <a:pt x="174925" y="623794"/>
                  <a:pt x="177024" y="616974"/>
                </a:cubicBezTo>
                <a:cubicBezTo>
                  <a:pt x="181505" y="602362"/>
                  <a:pt x="192524" y="595418"/>
                  <a:pt x="207821" y="596953"/>
                </a:cubicBezTo>
                <a:cubicBezTo>
                  <a:pt x="223161" y="598487"/>
                  <a:pt x="232201" y="607488"/>
                  <a:pt x="233696" y="622867"/>
                </a:cubicBezTo>
                <a:cubicBezTo>
                  <a:pt x="236762" y="654189"/>
                  <a:pt x="240758" y="685310"/>
                  <a:pt x="248629" y="715945"/>
                </a:cubicBezTo>
                <a:cubicBezTo>
                  <a:pt x="253432" y="734634"/>
                  <a:pt x="244109" y="748841"/>
                  <a:pt x="227358" y="753402"/>
                </a:cubicBezTo>
                <a:close/>
                <a:moveTo>
                  <a:pt x="1285872" y="1056706"/>
                </a:moveTo>
                <a:cubicBezTo>
                  <a:pt x="1273319" y="1056660"/>
                  <a:pt x="1260745" y="1048244"/>
                  <a:pt x="1246558" y="1031454"/>
                </a:cubicBezTo>
                <a:cubicBezTo>
                  <a:pt x="1229646" y="1011433"/>
                  <a:pt x="1212450" y="991655"/>
                  <a:pt x="1195981" y="971272"/>
                </a:cubicBezTo>
                <a:cubicBezTo>
                  <a:pt x="1180159" y="951695"/>
                  <a:pt x="1181855" y="928364"/>
                  <a:pt x="1199211" y="913914"/>
                </a:cubicBezTo>
                <a:cubicBezTo>
                  <a:pt x="1216164" y="899827"/>
                  <a:pt x="1238243" y="901765"/>
                  <a:pt x="1255035" y="919364"/>
                </a:cubicBezTo>
                <a:cubicBezTo>
                  <a:pt x="1262906" y="927597"/>
                  <a:pt x="1270251" y="936436"/>
                  <a:pt x="1277194" y="945479"/>
                </a:cubicBezTo>
                <a:cubicBezTo>
                  <a:pt x="1282642" y="952624"/>
                  <a:pt x="1286437" y="955328"/>
                  <a:pt x="1293702" y="946689"/>
                </a:cubicBezTo>
                <a:lnTo>
                  <a:pt x="1563655" y="626242"/>
                </a:lnTo>
                <a:cubicBezTo>
                  <a:pt x="1564058" y="625959"/>
                  <a:pt x="1563696" y="625111"/>
                  <a:pt x="1563373" y="621963"/>
                </a:cubicBezTo>
                <a:lnTo>
                  <a:pt x="1472151" y="621963"/>
                </a:lnTo>
                <a:cubicBezTo>
                  <a:pt x="1433159" y="621963"/>
                  <a:pt x="1419799" y="608846"/>
                  <a:pt x="1419799" y="570297"/>
                </a:cubicBezTo>
                <a:cubicBezTo>
                  <a:pt x="1419759" y="413727"/>
                  <a:pt x="1419436" y="257156"/>
                  <a:pt x="1420202" y="100586"/>
                </a:cubicBezTo>
                <a:cubicBezTo>
                  <a:pt x="1420283" y="82220"/>
                  <a:pt x="1415723" y="77336"/>
                  <a:pt x="1397235" y="77619"/>
                </a:cubicBezTo>
                <a:cubicBezTo>
                  <a:pt x="1321998" y="78749"/>
                  <a:pt x="1246719" y="78628"/>
                  <a:pt x="1171441" y="77659"/>
                </a:cubicBezTo>
                <a:cubicBezTo>
                  <a:pt x="1155135" y="77458"/>
                  <a:pt x="1151743" y="82301"/>
                  <a:pt x="1151824" y="97760"/>
                </a:cubicBezTo>
                <a:cubicBezTo>
                  <a:pt x="1152389" y="254332"/>
                  <a:pt x="1152188" y="410902"/>
                  <a:pt x="1152147" y="567473"/>
                </a:cubicBezTo>
                <a:cubicBezTo>
                  <a:pt x="1152147" y="609411"/>
                  <a:pt x="1139795" y="621882"/>
                  <a:pt x="1098544" y="621963"/>
                </a:cubicBezTo>
                <a:lnTo>
                  <a:pt x="1009866" y="622408"/>
                </a:lnTo>
                <a:cubicBezTo>
                  <a:pt x="1009461" y="622408"/>
                  <a:pt x="1009097" y="623295"/>
                  <a:pt x="1007161" y="625597"/>
                </a:cubicBezTo>
                <a:lnTo>
                  <a:pt x="1078765" y="710521"/>
                </a:lnTo>
                <a:lnTo>
                  <a:pt x="1163248" y="810584"/>
                </a:lnTo>
                <a:cubicBezTo>
                  <a:pt x="1181613" y="832622"/>
                  <a:pt x="1181007" y="855709"/>
                  <a:pt x="1162400" y="871089"/>
                </a:cubicBezTo>
                <a:cubicBezTo>
                  <a:pt x="1144034" y="886224"/>
                  <a:pt x="1120905" y="882592"/>
                  <a:pt x="1102702" y="861079"/>
                </a:cubicBezTo>
                <a:lnTo>
                  <a:pt x="893012" y="613487"/>
                </a:lnTo>
                <a:cubicBezTo>
                  <a:pt x="880782" y="599078"/>
                  <a:pt x="874284" y="583819"/>
                  <a:pt x="883164" y="565576"/>
                </a:cubicBezTo>
                <a:cubicBezTo>
                  <a:pt x="891922" y="547533"/>
                  <a:pt x="907947" y="542527"/>
                  <a:pt x="926717" y="542609"/>
                </a:cubicBezTo>
                <a:lnTo>
                  <a:pt x="1053740" y="542972"/>
                </a:lnTo>
                <a:cubicBezTo>
                  <a:pt x="1068110" y="543294"/>
                  <a:pt x="1073317" y="540590"/>
                  <a:pt x="1073075" y="524607"/>
                </a:cubicBezTo>
                <a:cubicBezTo>
                  <a:pt x="1072065" y="456068"/>
                  <a:pt x="1072106" y="387531"/>
                  <a:pt x="1073035" y="318994"/>
                </a:cubicBezTo>
                <a:lnTo>
                  <a:pt x="1069386" y="305438"/>
                </a:lnTo>
                <a:lnTo>
                  <a:pt x="1053925" y="302944"/>
                </a:lnTo>
                <a:cubicBezTo>
                  <a:pt x="985388" y="303914"/>
                  <a:pt x="916851" y="303267"/>
                  <a:pt x="848273" y="303388"/>
                </a:cubicBezTo>
                <a:cubicBezTo>
                  <a:pt x="830270" y="303428"/>
                  <a:pt x="817233" y="295598"/>
                  <a:pt x="809927" y="279292"/>
                </a:cubicBezTo>
                <a:cubicBezTo>
                  <a:pt x="802823" y="263428"/>
                  <a:pt x="806941" y="248978"/>
                  <a:pt x="818122" y="236546"/>
                </a:cubicBezTo>
                <a:cubicBezTo>
                  <a:pt x="827445" y="226172"/>
                  <a:pt x="840119" y="224921"/>
                  <a:pt x="853277" y="224962"/>
                </a:cubicBezTo>
                <a:lnTo>
                  <a:pt x="1052876" y="225326"/>
                </a:lnTo>
                <a:lnTo>
                  <a:pt x="1067981" y="222401"/>
                </a:lnTo>
                <a:lnTo>
                  <a:pt x="1072994" y="203392"/>
                </a:lnTo>
                <a:cubicBezTo>
                  <a:pt x="1071823" y="151000"/>
                  <a:pt x="1072429" y="98568"/>
                  <a:pt x="1072590" y="46136"/>
                </a:cubicBezTo>
                <a:cubicBezTo>
                  <a:pt x="1072671" y="14853"/>
                  <a:pt x="1086959" y="39"/>
                  <a:pt x="1117838" y="0"/>
                </a:cubicBezTo>
                <a:lnTo>
                  <a:pt x="1454511" y="0"/>
                </a:lnTo>
                <a:cubicBezTo>
                  <a:pt x="1484260" y="39"/>
                  <a:pt x="1499114" y="15015"/>
                  <a:pt x="1499234" y="44601"/>
                </a:cubicBezTo>
                <a:cubicBezTo>
                  <a:pt x="1499476" y="97680"/>
                  <a:pt x="1499840" y="150798"/>
                  <a:pt x="1498951" y="203877"/>
                </a:cubicBezTo>
                <a:cubicBezTo>
                  <a:pt x="1498831" y="211224"/>
                  <a:pt x="1499567" y="216036"/>
                  <a:pt x="1502282" y="218988"/>
                </a:cubicBezTo>
                <a:lnTo>
                  <a:pt x="1517624" y="225446"/>
                </a:lnTo>
                <a:lnTo>
                  <a:pt x="1976526" y="225207"/>
                </a:lnTo>
                <a:lnTo>
                  <a:pt x="1976526" y="303541"/>
                </a:lnTo>
                <a:lnTo>
                  <a:pt x="1518512" y="303025"/>
                </a:lnTo>
                <a:cubicBezTo>
                  <a:pt x="1510863" y="303005"/>
                  <a:pt x="1505746" y="303772"/>
                  <a:pt x="1502587" y="306593"/>
                </a:cubicBezTo>
                <a:lnTo>
                  <a:pt x="1498871" y="318711"/>
                </a:lnTo>
                <a:cubicBezTo>
                  <a:pt x="1499880" y="387895"/>
                  <a:pt x="1499638" y="457158"/>
                  <a:pt x="1498992" y="526342"/>
                </a:cubicBezTo>
                <a:cubicBezTo>
                  <a:pt x="1498871" y="539703"/>
                  <a:pt x="1502746" y="543255"/>
                  <a:pt x="1515824" y="543012"/>
                </a:cubicBezTo>
                <a:cubicBezTo>
                  <a:pt x="1558125" y="542206"/>
                  <a:pt x="1600466" y="542891"/>
                  <a:pt x="1642809" y="542649"/>
                </a:cubicBezTo>
                <a:cubicBezTo>
                  <a:pt x="1662868" y="542527"/>
                  <a:pt x="1680266" y="546806"/>
                  <a:pt x="1689306" y="567190"/>
                </a:cubicBezTo>
                <a:cubicBezTo>
                  <a:pt x="1698107" y="586969"/>
                  <a:pt x="1688822" y="601822"/>
                  <a:pt x="1676512" y="616394"/>
                </a:cubicBezTo>
                <a:lnTo>
                  <a:pt x="1325065" y="1031736"/>
                </a:lnTo>
                <a:cubicBezTo>
                  <a:pt x="1310958" y="1048426"/>
                  <a:pt x="1298425" y="1056751"/>
                  <a:pt x="1285872" y="1056706"/>
                </a:cubicBezTo>
                <a:close/>
                <a:moveTo>
                  <a:pt x="1872522" y="1343525"/>
                </a:moveTo>
                <a:cubicBezTo>
                  <a:pt x="1862946" y="1346285"/>
                  <a:pt x="1852501" y="1345176"/>
                  <a:pt x="1842995" y="1339928"/>
                </a:cubicBezTo>
                <a:cubicBezTo>
                  <a:pt x="1823176" y="1328989"/>
                  <a:pt x="1816517" y="1305861"/>
                  <a:pt x="1828707" y="1284468"/>
                </a:cubicBezTo>
                <a:cubicBezTo>
                  <a:pt x="1845982" y="1254155"/>
                  <a:pt x="1861885" y="1223237"/>
                  <a:pt x="1875851" y="1191228"/>
                </a:cubicBezTo>
                <a:cubicBezTo>
                  <a:pt x="1885700" y="1168665"/>
                  <a:pt x="1902976" y="1158573"/>
                  <a:pt x="1928566" y="1158978"/>
                </a:cubicBezTo>
                <a:cubicBezTo>
                  <a:pt x="1981645" y="1159826"/>
                  <a:pt x="2034763" y="1159826"/>
                  <a:pt x="2087801" y="1158049"/>
                </a:cubicBezTo>
                <a:cubicBezTo>
                  <a:pt x="2205209" y="1154138"/>
                  <a:pt x="2315601" y="1096037"/>
                  <a:pt x="2390970" y="1007907"/>
                </a:cubicBezTo>
                <a:lnTo>
                  <a:pt x="2420464" y="967211"/>
                </a:lnTo>
                <a:lnTo>
                  <a:pt x="2510264" y="967211"/>
                </a:lnTo>
                <a:lnTo>
                  <a:pt x="2492336" y="1002932"/>
                </a:lnTo>
                <a:cubicBezTo>
                  <a:pt x="2418218" y="1119603"/>
                  <a:pt x="2297126" y="1206607"/>
                  <a:pt x="2149920" y="1231269"/>
                </a:cubicBezTo>
                <a:cubicBezTo>
                  <a:pt x="2087075" y="1241804"/>
                  <a:pt x="2023946" y="1238009"/>
                  <a:pt x="1960938" y="1238292"/>
                </a:cubicBezTo>
                <a:cubicBezTo>
                  <a:pt x="1945923" y="1238373"/>
                  <a:pt x="1938819" y="1242692"/>
                  <a:pt x="1932724" y="1256537"/>
                </a:cubicBezTo>
                <a:cubicBezTo>
                  <a:pt x="1922472" y="1279786"/>
                  <a:pt x="1909757" y="1301986"/>
                  <a:pt x="1896841" y="1323904"/>
                </a:cubicBezTo>
                <a:cubicBezTo>
                  <a:pt x="1890806" y="1334136"/>
                  <a:pt x="1882098" y="1340765"/>
                  <a:pt x="1872522" y="1343525"/>
                </a:cubicBezTo>
                <a:close/>
                <a:moveTo>
                  <a:pt x="1117891" y="1396443"/>
                </a:moveTo>
                <a:cubicBezTo>
                  <a:pt x="1110223" y="1398729"/>
                  <a:pt x="1100868" y="1397790"/>
                  <a:pt x="1090656" y="1393209"/>
                </a:cubicBezTo>
                <a:cubicBezTo>
                  <a:pt x="944257" y="1327577"/>
                  <a:pt x="836284" y="1221260"/>
                  <a:pt x="762015" y="1080148"/>
                </a:cubicBezTo>
                <a:cubicBezTo>
                  <a:pt x="753377" y="1063760"/>
                  <a:pt x="744577" y="1057666"/>
                  <a:pt x="725809" y="1057625"/>
                </a:cubicBezTo>
                <a:cubicBezTo>
                  <a:pt x="661509" y="1057463"/>
                  <a:pt x="596766" y="1063639"/>
                  <a:pt x="533113" y="1049067"/>
                </a:cubicBezTo>
                <a:cubicBezTo>
                  <a:pt x="392647" y="1016897"/>
                  <a:pt x="288751" y="937018"/>
                  <a:pt x="221990" y="809307"/>
                </a:cubicBezTo>
                <a:cubicBezTo>
                  <a:pt x="209639" y="785614"/>
                  <a:pt x="221506" y="762848"/>
                  <a:pt x="247338" y="762122"/>
                </a:cubicBezTo>
                <a:cubicBezTo>
                  <a:pt x="262393" y="761193"/>
                  <a:pt x="269982" y="772657"/>
                  <a:pt x="276763" y="785775"/>
                </a:cubicBezTo>
                <a:cubicBezTo>
                  <a:pt x="319346" y="868037"/>
                  <a:pt x="383202" y="927815"/>
                  <a:pt x="467562" y="965918"/>
                </a:cubicBezTo>
                <a:cubicBezTo>
                  <a:pt x="516564" y="988037"/>
                  <a:pt x="568108" y="998694"/>
                  <a:pt x="621631" y="999542"/>
                </a:cubicBezTo>
                <a:cubicBezTo>
                  <a:pt x="667967" y="1000268"/>
                  <a:pt x="714345" y="1000390"/>
                  <a:pt x="760643" y="999542"/>
                </a:cubicBezTo>
                <a:cubicBezTo>
                  <a:pt x="779936" y="999178"/>
                  <a:pt x="791642" y="1006161"/>
                  <a:pt x="799956" y="1023760"/>
                </a:cubicBezTo>
                <a:cubicBezTo>
                  <a:pt x="867324" y="1166849"/>
                  <a:pt x="970857" y="1274055"/>
                  <a:pt x="1115763" y="1339847"/>
                </a:cubicBezTo>
                <a:cubicBezTo>
                  <a:pt x="1134935" y="1348566"/>
                  <a:pt x="1141837" y="1364026"/>
                  <a:pt x="1135017" y="1380333"/>
                </a:cubicBezTo>
                <a:cubicBezTo>
                  <a:pt x="1131544" y="1388648"/>
                  <a:pt x="1125561" y="1394158"/>
                  <a:pt x="1117891" y="1396443"/>
                </a:cubicBezTo>
                <a:close/>
                <a:moveTo>
                  <a:pt x="1264152" y="1665276"/>
                </a:moveTo>
                <a:cubicBezTo>
                  <a:pt x="1031391" y="1658159"/>
                  <a:pt x="848968" y="1541217"/>
                  <a:pt x="704093" y="1347355"/>
                </a:cubicBezTo>
                <a:cubicBezTo>
                  <a:pt x="682378" y="1318293"/>
                  <a:pt x="663931" y="1287012"/>
                  <a:pt x="648150" y="1254358"/>
                </a:cubicBezTo>
                <a:cubicBezTo>
                  <a:pt x="642418" y="1242450"/>
                  <a:pt x="635919" y="1238292"/>
                  <a:pt x="622357" y="1238211"/>
                </a:cubicBezTo>
                <a:lnTo>
                  <a:pt x="457189" y="1235830"/>
                </a:lnTo>
                <a:cubicBezTo>
                  <a:pt x="230668" y="1215244"/>
                  <a:pt x="41281" y="1038411"/>
                  <a:pt x="6407" y="814271"/>
                </a:cubicBezTo>
                <a:cubicBezTo>
                  <a:pt x="-31132" y="572977"/>
                  <a:pt x="99001" y="346093"/>
                  <a:pt x="325442" y="258181"/>
                </a:cubicBezTo>
                <a:cubicBezTo>
                  <a:pt x="386875" y="234326"/>
                  <a:pt x="450609" y="223832"/>
                  <a:pt x="516403" y="224881"/>
                </a:cubicBezTo>
                <a:cubicBezTo>
                  <a:pt x="543929" y="225326"/>
                  <a:pt x="571498" y="224558"/>
                  <a:pt x="599066" y="225123"/>
                </a:cubicBezTo>
                <a:cubicBezTo>
                  <a:pt x="624496" y="225648"/>
                  <a:pt x="640602" y="241511"/>
                  <a:pt x="640399" y="264558"/>
                </a:cubicBezTo>
                <a:cubicBezTo>
                  <a:pt x="640238" y="287647"/>
                  <a:pt x="623931" y="302824"/>
                  <a:pt x="598300" y="303308"/>
                </a:cubicBezTo>
                <a:cubicBezTo>
                  <a:pt x="541306" y="304398"/>
                  <a:pt x="484233" y="300927"/>
                  <a:pt x="427481" y="310937"/>
                </a:cubicBezTo>
                <a:cubicBezTo>
                  <a:pt x="252423" y="341814"/>
                  <a:pt x="108084" y="493179"/>
                  <a:pt x="83138" y="668195"/>
                </a:cubicBezTo>
                <a:cubicBezTo>
                  <a:pt x="49838" y="901780"/>
                  <a:pt x="207256" y="1110663"/>
                  <a:pt x="427400" y="1152036"/>
                </a:cubicBezTo>
                <a:cubicBezTo>
                  <a:pt x="439267" y="1154255"/>
                  <a:pt x="451255" y="1156920"/>
                  <a:pt x="463243" y="1157162"/>
                </a:cubicBezTo>
                <a:cubicBezTo>
                  <a:pt x="497472" y="1157847"/>
                  <a:pt x="531741" y="1157404"/>
                  <a:pt x="566009" y="1157404"/>
                </a:cubicBezTo>
                <a:cubicBezTo>
                  <a:pt x="566050" y="1158089"/>
                  <a:pt x="566050" y="1158695"/>
                  <a:pt x="566050" y="1159301"/>
                </a:cubicBezTo>
                <a:cubicBezTo>
                  <a:pt x="594263" y="1159301"/>
                  <a:pt x="622558" y="1160391"/>
                  <a:pt x="650692" y="1158978"/>
                </a:cubicBezTo>
                <a:cubicBezTo>
                  <a:pt x="678543" y="1157565"/>
                  <a:pt x="694850" y="1168787"/>
                  <a:pt x="706959" y="1194255"/>
                </a:cubicBezTo>
                <a:cubicBezTo>
                  <a:pt x="779856" y="1347718"/>
                  <a:pt x="890655" y="1465620"/>
                  <a:pt x="1047023" y="1534037"/>
                </a:cubicBezTo>
                <a:cubicBezTo>
                  <a:pt x="1271647" y="1632282"/>
                  <a:pt x="1481659" y="1595148"/>
                  <a:pt x="1676697" y="1453269"/>
                </a:cubicBezTo>
                <a:cubicBezTo>
                  <a:pt x="1709915" y="1429092"/>
                  <a:pt x="1738533" y="1399626"/>
                  <a:pt x="1766142" y="1369232"/>
                </a:cubicBezTo>
                <a:cubicBezTo>
                  <a:pt x="1779221" y="1354823"/>
                  <a:pt x="1795971" y="1351149"/>
                  <a:pt x="1813731" y="1360110"/>
                </a:cubicBezTo>
                <a:cubicBezTo>
                  <a:pt x="1830724" y="1368707"/>
                  <a:pt x="1836577" y="1383602"/>
                  <a:pt x="1834397" y="1402209"/>
                </a:cubicBezTo>
                <a:cubicBezTo>
                  <a:pt x="1833388" y="1410686"/>
                  <a:pt x="1829150" y="1417427"/>
                  <a:pt x="1823741" y="1423440"/>
                </a:cubicBezTo>
                <a:cubicBezTo>
                  <a:pt x="1701238" y="1559829"/>
                  <a:pt x="1549550" y="1643100"/>
                  <a:pt x="1367026" y="1661506"/>
                </a:cubicBezTo>
                <a:cubicBezTo>
                  <a:pt x="1331682" y="1665067"/>
                  <a:pt x="1297403" y="1666293"/>
                  <a:pt x="1264152" y="1665276"/>
                </a:cubicBezTo>
                <a:close/>
              </a:path>
            </a:pathLst>
          </a:custGeom>
          <a:solidFill>
            <a:schemeClr val="accent4">
              <a:alpha val="40000"/>
            </a:schemeClr>
          </a:solidFill>
          <a:ln w="29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C8A358-7A7C-485A-A331-495F42FE67DF}"/>
              </a:ext>
            </a:extLst>
          </p:cNvPr>
          <p:cNvSpPr txBox="1"/>
          <p:nvPr/>
        </p:nvSpPr>
        <p:spPr>
          <a:xfrm>
            <a:off x="6309760" y="844583"/>
            <a:ext cx="5319004" cy="553998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b="1" dirty="0">
                <a:latin typeface="+mj-lt"/>
                <a:cs typeface="Arial" pitchFamily="34" charset="0"/>
              </a:rPr>
              <a:t>پایگاه داده ابری مدیریت شده:</a:t>
            </a:r>
            <a:endParaRPr lang="en-US" altLang="ko-KR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E525B-4646-4BDC-83E4-EE2DBA398D1A}"/>
              </a:ext>
            </a:extLst>
          </p:cNvPr>
          <p:cNvSpPr txBox="1"/>
          <p:nvPr/>
        </p:nvSpPr>
        <p:spPr>
          <a:xfrm>
            <a:off x="6650830" y="2371980"/>
            <a:ext cx="4977934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accent1"/>
                </a:solidFill>
                <a:cs typeface="Arial" pitchFamily="34" charset="0"/>
              </a:rPr>
              <a:t>DBaaS</a:t>
            </a:r>
            <a:r>
              <a:rPr lang="en-GB" altLang="ko-KR" sz="4800" b="1" dirty="0">
                <a:solidFill>
                  <a:schemeClr val="accent1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en-US" altLang="ko-KR" sz="4800" b="1" dirty="0">
                <a:solidFill>
                  <a:schemeClr val="accent3"/>
                </a:solidFill>
                <a:cs typeface="Arial" pitchFamily="34" charset="0"/>
              </a:rPr>
              <a:t>Database as a service</a:t>
            </a:r>
            <a:endParaRPr lang="en-GB" altLang="ko-KR" sz="4800" b="1" dirty="0">
              <a:solidFill>
                <a:schemeClr val="accent3"/>
              </a:solidFill>
              <a:cs typeface="Arial" pitchFamily="34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9EFB6E0-E339-494B-B302-ADECFAC9AFED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4" r="21844"/>
          <a:stretch/>
        </p:blipFill>
        <p:spPr>
          <a:xfrm>
            <a:off x="1" y="0"/>
            <a:ext cx="6818245" cy="6858000"/>
          </a:xfrm>
        </p:spPr>
      </p:pic>
      <p:pic>
        <p:nvPicPr>
          <p:cNvPr id="2" name="Audio Recording Jan 20, 2023 at 2:35:30 AM">
            <a:hlinkClick r:id="" action="ppaction://media"/>
            <a:extLst>
              <a:ext uri="{FF2B5EF4-FFF2-40B4-BE49-F238E27FC236}">
                <a16:creationId xmlns:a16="http://schemas.microsoft.com/office/drawing/2014/main" id="{EAD2E48B-69E2-0CDB-0F4B-8E7FE41D8D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15964" y="579933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53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1D0C13-BF4F-4157-B56C-956A3EE97717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8DF0D535-2F4F-47BE-A859-DFFF58FB53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انواع پایگاه داده ابری</a:t>
            </a:r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EF1488B8-1DC0-42FB-A871-A79EF4BFA3B0}"/>
              </a:ext>
            </a:extLst>
          </p:cNvPr>
          <p:cNvSpPr/>
          <p:nvPr/>
        </p:nvSpPr>
        <p:spPr>
          <a:xfrm>
            <a:off x="6392827" y="2431496"/>
            <a:ext cx="4888305" cy="4426505"/>
          </a:xfrm>
          <a:custGeom>
            <a:avLst/>
            <a:gdLst>
              <a:gd name="connsiteX0" fmla="*/ 3575670 w 4888305"/>
              <a:gd name="connsiteY0" fmla="*/ 2668486 h 4426505"/>
              <a:gd name="connsiteX1" fmla="*/ 3534209 w 4888305"/>
              <a:gd name="connsiteY1" fmla="*/ 2697287 h 4426505"/>
              <a:gd name="connsiteX2" fmla="*/ 3589020 w 4888305"/>
              <a:gd name="connsiteY2" fmla="*/ 2771480 h 4426505"/>
              <a:gd name="connsiteX3" fmla="*/ 3626630 w 4888305"/>
              <a:gd name="connsiteY3" fmla="*/ 2790350 h 4426505"/>
              <a:gd name="connsiteX4" fmla="*/ 3665524 w 4888305"/>
              <a:gd name="connsiteY4" fmla="*/ 2742214 h 4426505"/>
              <a:gd name="connsiteX5" fmla="*/ 3618672 w 4888305"/>
              <a:gd name="connsiteY5" fmla="*/ 2676749 h 4426505"/>
              <a:gd name="connsiteX6" fmla="*/ 3575670 w 4888305"/>
              <a:gd name="connsiteY6" fmla="*/ 2668486 h 4426505"/>
              <a:gd name="connsiteX7" fmla="*/ 1337288 w 4888305"/>
              <a:gd name="connsiteY7" fmla="*/ 1710310 h 4426505"/>
              <a:gd name="connsiteX8" fmla="*/ 1313156 w 4888305"/>
              <a:gd name="connsiteY8" fmla="*/ 1883598 h 4426505"/>
              <a:gd name="connsiteX9" fmla="*/ 1328816 w 4888305"/>
              <a:gd name="connsiteY9" fmla="*/ 1886550 h 4426505"/>
              <a:gd name="connsiteX10" fmla="*/ 1337288 w 4888305"/>
              <a:gd name="connsiteY10" fmla="*/ 1710310 h 4426505"/>
              <a:gd name="connsiteX11" fmla="*/ 3055433 w 4888305"/>
              <a:gd name="connsiteY11" fmla="*/ 1585204 h 4426505"/>
              <a:gd name="connsiteX12" fmla="*/ 2984818 w 4888305"/>
              <a:gd name="connsiteY12" fmla="*/ 1614807 h 4426505"/>
              <a:gd name="connsiteX13" fmla="*/ 3006640 w 4888305"/>
              <a:gd name="connsiteY13" fmla="*/ 1628028 h 4426505"/>
              <a:gd name="connsiteX14" fmla="*/ 3117159 w 4888305"/>
              <a:gd name="connsiteY14" fmla="*/ 1759472 h 4426505"/>
              <a:gd name="connsiteX15" fmla="*/ 3130124 w 4888305"/>
              <a:gd name="connsiteY15" fmla="*/ 1792205 h 4426505"/>
              <a:gd name="connsiteX16" fmla="*/ 3186347 w 4888305"/>
              <a:gd name="connsiteY16" fmla="*/ 1901441 h 4426505"/>
              <a:gd name="connsiteX17" fmla="*/ 3225498 w 4888305"/>
              <a:gd name="connsiteY17" fmla="*/ 1938794 h 4426505"/>
              <a:gd name="connsiteX18" fmla="*/ 3388005 w 4888305"/>
              <a:gd name="connsiteY18" fmla="*/ 1967418 h 4426505"/>
              <a:gd name="connsiteX19" fmla="*/ 3425999 w 4888305"/>
              <a:gd name="connsiteY19" fmla="*/ 1920696 h 4426505"/>
              <a:gd name="connsiteX20" fmla="*/ 3316635 w 4888305"/>
              <a:gd name="connsiteY20" fmla="*/ 1769227 h 4426505"/>
              <a:gd name="connsiteX21" fmla="*/ 3114207 w 4888305"/>
              <a:gd name="connsiteY21" fmla="*/ 1622894 h 4426505"/>
              <a:gd name="connsiteX22" fmla="*/ 3055433 w 4888305"/>
              <a:gd name="connsiteY22" fmla="*/ 1585204 h 4426505"/>
              <a:gd name="connsiteX23" fmla="*/ 1786428 w 4888305"/>
              <a:gd name="connsiteY23" fmla="*/ 421423 h 4426505"/>
              <a:gd name="connsiteX24" fmla="*/ 1509037 w 4888305"/>
              <a:gd name="connsiteY24" fmla="*/ 421551 h 4426505"/>
              <a:gd name="connsiteX25" fmla="*/ 1509037 w 4888305"/>
              <a:gd name="connsiteY25" fmla="*/ 2851835 h 4426505"/>
              <a:gd name="connsiteX26" fmla="*/ 2384853 w 4888305"/>
              <a:gd name="connsiteY26" fmla="*/ 2851835 h 4426505"/>
              <a:gd name="connsiteX27" fmla="*/ 2184094 w 4888305"/>
              <a:gd name="connsiteY27" fmla="*/ 2674180 h 4426505"/>
              <a:gd name="connsiteX28" fmla="*/ 2162657 w 4888305"/>
              <a:gd name="connsiteY28" fmla="*/ 2540814 h 4426505"/>
              <a:gd name="connsiteX29" fmla="*/ 2382671 w 4888305"/>
              <a:gd name="connsiteY29" fmla="*/ 2443514 h 4426505"/>
              <a:gd name="connsiteX30" fmla="*/ 2649665 w 4888305"/>
              <a:gd name="connsiteY30" fmla="*/ 2537861 h 4426505"/>
              <a:gd name="connsiteX31" fmla="*/ 2818974 w 4888305"/>
              <a:gd name="connsiteY31" fmla="*/ 2644787 h 4426505"/>
              <a:gd name="connsiteX32" fmla="*/ 2818974 w 4888305"/>
              <a:gd name="connsiteY32" fmla="*/ 2565074 h 4426505"/>
              <a:gd name="connsiteX33" fmla="*/ 2823082 w 4888305"/>
              <a:gd name="connsiteY33" fmla="*/ 1525596 h 4426505"/>
              <a:gd name="connsiteX34" fmla="*/ 2753638 w 4888305"/>
              <a:gd name="connsiteY34" fmla="*/ 1366169 h 4426505"/>
              <a:gd name="connsiteX35" fmla="*/ 2696260 w 4888305"/>
              <a:gd name="connsiteY35" fmla="*/ 1304556 h 4426505"/>
              <a:gd name="connsiteX36" fmla="*/ 2660319 w 4888305"/>
              <a:gd name="connsiteY36" fmla="*/ 1183254 h 4426505"/>
              <a:gd name="connsiteX37" fmla="*/ 2795100 w 4888305"/>
              <a:gd name="connsiteY37" fmla="*/ 1116762 h 4426505"/>
              <a:gd name="connsiteX38" fmla="*/ 2812813 w 4888305"/>
              <a:gd name="connsiteY38" fmla="*/ 1120741 h 4426505"/>
              <a:gd name="connsiteX39" fmla="*/ 2820387 w 4888305"/>
              <a:gd name="connsiteY39" fmla="*/ 1068754 h 4426505"/>
              <a:gd name="connsiteX40" fmla="*/ 2826933 w 4888305"/>
              <a:gd name="connsiteY40" fmla="*/ 481881 h 4426505"/>
              <a:gd name="connsiteX41" fmla="*/ 2767629 w 4888305"/>
              <a:gd name="connsiteY41" fmla="*/ 425402 h 4426505"/>
              <a:gd name="connsiteX42" fmla="*/ 1786428 w 4888305"/>
              <a:gd name="connsiteY42" fmla="*/ 421423 h 4426505"/>
              <a:gd name="connsiteX43" fmla="*/ 1584514 w 4888305"/>
              <a:gd name="connsiteY43" fmla="*/ 10 h 4426505"/>
              <a:gd name="connsiteX44" fmla="*/ 2735796 w 4888305"/>
              <a:gd name="connsiteY44" fmla="*/ 1678 h 4426505"/>
              <a:gd name="connsiteX45" fmla="*/ 2971212 w 4888305"/>
              <a:gd name="connsiteY45" fmla="*/ 239149 h 4426505"/>
              <a:gd name="connsiteX46" fmla="*/ 2970828 w 4888305"/>
              <a:gd name="connsiteY46" fmla="*/ 1117275 h 4426505"/>
              <a:gd name="connsiteX47" fmla="*/ 3012930 w 4888305"/>
              <a:gd name="connsiteY47" fmla="*/ 1175423 h 4426505"/>
              <a:gd name="connsiteX48" fmla="*/ 3290963 w 4888305"/>
              <a:gd name="connsiteY48" fmla="*/ 1301603 h 4426505"/>
              <a:gd name="connsiteX49" fmla="*/ 3564374 w 4888305"/>
              <a:gd name="connsiteY49" fmla="*/ 1450247 h 4426505"/>
              <a:gd name="connsiteX50" fmla="*/ 3716741 w 4888305"/>
              <a:gd name="connsiteY50" fmla="*/ 1532784 h 4426505"/>
              <a:gd name="connsiteX51" fmla="*/ 3747033 w 4888305"/>
              <a:gd name="connsiteY51" fmla="*/ 1569880 h 4426505"/>
              <a:gd name="connsiteX52" fmla="*/ 3872316 w 4888305"/>
              <a:gd name="connsiteY52" fmla="*/ 1796311 h 4426505"/>
              <a:gd name="connsiteX53" fmla="*/ 3990024 w 4888305"/>
              <a:gd name="connsiteY53" fmla="*/ 2026722 h 4426505"/>
              <a:gd name="connsiteX54" fmla="*/ 4068068 w 4888305"/>
              <a:gd name="connsiteY54" fmla="*/ 2156111 h 4426505"/>
              <a:gd name="connsiteX55" fmla="*/ 4167035 w 4888305"/>
              <a:gd name="connsiteY55" fmla="*/ 2211435 h 4426505"/>
              <a:gd name="connsiteX56" fmla="*/ 4339812 w 4888305"/>
              <a:gd name="connsiteY56" fmla="*/ 2282804 h 4426505"/>
              <a:gd name="connsiteX57" fmla="*/ 4411822 w 4888305"/>
              <a:gd name="connsiteY57" fmla="*/ 2420538 h 4426505"/>
              <a:gd name="connsiteX58" fmla="*/ 4426840 w 4888305"/>
              <a:gd name="connsiteY58" fmla="*/ 2634774 h 4426505"/>
              <a:gd name="connsiteX59" fmla="*/ 4477030 w 4888305"/>
              <a:gd name="connsiteY59" fmla="*/ 3169532 h 4426505"/>
              <a:gd name="connsiteX60" fmla="*/ 4585880 w 4888305"/>
              <a:gd name="connsiteY60" fmla="*/ 3798763 h 4426505"/>
              <a:gd name="connsiteX61" fmla="*/ 4694604 w 4888305"/>
              <a:gd name="connsiteY61" fmla="*/ 4011716 h 4426505"/>
              <a:gd name="connsiteX62" fmla="*/ 4847483 w 4888305"/>
              <a:gd name="connsiteY62" fmla="*/ 4316063 h 4426505"/>
              <a:gd name="connsiteX63" fmla="*/ 4888305 w 4888305"/>
              <a:gd name="connsiteY63" fmla="*/ 4426505 h 4426505"/>
              <a:gd name="connsiteX64" fmla="*/ 3850659 w 4888305"/>
              <a:gd name="connsiteY64" fmla="*/ 4426505 h 4426505"/>
              <a:gd name="connsiteX65" fmla="*/ 3771166 w 4888305"/>
              <a:gd name="connsiteY65" fmla="*/ 4259970 h 4426505"/>
              <a:gd name="connsiteX66" fmla="*/ 3648322 w 4888305"/>
              <a:gd name="connsiteY66" fmla="*/ 4048043 h 4426505"/>
              <a:gd name="connsiteX67" fmla="*/ 3520860 w 4888305"/>
              <a:gd name="connsiteY67" fmla="*/ 3931875 h 4426505"/>
              <a:gd name="connsiteX68" fmla="*/ 3277228 w 4888305"/>
              <a:gd name="connsiteY68" fmla="*/ 3683109 h 4426505"/>
              <a:gd name="connsiteX69" fmla="*/ 3251428 w 4888305"/>
              <a:gd name="connsiteY69" fmla="*/ 3641520 h 4426505"/>
              <a:gd name="connsiteX70" fmla="*/ 3115877 w 4888305"/>
              <a:gd name="connsiteY70" fmla="*/ 3461942 h 4426505"/>
              <a:gd name="connsiteX71" fmla="*/ 2879818 w 4888305"/>
              <a:gd name="connsiteY71" fmla="*/ 3265290 h 4426505"/>
              <a:gd name="connsiteX72" fmla="*/ 2824493 w 4888305"/>
              <a:gd name="connsiteY72" fmla="*/ 3258487 h 4426505"/>
              <a:gd name="connsiteX73" fmla="*/ 2756463 w 4888305"/>
              <a:gd name="connsiteY73" fmla="*/ 3275560 h 4426505"/>
              <a:gd name="connsiteX74" fmla="*/ 2402696 w 4888305"/>
              <a:gd name="connsiteY74" fmla="*/ 3283903 h 4426505"/>
              <a:gd name="connsiteX75" fmla="*/ 2273819 w 4888305"/>
              <a:gd name="connsiteY75" fmla="*/ 3334477 h 4426505"/>
              <a:gd name="connsiteX76" fmla="*/ 1904264 w 4888305"/>
              <a:gd name="connsiteY76" fmla="*/ 3718538 h 4426505"/>
              <a:gd name="connsiteX77" fmla="*/ 1696832 w 4888305"/>
              <a:gd name="connsiteY77" fmla="*/ 3894266 h 4426505"/>
              <a:gd name="connsiteX78" fmla="*/ 1543824 w 4888305"/>
              <a:gd name="connsiteY78" fmla="*/ 4043295 h 4426505"/>
              <a:gd name="connsiteX79" fmla="*/ 1361036 w 4888305"/>
              <a:gd name="connsiteY79" fmla="*/ 4311570 h 4426505"/>
              <a:gd name="connsiteX80" fmla="*/ 1307096 w 4888305"/>
              <a:gd name="connsiteY80" fmla="*/ 4426505 h 4426505"/>
              <a:gd name="connsiteX81" fmla="*/ 0 w 4888305"/>
              <a:gd name="connsiteY81" fmla="*/ 4426505 h 4426505"/>
              <a:gd name="connsiteX82" fmla="*/ 42113 w 4888305"/>
              <a:gd name="connsiteY82" fmla="*/ 4346743 h 4426505"/>
              <a:gd name="connsiteX83" fmla="*/ 264436 w 4888305"/>
              <a:gd name="connsiteY83" fmla="*/ 3925329 h 4426505"/>
              <a:gd name="connsiteX84" fmla="*/ 375854 w 4888305"/>
              <a:gd name="connsiteY84" fmla="*/ 3721232 h 4426505"/>
              <a:gd name="connsiteX85" fmla="*/ 480470 w 4888305"/>
              <a:gd name="connsiteY85" fmla="*/ 3509050 h 4426505"/>
              <a:gd name="connsiteX86" fmla="*/ 630270 w 4888305"/>
              <a:gd name="connsiteY86" fmla="*/ 3127043 h 4426505"/>
              <a:gd name="connsiteX87" fmla="*/ 666980 w 4888305"/>
              <a:gd name="connsiteY87" fmla="*/ 2835660 h 4426505"/>
              <a:gd name="connsiteX88" fmla="*/ 685337 w 4888305"/>
              <a:gd name="connsiteY88" fmla="*/ 2339027 h 4426505"/>
              <a:gd name="connsiteX89" fmla="*/ 729107 w 4888305"/>
              <a:gd name="connsiteY89" fmla="*/ 2148666 h 4426505"/>
              <a:gd name="connsiteX90" fmla="*/ 907404 w 4888305"/>
              <a:gd name="connsiteY90" fmla="*/ 1639068 h 4426505"/>
              <a:gd name="connsiteX91" fmla="*/ 992892 w 4888305"/>
              <a:gd name="connsiteY91" fmla="*/ 1448193 h 4426505"/>
              <a:gd name="connsiteX92" fmla="*/ 1097892 w 4888305"/>
              <a:gd name="connsiteY92" fmla="*/ 1075044 h 4426505"/>
              <a:gd name="connsiteX93" fmla="*/ 1235882 w 4888305"/>
              <a:gd name="connsiteY93" fmla="*/ 973124 h 4426505"/>
              <a:gd name="connsiteX94" fmla="*/ 1365015 w 4888305"/>
              <a:gd name="connsiteY94" fmla="*/ 1013302 h 4426505"/>
              <a:gd name="connsiteX95" fmla="*/ 1365271 w 4888305"/>
              <a:gd name="connsiteY95" fmla="*/ 683154 h 4426505"/>
              <a:gd name="connsiteX96" fmla="*/ 1374384 w 4888305"/>
              <a:gd name="connsiteY96" fmla="*/ 208470 h 4426505"/>
              <a:gd name="connsiteX97" fmla="*/ 1584514 w 4888305"/>
              <a:gd name="connsiteY97" fmla="*/ 10 h 4426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888305" h="4426505">
                <a:moveTo>
                  <a:pt x="3575670" y="2668486"/>
                </a:moveTo>
                <a:cubicBezTo>
                  <a:pt x="3560780" y="2671101"/>
                  <a:pt x="3546146" y="2679894"/>
                  <a:pt x="3534209" y="2697287"/>
                </a:cubicBezTo>
                <a:cubicBezTo>
                  <a:pt x="3552308" y="2722317"/>
                  <a:pt x="3568738" y="2748504"/>
                  <a:pt x="3589020" y="2771480"/>
                </a:cubicBezTo>
                <a:cubicBezTo>
                  <a:pt x="3598006" y="2781749"/>
                  <a:pt x="3621238" y="2794329"/>
                  <a:pt x="3626630" y="2790350"/>
                </a:cubicBezTo>
                <a:cubicBezTo>
                  <a:pt x="3643445" y="2778026"/>
                  <a:pt x="3668734" y="2754792"/>
                  <a:pt x="3665524" y="2742214"/>
                </a:cubicBezTo>
                <a:cubicBezTo>
                  <a:pt x="3659234" y="2717441"/>
                  <a:pt x="3640493" y="2689200"/>
                  <a:pt x="3618672" y="2676749"/>
                </a:cubicBezTo>
                <a:cubicBezTo>
                  <a:pt x="3605707" y="2669433"/>
                  <a:pt x="3590560" y="2665871"/>
                  <a:pt x="3575670" y="2668486"/>
                </a:cubicBezTo>
                <a:close/>
                <a:moveTo>
                  <a:pt x="1337288" y="1710310"/>
                </a:moveTo>
                <a:cubicBezTo>
                  <a:pt x="1329330" y="1768073"/>
                  <a:pt x="1321243" y="1825835"/>
                  <a:pt x="1313156" y="1883598"/>
                </a:cubicBezTo>
                <a:cubicBezTo>
                  <a:pt x="1318418" y="1884626"/>
                  <a:pt x="1323554" y="1885522"/>
                  <a:pt x="1328816" y="1886550"/>
                </a:cubicBezTo>
                <a:cubicBezTo>
                  <a:pt x="1361292" y="1854588"/>
                  <a:pt x="1372331" y="1762296"/>
                  <a:pt x="1337288" y="1710310"/>
                </a:cubicBezTo>
                <a:close/>
                <a:moveTo>
                  <a:pt x="3055433" y="1585204"/>
                </a:moveTo>
                <a:cubicBezTo>
                  <a:pt x="3039211" y="1583680"/>
                  <a:pt x="3021016" y="1593371"/>
                  <a:pt x="2984818" y="1614807"/>
                </a:cubicBezTo>
                <a:cubicBezTo>
                  <a:pt x="2994445" y="1620841"/>
                  <a:pt x="3000094" y="1626744"/>
                  <a:pt x="3006640" y="1628028"/>
                </a:cubicBezTo>
                <a:cubicBezTo>
                  <a:pt x="3078394" y="1642663"/>
                  <a:pt x="3111640" y="1688873"/>
                  <a:pt x="3117159" y="1759472"/>
                </a:cubicBezTo>
                <a:cubicBezTo>
                  <a:pt x="3118059" y="1770639"/>
                  <a:pt x="3124861" y="1781678"/>
                  <a:pt x="3130124" y="1792205"/>
                </a:cubicBezTo>
                <a:cubicBezTo>
                  <a:pt x="3148351" y="1828916"/>
                  <a:pt x="3165553" y="1866140"/>
                  <a:pt x="3186347" y="1901441"/>
                </a:cubicBezTo>
                <a:cubicBezTo>
                  <a:pt x="3195333" y="1916716"/>
                  <a:pt x="3210093" y="1935071"/>
                  <a:pt x="3225498" y="1938794"/>
                </a:cubicBezTo>
                <a:cubicBezTo>
                  <a:pt x="3278896" y="1951630"/>
                  <a:pt x="3333450" y="1960358"/>
                  <a:pt x="3388005" y="1967418"/>
                </a:cubicBezTo>
                <a:cubicBezTo>
                  <a:pt x="3426898" y="1972424"/>
                  <a:pt x="3436397" y="1959203"/>
                  <a:pt x="3425999" y="1920696"/>
                </a:cubicBezTo>
                <a:cubicBezTo>
                  <a:pt x="3408670" y="1856514"/>
                  <a:pt x="3373757" y="1806452"/>
                  <a:pt x="3316635" y="1769227"/>
                </a:cubicBezTo>
                <a:cubicBezTo>
                  <a:pt x="3246935" y="1723787"/>
                  <a:pt x="3178260" y="1675908"/>
                  <a:pt x="3114207" y="1622894"/>
                </a:cubicBezTo>
                <a:cubicBezTo>
                  <a:pt x="3085903" y="1599468"/>
                  <a:pt x="3071655" y="1586728"/>
                  <a:pt x="3055433" y="1585204"/>
                </a:cubicBezTo>
                <a:close/>
                <a:moveTo>
                  <a:pt x="1786428" y="421423"/>
                </a:moveTo>
                <a:cubicBezTo>
                  <a:pt x="1696959" y="421295"/>
                  <a:pt x="1607492" y="421551"/>
                  <a:pt x="1509037" y="421551"/>
                </a:cubicBezTo>
                <a:cubicBezTo>
                  <a:pt x="1509037" y="1236266"/>
                  <a:pt x="1509037" y="2040714"/>
                  <a:pt x="1509037" y="2851835"/>
                </a:cubicBezTo>
                <a:cubicBezTo>
                  <a:pt x="1799392" y="2851835"/>
                  <a:pt x="2087052" y="2851835"/>
                  <a:pt x="2384853" y="2851835"/>
                </a:cubicBezTo>
                <a:cubicBezTo>
                  <a:pt x="2313483" y="2788553"/>
                  <a:pt x="2248916" y="2731174"/>
                  <a:pt x="2184094" y="2674180"/>
                </a:cubicBezTo>
                <a:cubicBezTo>
                  <a:pt x="2138526" y="2634131"/>
                  <a:pt x="2126202" y="2577783"/>
                  <a:pt x="2162657" y="2540814"/>
                </a:cubicBezTo>
                <a:cubicBezTo>
                  <a:pt x="2222346" y="2480227"/>
                  <a:pt x="2291149" y="2431706"/>
                  <a:pt x="2382671" y="2443514"/>
                </a:cubicBezTo>
                <a:cubicBezTo>
                  <a:pt x="2477916" y="2455838"/>
                  <a:pt x="2568540" y="2483050"/>
                  <a:pt x="2649665" y="2537861"/>
                </a:cubicBezTo>
                <a:cubicBezTo>
                  <a:pt x="2703191" y="2574059"/>
                  <a:pt x="2758901" y="2606920"/>
                  <a:pt x="2818974" y="2644787"/>
                </a:cubicBezTo>
                <a:cubicBezTo>
                  <a:pt x="2818974" y="2615134"/>
                  <a:pt x="2818974" y="2590105"/>
                  <a:pt x="2818974" y="2565074"/>
                </a:cubicBezTo>
                <a:cubicBezTo>
                  <a:pt x="2819873" y="2218624"/>
                  <a:pt x="2818974" y="1872046"/>
                  <a:pt x="2823082" y="1525596"/>
                </a:cubicBezTo>
                <a:cubicBezTo>
                  <a:pt x="2823852" y="1457949"/>
                  <a:pt x="2814226" y="1404679"/>
                  <a:pt x="2753638" y="1366169"/>
                </a:cubicBezTo>
                <a:cubicBezTo>
                  <a:pt x="2730533" y="1351407"/>
                  <a:pt x="2707684" y="1328945"/>
                  <a:pt x="2696260" y="1304556"/>
                </a:cubicBezTo>
                <a:cubicBezTo>
                  <a:pt x="2678418" y="1266560"/>
                  <a:pt x="2660446" y="1223944"/>
                  <a:pt x="2660319" y="1183254"/>
                </a:cubicBezTo>
                <a:cubicBezTo>
                  <a:pt x="2659933" y="1105850"/>
                  <a:pt x="2730148" y="1074275"/>
                  <a:pt x="2795100" y="1116762"/>
                </a:cubicBezTo>
                <a:cubicBezTo>
                  <a:pt x="2798309" y="1118944"/>
                  <a:pt x="2803187" y="1118688"/>
                  <a:pt x="2812813" y="1120741"/>
                </a:cubicBezTo>
                <a:cubicBezTo>
                  <a:pt x="2815509" y="1102642"/>
                  <a:pt x="2820129" y="1085698"/>
                  <a:pt x="2820387" y="1068754"/>
                </a:cubicBezTo>
                <a:cubicBezTo>
                  <a:pt x="2822569" y="873130"/>
                  <a:pt x="2822569" y="677505"/>
                  <a:pt x="2826933" y="481881"/>
                </a:cubicBezTo>
                <a:cubicBezTo>
                  <a:pt x="2827960" y="434259"/>
                  <a:pt x="2810502" y="425402"/>
                  <a:pt x="2767629" y="425402"/>
                </a:cubicBezTo>
                <a:cubicBezTo>
                  <a:pt x="2440563" y="425275"/>
                  <a:pt x="2113495" y="422835"/>
                  <a:pt x="1786428" y="421423"/>
                </a:cubicBezTo>
                <a:close/>
                <a:moveTo>
                  <a:pt x="1584514" y="10"/>
                </a:moveTo>
                <a:cubicBezTo>
                  <a:pt x="1968188" y="4245"/>
                  <a:pt x="2352122" y="4759"/>
                  <a:pt x="2735796" y="1678"/>
                </a:cubicBezTo>
                <a:cubicBezTo>
                  <a:pt x="2857482" y="780"/>
                  <a:pt x="2973522" y="98977"/>
                  <a:pt x="2971212" y="239149"/>
                </a:cubicBezTo>
                <a:cubicBezTo>
                  <a:pt x="2966335" y="531815"/>
                  <a:pt x="2971469" y="824609"/>
                  <a:pt x="2970828" y="1117275"/>
                </a:cubicBezTo>
                <a:cubicBezTo>
                  <a:pt x="2970699" y="1150521"/>
                  <a:pt x="2977245" y="1166438"/>
                  <a:pt x="3012930" y="1175423"/>
                </a:cubicBezTo>
                <a:cubicBezTo>
                  <a:pt x="3112797" y="1200325"/>
                  <a:pt x="3204832" y="1240503"/>
                  <a:pt x="3290963" y="1301603"/>
                </a:cubicBezTo>
                <a:cubicBezTo>
                  <a:pt x="3375040" y="1361164"/>
                  <a:pt x="3472723" y="1401469"/>
                  <a:pt x="3564374" y="1450247"/>
                </a:cubicBezTo>
                <a:cubicBezTo>
                  <a:pt x="3615333" y="1477460"/>
                  <a:pt x="3666808" y="1503645"/>
                  <a:pt x="3716741" y="1532784"/>
                </a:cubicBezTo>
                <a:cubicBezTo>
                  <a:pt x="3729706" y="1540358"/>
                  <a:pt x="3739204" y="1556017"/>
                  <a:pt x="3747033" y="1569880"/>
                </a:cubicBezTo>
                <a:cubicBezTo>
                  <a:pt x="3789522" y="1644972"/>
                  <a:pt x="3831882" y="1720194"/>
                  <a:pt x="3872316" y="1796311"/>
                </a:cubicBezTo>
                <a:cubicBezTo>
                  <a:pt x="3912621" y="1872559"/>
                  <a:pt x="3949718" y="1950475"/>
                  <a:pt x="3990024" y="2026722"/>
                </a:cubicBezTo>
                <a:cubicBezTo>
                  <a:pt x="4013642" y="2071393"/>
                  <a:pt x="4035079" y="2119271"/>
                  <a:pt x="4068068" y="2156111"/>
                </a:cubicBezTo>
                <a:cubicBezTo>
                  <a:pt x="4091944" y="2182810"/>
                  <a:pt x="4132248" y="2196160"/>
                  <a:pt x="4167035" y="2211435"/>
                </a:cubicBezTo>
                <a:cubicBezTo>
                  <a:pt x="4224157" y="2236467"/>
                  <a:pt x="4285129" y="2253411"/>
                  <a:pt x="4339812" y="2282804"/>
                </a:cubicBezTo>
                <a:cubicBezTo>
                  <a:pt x="4391026" y="2310275"/>
                  <a:pt x="4404762" y="2367653"/>
                  <a:pt x="4411822" y="2420538"/>
                </a:cubicBezTo>
                <a:cubicBezTo>
                  <a:pt x="4421193" y="2491393"/>
                  <a:pt x="4420550" y="2563405"/>
                  <a:pt x="4426840" y="2634774"/>
                </a:cubicBezTo>
                <a:cubicBezTo>
                  <a:pt x="4442243" y="2813198"/>
                  <a:pt x="4452897" y="2992264"/>
                  <a:pt x="4477030" y="3169532"/>
                </a:cubicBezTo>
                <a:cubicBezTo>
                  <a:pt x="4505782" y="3380431"/>
                  <a:pt x="4540698" y="3590946"/>
                  <a:pt x="4585880" y="3798763"/>
                </a:cubicBezTo>
                <a:cubicBezTo>
                  <a:pt x="4602312" y="3874368"/>
                  <a:pt x="4647240" y="3948434"/>
                  <a:pt x="4694604" y="4011716"/>
                </a:cubicBezTo>
                <a:cubicBezTo>
                  <a:pt x="4764818" y="4105165"/>
                  <a:pt x="4811157" y="4204517"/>
                  <a:pt x="4847483" y="4316063"/>
                </a:cubicBezTo>
                <a:lnTo>
                  <a:pt x="4888305" y="4426505"/>
                </a:lnTo>
                <a:lnTo>
                  <a:pt x="3850659" y="4426505"/>
                </a:lnTo>
                <a:lnTo>
                  <a:pt x="3771166" y="4259970"/>
                </a:lnTo>
                <a:cubicBezTo>
                  <a:pt x="3733685" y="4187444"/>
                  <a:pt x="3696203" y="4113764"/>
                  <a:pt x="3648322" y="4048043"/>
                </a:cubicBezTo>
                <a:cubicBezTo>
                  <a:pt x="3615077" y="4002347"/>
                  <a:pt x="3567840" y="3964607"/>
                  <a:pt x="3520860" y="3931875"/>
                </a:cubicBezTo>
                <a:cubicBezTo>
                  <a:pt x="3423432" y="3863972"/>
                  <a:pt x="3357069" y="3767315"/>
                  <a:pt x="3277228" y="3683109"/>
                </a:cubicBezTo>
                <a:cubicBezTo>
                  <a:pt x="3266188" y="3671427"/>
                  <a:pt x="3255919" y="3656667"/>
                  <a:pt x="3251428" y="3641520"/>
                </a:cubicBezTo>
                <a:cubicBezTo>
                  <a:pt x="3228834" y="3564246"/>
                  <a:pt x="3173896" y="3511617"/>
                  <a:pt x="3115877" y="3461942"/>
                </a:cubicBezTo>
                <a:cubicBezTo>
                  <a:pt x="3038088" y="3395322"/>
                  <a:pt x="2957992" y="3331396"/>
                  <a:pt x="2879818" y="3265290"/>
                </a:cubicBezTo>
                <a:cubicBezTo>
                  <a:pt x="2861590" y="3249886"/>
                  <a:pt x="2847215" y="3246292"/>
                  <a:pt x="2824493" y="3258487"/>
                </a:cubicBezTo>
                <a:cubicBezTo>
                  <a:pt x="2804341" y="3269141"/>
                  <a:pt x="2779439" y="3274788"/>
                  <a:pt x="2756463" y="3275560"/>
                </a:cubicBezTo>
                <a:cubicBezTo>
                  <a:pt x="2638626" y="3279795"/>
                  <a:pt x="2520661" y="3282490"/>
                  <a:pt x="2402696" y="3283903"/>
                </a:cubicBezTo>
                <a:cubicBezTo>
                  <a:pt x="2352378" y="3284416"/>
                  <a:pt x="2313612" y="3302259"/>
                  <a:pt x="2273819" y="3334477"/>
                </a:cubicBezTo>
                <a:cubicBezTo>
                  <a:pt x="2134418" y="3447436"/>
                  <a:pt x="2040714" y="3603524"/>
                  <a:pt x="1904264" y="3718538"/>
                </a:cubicBezTo>
                <a:cubicBezTo>
                  <a:pt x="1834949" y="3776941"/>
                  <a:pt x="1764479" y="3834063"/>
                  <a:pt x="1696832" y="3894266"/>
                </a:cubicBezTo>
                <a:cubicBezTo>
                  <a:pt x="1643689" y="3941631"/>
                  <a:pt x="1589649" y="3989253"/>
                  <a:pt x="1543824" y="4043295"/>
                </a:cubicBezTo>
                <a:cubicBezTo>
                  <a:pt x="1473866" y="4125960"/>
                  <a:pt x="1404166" y="4208881"/>
                  <a:pt x="1361036" y="4311570"/>
                </a:cubicBezTo>
                <a:lnTo>
                  <a:pt x="1307096" y="4426505"/>
                </a:lnTo>
                <a:lnTo>
                  <a:pt x="0" y="4426505"/>
                </a:lnTo>
                <a:lnTo>
                  <a:pt x="42113" y="4346743"/>
                </a:lnTo>
                <a:cubicBezTo>
                  <a:pt x="116306" y="4206314"/>
                  <a:pt x="189858" y="4065628"/>
                  <a:pt x="264436" y="3925329"/>
                </a:cubicBezTo>
                <a:cubicBezTo>
                  <a:pt x="300891" y="3856912"/>
                  <a:pt x="340042" y="3790035"/>
                  <a:pt x="375854" y="3721232"/>
                </a:cubicBezTo>
                <a:cubicBezTo>
                  <a:pt x="412309" y="3651275"/>
                  <a:pt x="449664" y="3581446"/>
                  <a:pt x="480470" y="3509050"/>
                </a:cubicBezTo>
                <a:cubicBezTo>
                  <a:pt x="533868" y="3383127"/>
                  <a:pt x="591631" y="3257844"/>
                  <a:pt x="630270" y="3127043"/>
                </a:cubicBezTo>
                <a:cubicBezTo>
                  <a:pt x="657610" y="3034366"/>
                  <a:pt x="661589" y="2933474"/>
                  <a:pt x="666980" y="2835660"/>
                </a:cubicBezTo>
                <a:cubicBezTo>
                  <a:pt x="676222" y="2670330"/>
                  <a:pt x="674810" y="2504230"/>
                  <a:pt x="685337" y="2339027"/>
                </a:cubicBezTo>
                <a:cubicBezTo>
                  <a:pt x="689443" y="2274846"/>
                  <a:pt x="708571" y="2210281"/>
                  <a:pt x="729107" y="2148666"/>
                </a:cubicBezTo>
                <a:cubicBezTo>
                  <a:pt x="785973" y="1977945"/>
                  <a:pt x="845789" y="1808122"/>
                  <a:pt x="907404" y="1639068"/>
                </a:cubicBezTo>
                <a:cubicBezTo>
                  <a:pt x="931279" y="1573603"/>
                  <a:pt x="956310" y="1506855"/>
                  <a:pt x="992892" y="1448193"/>
                </a:cubicBezTo>
                <a:cubicBezTo>
                  <a:pt x="1064774" y="1332795"/>
                  <a:pt x="1093913" y="1208669"/>
                  <a:pt x="1097892" y="1075044"/>
                </a:cubicBezTo>
                <a:cubicBezTo>
                  <a:pt x="1100717" y="981852"/>
                  <a:pt x="1144104" y="951303"/>
                  <a:pt x="1235882" y="973124"/>
                </a:cubicBezTo>
                <a:cubicBezTo>
                  <a:pt x="1274263" y="982495"/>
                  <a:pt x="1311872" y="996743"/>
                  <a:pt x="1365015" y="1013302"/>
                </a:cubicBezTo>
                <a:cubicBezTo>
                  <a:pt x="1365015" y="897777"/>
                  <a:pt x="1363732" y="790464"/>
                  <a:pt x="1365271" y="683154"/>
                </a:cubicBezTo>
                <a:cubicBezTo>
                  <a:pt x="1367582" y="524882"/>
                  <a:pt x="1374001" y="366740"/>
                  <a:pt x="1374384" y="208470"/>
                </a:cubicBezTo>
                <a:cubicBezTo>
                  <a:pt x="1374642" y="103727"/>
                  <a:pt x="1480027" y="-1146"/>
                  <a:pt x="1584514" y="10"/>
                </a:cubicBezTo>
                <a:close/>
              </a:path>
            </a:pathLst>
          </a:custGeom>
          <a:solidFill>
            <a:srgbClr val="000000"/>
          </a:solidFill>
          <a:ln w="766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grpSp>
        <p:nvGrpSpPr>
          <p:cNvPr id="10" name="Graphic 16">
            <a:extLst>
              <a:ext uri="{FF2B5EF4-FFF2-40B4-BE49-F238E27FC236}">
                <a16:creationId xmlns:a16="http://schemas.microsoft.com/office/drawing/2014/main" id="{BA6480C9-0EDF-444D-A0AC-4B4BAA78BBC3}"/>
              </a:ext>
            </a:extLst>
          </p:cNvPr>
          <p:cNvGrpSpPr/>
          <p:nvPr/>
        </p:nvGrpSpPr>
        <p:grpSpPr>
          <a:xfrm>
            <a:off x="7944074" y="1305373"/>
            <a:ext cx="1240353" cy="1059447"/>
            <a:chOff x="6610633" y="3871166"/>
            <a:chExt cx="1240353" cy="1059447"/>
          </a:xfrm>
          <a:solidFill>
            <a:schemeClr val="accent1"/>
          </a:solidFill>
        </p:grpSpPr>
        <p:sp>
          <p:nvSpPr>
            <p:cNvPr id="11" name="Graphic 16">
              <a:extLst>
                <a:ext uri="{FF2B5EF4-FFF2-40B4-BE49-F238E27FC236}">
                  <a16:creationId xmlns:a16="http://schemas.microsoft.com/office/drawing/2014/main" id="{BC4835EC-6EEB-4E09-97C2-5775F0A2E87C}"/>
                </a:ext>
              </a:extLst>
            </p:cNvPr>
            <p:cNvSpPr/>
            <p:nvPr/>
          </p:nvSpPr>
          <p:spPr>
            <a:xfrm>
              <a:off x="6610633" y="4026149"/>
              <a:ext cx="850951" cy="904464"/>
            </a:xfrm>
            <a:custGeom>
              <a:avLst/>
              <a:gdLst>
                <a:gd name="connsiteX0" fmla="*/ 828896 w 850951"/>
                <a:gd name="connsiteY0" fmla="*/ 502657 h 904464"/>
                <a:gd name="connsiteX1" fmla="*/ 734512 w 850951"/>
                <a:gd name="connsiteY1" fmla="*/ 502657 h 904464"/>
                <a:gd name="connsiteX2" fmla="*/ 723128 w 850951"/>
                <a:gd name="connsiteY2" fmla="*/ 502657 h 904464"/>
                <a:gd name="connsiteX3" fmla="*/ 723128 w 850951"/>
                <a:gd name="connsiteY3" fmla="*/ 491111 h 904464"/>
                <a:gd name="connsiteX4" fmla="*/ 723128 w 850951"/>
                <a:gd name="connsiteY4" fmla="*/ 418123 h 904464"/>
                <a:gd name="connsiteX5" fmla="*/ 700844 w 850951"/>
                <a:gd name="connsiteY5" fmla="*/ 395355 h 904464"/>
                <a:gd name="connsiteX6" fmla="*/ 540254 w 850951"/>
                <a:gd name="connsiteY6" fmla="*/ 395355 h 904464"/>
                <a:gd name="connsiteX7" fmla="*/ 517809 w 850951"/>
                <a:gd name="connsiteY7" fmla="*/ 417962 h 904464"/>
                <a:gd name="connsiteX8" fmla="*/ 517728 w 850951"/>
                <a:gd name="connsiteY8" fmla="*/ 491919 h 904464"/>
                <a:gd name="connsiteX9" fmla="*/ 517243 w 850951"/>
                <a:gd name="connsiteY9" fmla="*/ 502334 h 904464"/>
                <a:gd name="connsiteX10" fmla="*/ 509412 w 850951"/>
                <a:gd name="connsiteY10" fmla="*/ 502657 h 904464"/>
                <a:gd name="connsiteX11" fmla="*/ 241843 w 850951"/>
                <a:gd name="connsiteY11" fmla="*/ 502495 h 904464"/>
                <a:gd name="connsiteX12" fmla="*/ 211808 w 850951"/>
                <a:gd name="connsiteY12" fmla="*/ 499993 h 904464"/>
                <a:gd name="connsiteX13" fmla="*/ 40318 w 850951"/>
                <a:gd name="connsiteY13" fmla="*/ 261328 h 904464"/>
                <a:gd name="connsiteX14" fmla="*/ 211808 w 850951"/>
                <a:gd name="connsiteY14" fmla="*/ 91937 h 904464"/>
                <a:gd name="connsiteX15" fmla="*/ 309906 w 850951"/>
                <a:gd name="connsiteY15" fmla="*/ 88869 h 904464"/>
                <a:gd name="connsiteX16" fmla="*/ 336227 w 850951"/>
                <a:gd name="connsiteY16" fmla="*/ 71591 h 904464"/>
                <a:gd name="connsiteX17" fmla="*/ 356896 w 850951"/>
                <a:gd name="connsiteY17" fmla="*/ 30898 h 904464"/>
                <a:gd name="connsiteX18" fmla="*/ 351890 w 850951"/>
                <a:gd name="connsiteY18" fmla="*/ 2801 h 904464"/>
                <a:gd name="connsiteX19" fmla="*/ 324761 w 850951"/>
                <a:gd name="connsiteY19" fmla="*/ 11521 h 904464"/>
                <a:gd name="connsiteX20" fmla="*/ 308856 w 850951"/>
                <a:gd name="connsiteY20" fmla="*/ 41556 h 904464"/>
                <a:gd name="connsiteX21" fmla="*/ 292789 w 850951"/>
                <a:gd name="connsiteY21" fmla="*/ 51406 h 904464"/>
                <a:gd name="connsiteX22" fmla="*/ 204541 w 850951"/>
                <a:gd name="connsiteY22" fmla="*/ 55201 h 904464"/>
                <a:gd name="connsiteX23" fmla="*/ 4954 w 850951"/>
                <a:gd name="connsiteY23" fmla="*/ 343520 h 904464"/>
                <a:gd name="connsiteX24" fmla="*/ 245314 w 850951"/>
                <a:gd name="connsiteY24" fmla="*/ 539635 h 904464"/>
                <a:gd name="connsiteX25" fmla="*/ 506102 w 850951"/>
                <a:gd name="connsiteY25" fmla="*/ 539635 h 904464"/>
                <a:gd name="connsiteX26" fmla="*/ 517405 w 850951"/>
                <a:gd name="connsiteY26" fmla="*/ 539635 h 904464"/>
                <a:gd name="connsiteX27" fmla="*/ 517405 w 850951"/>
                <a:gd name="connsiteY27" fmla="*/ 657434 h 904464"/>
                <a:gd name="connsiteX28" fmla="*/ 506586 w 850951"/>
                <a:gd name="connsiteY28" fmla="*/ 657434 h 904464"/>
                <a:gd name="connsiteX29" fmla="*/ 446274 w 850951"/>
                <a:gd name="connsiteY29" fmla="*/ 657434 h 904464"/>
                <a:gd name="connsiteX30" fmla="*/ 426251 w 850951"/>
                <a:gd name="connsiteY30" fmla="*/ 668333 h 904464"/>
                <a:gd name="connsiteX31" fmla="*/ 430934 w 850951"/>
                <a:gd name="connsiteY31" fmla="*/ 690617 h 904464"/>
                <a:gd name="connsiteX32" fmla="*/ 532180 w 850951"/>
                <a:gd name="connsiteY32" fmla="*/ 810192 h 904464"/>
                <a:gd name="connsiteX33" fmla="*/ 560923 w 850951"/>
                <a:gd name="connsiteY33" fmla="*/ 814713 h 904464"/>
                <a:gd name="connsiteX34" fmla="*/ 560843 w 850951"/>
                <a:gd name="connsiteY34" fmla="*/ 786212 h 904464"/>
                <a:gd name="connsiteX35" fmla="*/ 518132 w 850951"/>
                <a:gd name="connsiteY35" fmla="*/ 735670 h 904464"/>
                <a:gd name="connsiteX36" fmla="*/ 483656 w 850951"/>
                <a:gd name="connsiteY36" fmla="*/ 694735 h 904464"/>
                <a:gd name="connsiteX37" fmla="*/ 529354 w 850951"/>
                <a:gd name="connsiteY37" fmla="*/ 694735 h 904464"/>
                <a:gd name="connsiteX38" fmla="*/ 555352 w 850951"/>
                <a:gd name="connsiteY38" fmla="*/ 668656 h 904464"/>
                <a:gd name="connsiteX39" fmla="*/ 555352 w 850951"/>
                <a:gd name="connsiteY39" fmla="*/ 443879 h 904464"/>
                <a:gd name="connsiteX40" fmla="*/ 555837 w 850951"/>
                <a:gd name="connsiteY40" fmla="*/ 432818 h 904464"/>
                <a:gd name="connsiteX41" fmla="*/ 685262 w 850951"/>
                <a:gd name="connsiteY41" fmla="*/ 432818 h 904464"/>
                <a:gd name="connsiteX42" fmla="*/ 685262 w 850951"/>
                <a:gd name="connsiteY42" fmla="*/ 444767 h 904464"/>
                <a:gd name="connsiteX43" fmla="*/ 685262 w 850951"/>
                <a:gd name="connsiteY43" fmla="*/ 597525 h 904464"/>
                <a:gd name="connsiteX44" fmla="*/ 685262 w 850951"/>
                <a:gd name="connsiteY44" fmla="*/ 670513 h 904464"/>
                <a:gd name="connsiteX45" fmla="*/ 709160 w 850951"/>
                <a:gd name="connsiteY45" fmla="*/ 694735 h 904464"/>
                <a:gd name="connsiteX46" fmla="*/ 748077 w 850951"/>
                <a:gd name="connsiteY46" fmla="*/ 694816 h 904464"/>
                <a:gd name="connsiteX47" fmla="*/ 756231 w 850951"/>
                <a:gd name="connsiteY47" fmla="*/ 695785 h 904464"/>
                <a:gd name="connsiteX48" fmla="*/ 620267 w 850951"/>
                <a:gd name="connsiteY48" fmla="*/ 856536 h 904464"/>
                <a:gd name="connsiteX49" fmla="*/ 606460 w 850951"/>
                <a:gd name="connsiteY49" fmla="*/ 840389 h 904464"/>
                <a:gd name="connsiteX50" fmla="*/ 578202 w 850951"/>
                <a:gd name="connsiteY50" fmla="*/ 836755 h 904464"/>
                <a:gd name="connsiteX51" fmla="*/ 577798 w 850951"/>
                <a:gd name="connsiteY51" fmla="*/ 864449 h 904464"/>
                <a:gd name="connsiteX52" fmla="*/ 603554 w 850951"/>
                <a:gd name="connsiteY52" fmla="*/ 894968 h 904464"/>
                <a:gd name="connsiteX53" fmla="*/ 636899 w 850951"/>
                <a:gd name="connsiteY53" fmla="*/ 894887 h 904464"/>
                <a:gd name="connsiteX54" fmla="*/ 677753 w 850951"/>
                <a:gd name="connsiteY54" fmla="*/ 846605 h 904464"/>
                <a:gd name="connsiteX55" fmla="*/ 808469 w 850951"/>
                <a:gd name="connsiteY55" fmla="*/ 692151 h 904464"/>
                <a:gd name="connsiteX56" fmla="*/ 814283 w 850951"/>
                <a:gd name="connsiteY56" fmla="*/ 668333 h 904464"/>
                <a:gd name="connsiteX57" fmla="*/ 792321 w 850951"/>
                <a:gd name="connsiteY57" fmla="*/ 657514 h 904464"/>
                <a:gd name="connsiteX58" fmla="*/ 752436 w 850951"/>
                <a:gd name="connsiteY58" fmla="*/ 657514 h 904464"/>
                <a:gd name="connsiteX59" fmla="*/ 723532 w 850951"/>
                <a:gd name="connsiteY59" fmla="*/ 657514 h 904464"/>
                <a:gd name="connsiteX60" fmla="*/ 723532 w 850951"/>
                <a:gd name="connsiteY60" fmla="*/ 539716 h 904464"/>
                <a:gd name="connsiteX61" fmla="*/ 734674 w 850951"/>
                <a:gd name="connsiteY61" fmla="*/ 539716 h 904464"/>
                <a:gd name="connsiteX62" fmla="*/ 829058 w 850951"/>
                <a:gd name="connsiteY62" fmla="*/ 539716 h 904464"/>
                <a:gd name="connsiteX63" fmla="*/ 850938 w 850951"/>
                <a:gd name="connsiteY63" fmla="*/ 521550 h 904464"/>
                <a:gd name="connsiteX64" fmla="*/ 828896 w 850951"/>
                <a:gd name="connsiteY64" fmla="*/ 502657 h 90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850951" h="904464">
                  <a:moveTo>
                    <a:pt x="828896" y="502657"/>
                  </a:moveTo>
                  <a:cubicBezTo>
                    <a:pt x="797408" y="502576"/>
                    <a:pt x="766001" y="502657"/>
                    <a:pt x="734512" y="502657"/>
                  </a:cubicBezTo>
                  <a:cubicBezTo>
                    <a:pt x="731041" y="502657"/>
                    <a:pt x="727569" y="502657"/>
                    <a:pt x="723128" y="502657"/>
                  </a:cubicBezTo>
                  <a:cubicBezTo>
                    <a:pt x="723128" y="498055"/>
                    <a:pt x="723128" y="494583"/>
                    <a:pt x="723128" y="491111"/>
                  </a:cubicBezTo>
                  <a:cubicBezTo>
                    <a:pt x="723128" y="466809"/>
                    <a:pt x="723209" y="442426"/>
                    <a:pt x="723128" y="418123"/>
                  </a:cubicBezTo>
                  <a:cubicBezTo>
                    <a:pt x="723047" y="402137"/>
                    <a:pt x="716508" y="395355"/>
                    <a:pt x="700844" y="395355"/>
                  </a:cubicBezTo>
                  <a:cubicBezTo>
                    <a:pt x="647314" y="395274"/>
                    <a:pt x="593784" y="395274"/>
                    <a:pt x="540254" y="395355"/>
                  </a:cubicBezTo>
                  <a:cubicBezTo>
                    <a:pt x="524510" y="395355"/>
                    <a:pt x="517889" y="402056"/>
                    <a:pt x="517809" y="417962"/>
                  </a:cubicBezTo>
                  <a:cubicBezTo>
                    <a:pt x="517728" y="442587"/>
                    <a:pt x="517809" y="467293"/>
                    <a:pt x="517728" y="491919"/>
                  </a:cubicBezTo>
                  <a:cubicBezTo>
                    <a:pt x="517728" y="495310"/>
                    <a:pt x="517405" y="498701"/>
                    <a:pt x="517243" y="502334"/>
                  </a:cubicBezTo>
                  <a:cubicBezTo>
                    <a:pt x="513933" y="502495"/>
                    <a:pt x="511673" y="502657"/>
                    <a:pt x="509412" y="502657"/>
                  </a:cubicBezTo>
                  <a:cubicBezTo>
                    <a:pt x="420195" y="502657"/>
                    <a:pt x="330979" y="502738"/>
                    <a:pt x="241843" y="502495"/>
                  </a:cubicBezTo>
                  <a:cubicBezTo>
                    <a:pt x="231831" y="502495"/>
                    <a:pt x="221658" y="501769"/>
                    <a:pt x="211808" y="499993"/>
                  </a:cubicBezTo>
                  <a:cubicBezTo>
                    <a:pt x="96835" y="479888"/>
                    <a:pt x="22959" y="376865"/>
                    <a:pt x="40318" y="261328"/>
                  </a:cubicBezTo>
                  <a:cubicBezTo>
                    <a:pt x="53155" y="176148"/>
                    <a:pt x="126547" y="102353"/>
                    <a:pt x="211808" y="91937"/>
                  </a:cubicBezTo>
                  <a:cubicBezTo>
                    <a:pt x="244184" y="87981"/>
                    <a:pt x="277125" y="89030"/>
                    <a:pt x="309906" y="88869"/>
                  </a:cubicBezTo>
                  <a:cubicBezTo>
                    <a:pt x="323308" y="88788"/>
                    <a:pt x="330817" y="83056"/>
                    <a:pt x="336227" y="71591"/>
                  </a:cubicBezTo>
                  <a:cubicBezTo>
                    <a:pt x="342686" y="57784"/>
                    <a:pt x="349710" y="44301"/>
                    <a:pt x="356896" y="30898"/>
                  </a:cubicBezTo>
                  <a:cubicBezTo>
                    <a:pt x="363032" y="19433"/>
                    <a:pt x="361336" y="8534"/>
                    <a:pt x="351890" y="2801"/>
                  </a:cubicBezTo>
                  <a:cubicBezTo>
                    <a:pt x="342443" y="-3012"/>
                    <a:pt x="331301" y="379"/>
                    <a:pt x="324761" y="11521"/>
                  </a:cubicBezTo>
                  <a:cubicBezTo>
                    <a:pt x="319029" y="21290"/>
                    <a:pt x="313216" y="31141"/>
                    <a:pt x="308856" y="41556"/>
                  </a:cubicBezTo>
                  <a:cubicBezTo>
                    <a:pt x="305546" y="49549"/>
                    <a:pt x="300944" y="51245"/>
                    <a:pt x="292789" y="51406"/>
                  </a:cubicBezTo>
                  <a:cubicBezTo>
                    <a:pt x="263319" y="51971"/>
                    <a:pt x="233446" y="50760"/>
                    <a:pt x="204541" y="55201"/>
                  </a:cubicBezTo>
                  <a:cubicBezTo>
                    <a:pt x="68657" y="76112"/>
                    <a:pt x="-22739" y="209090"/>
                    <a:pt x="4954" y="343520"/>
                  </a:cubicBezTo>
                  <a:cubicBezTo>
                    <a:pt x="28611" y="458816"/>
                    <a:pt x="127032" y="539232"/>
                    <a:pt x="245314" y="539635"/>
                  </a:cubicBezTo>
                  <a:cubicBezTo>
                    <a:pt x="332270" y="539958"/>
                    <a:pt x="419145" y="539716"/>
                    <a:pt x="506102" y="539635"/>
                  </a:cubicBezTo>
                  <a:cubicBezTo>
                    <a:pt x="509816" y="539635"/>
                    <a:pt x="513529" y="539635"/>
                    <a:pt x="517405" y="539635"/>
                  </a:cubicBezTo>
                  <a:cubicBezTo>
                    <a:pt x="517405" y="579601"/>
                    <a:pt x="517405" y="617871"/>
                    <a:pt x="517405" y="657434"/>
                  </a:cubicBezTo>
                  <a:cubicBezTo>
                    <a:pt x="513529" y="657434"/>
                    <a:pt x="510058" y="657434"/>
                    <a:pt x="506586" y="657434"/>
                  </a:cubicBezTo>
                  <a:cubicBezTo>
                    <a:pt x="486482" y="657434"/>
                    <a:pt x="466378" y="657514"/>
                    <a:pt x="446274" y="657434"/>
                  </a:cubicBezTo>
                  <a:cubicBezTo>
                    <a:pt x="437554" y="657434"/>
                    <a:pt x="430207" y="659775"/>
                    <a:pt x="426251" y="668333"/>
                  </a:cubicBezTo>
                  <a:cubicBezTo>
                    <a:pt x="422375" y="676811"/>
                    <a:pt x="425282" y="683997"/>
                    <a:pt x="430934" y="690617"/>
                  </a:cubicBezTo>
                  <a:cubicBezTo>
                    <a:pt x="464682" y="730422"/>
                    <a:pt x="498350" y="770388"/>
                    <a:pt x="532180" y="810192"/>
                  </a:cubicBezTo>
                  <a:cubicBezTo>
                    <a:pt x="541142" y="820769"/>
                    <a:pt x="552365" y="822303"/>
                    <a:pt x="560923" y="814713"/>
                  </a:cubicBezTo>
                  <a:cubicBezTo>
                    <a:pt x="569401" y="807285"/>
                    <a:pt x="569401" y="796466"/>
                    <a:pt x="560843" y="786212"/>
                  </a:cubicBezTo>
                  <a:cubicBezTo>
                    <a:pt x="546713" y="769338"/>
                    <a:pt x="532342" y="752544"/>
                    <a:pt x="518132" y="735670"/>
                  </a:cubicBezTo>
                  <a:cubicBezTo>
                    <a:pt x="507151" y="722671"/>
                    <a:pt x="496171" y="709591"/>
                    <a:pt x="483656" y="694735"/>
                  </a:cubicBezTo>
                  <a:cubicBezTo>
                    <a:pt x="500531" y="694735"/>
                    <a:pt x="514902" y="694735"/>
                    <a:pt x="529354" y="694735"/>
                  </a:cubicBezTo>
                  <a:cubicBezTo>
                    <a:pt x="549539" y="694735"/>
                    <a:pt x="555352" y="688922"/>
                    <a:pt x="555352" y="668656"/>
                  </a:cubicBezTo>
                  <a:cubicBezTo>
                    <a:pt x="555352" y="593731"/>
                    <a:pt x="555352" y="518805"/>
                    <a:pt x="555352" y="443879"/>
                  </a:cubicBezTo>
                  <a:cubicBezTo>
                    <a:pt x="555352" y="440165"/>
                    <a:pt x="555675" y="436451"/>
                    <a:pt x="555837" y="432818"/>
                  </a:cubicBezTo>
                  <a:cubicBezTo>
                    <a:pt x="599436" y="432818"/>
                    <a:pt x="641824" y="432818"/>
                    <a:pt x="685262" y="432818"/>
                  </a:cubicBezTo>
                  <a:cubicBezTo>
                    <a:pt x="685262" y="437178"/>
                    <a:pt x="685262" y="440972"/>
                    <a:pt x="685262" y="444767"/>
                  </a:cubicBezTo>
                  <a:cubicBezTo>
                    <a:pt x="685262" y="495713"/>
                    <a:pt x="685262" y="546660"/>
                    <a:pt x="685262" y="597525"/>
                  </a:cubicBezTo>
                  <a:cubicBezTo>
                    <a:pt x="685262" y="621828"/>
                    <a:pt x="685262" y="646211"/>
                    <a:pt x="685262" y="670513"/>
                  </a:cubicBezTo>
                  <a:cubicBezTo>
                    <a:pt x="685342" y="688276"/>
                    <a:pt x="691721" y="694735"/>
                    <a:pt x="709160" y="694735"/>
                  </a:cubicBezTo>
                  <a:cubicBezTo>
                    <a:pt x="722159" y="694735"/>
                    <a:pt x="735078" y="694735"/>
                    <a:pt x="748077" y="694816"/>
                  </a:cubicBezTo>
                  <a:cubicBezTo>
                    <a:pt x="750337" y="694816"/>
                    <a:pt x="752679" y="695381"/>
                    <a:pt x="756231" y="695785"/>
                  </a:cubicBezTo>
                  <a:cubicBezTo>
                    <a:pt x="710452" y="749880"/>
                    <a:pt x="665723" y="802764"/>
                    <a:pt x="620267" y="856536"/>
                  </a:cubicBezTo>
                  <a:cubicBezTo>
                    <a:pt x="615180" y="850561"/>
                    <a:pt x="610901" y="845394"/>
                    <a:pt x="606460" y="840389"/>
                  </a:cubicBezTo>
                  <a:cubicBezTo>
                    <a:pt x="597740" y="830619"/>
                    <a:pt x="586679" y="829247"/>
                    <a:pt x="578202" y="836755"/>
                  </a:cubicBezTo>
                  <a:cubicBezTo>
                    <a:pt x="570047" y="844022"/>
                    <a:pt x="569805" y="854679"/>
                    <a:pt x="577798" y="864449"/>
                  </a:cubicBezTo>
                  <a:cubicBezTo>
                    <a:pt x="586275" y="874703"/>
                    <a:pt x="594915" y="884795"/>
                    <a:pt x="603554" y="894968"/>
                  </a:cubicBezTo>
                  <a:cubicBezTo>
                    <a:pt x="614373" y="907644"/>
                    <a:pt x="625999" y="907644"/>
                    <a:pt x="636899" y="894887"/>
                  </a:cubicBezTo>
                  <a:cubicBezTo>
                    <a:pt x="650544" y="878820"/>
                    <a:pt x="664108" y="862672"/>
                    <a:pt x="677753" y="846605"/>
                  </a:cubicBezTo>
                  <a:cubicBezTo>
                    <a:pt x="721352" y="795094"/>
                    <a:pt x="764870" y="743582"/>
                    <a:pt x="808469" y="692151"/>
                  </a:cubicBezTo>
                  <a:cubicBezTo>
                    <a:pt x="814525" y="685046"/>
                    <a:pt x="818643" y="677699"/>
                    <a:pt x="814283" y="668333"/>
                  </a:cubicBezTo>
                  <a:cubicBezTo>
                    <a:pt x="809923" y="658887"/>
                    <a:pt x="801526" y="657434"/>
                    <a:pt x="792321" y="657514"/>
                  </a:cubicBezTo>
                  <a:cubicBezTo>
                    <a:pt x="779000" y="657676"/>
                    <a:pt x="765758" y="657514"/>
                    <a:pt x="752436" y="657514"/>
                  </a:cubicBezTo>
                  <a:cubicBezTo>
                    <a:pt x="742828" y="657514"/>
                    <a:pt x="733220" y="657514"/>
                    <a:pt x="723532" y="657514"/>
                  </a:cubicBezTo>
                  <a:cubicBezTo>
                    <a:pt x="723532" y="617629"/>
                    <a:pt x="723532" y="579198"/>
                    <a:pt x="723532" y="539716"/>
                  </a:cubicBezTo>
                  <a:cubicBezTo>
                    <a:pt x="727650" y="539716"/>
                    <a:pt x="731202" y="539716"/>
                    <a:pt x="734674" y="539716"/>
                  </a:cubicBezTo>
                  <a:cubicBezTo>
                    <a:pt x="766162" y="539716"/>
                    <a:pt x="797569" y="539797"/>
                    <a:pt x="829058" y="539716"/>
                  </a:cubicBezTo>
                  <a:cubicBezTo>
                    <a:pt x="842541" y="539716"/>
                    <a:pt x="850777" y="532692"/>
                    <a:pt x="850938" y="521550"/>
                  </a:cubicBezTo>
                  <a:cubicBezTo>
                    <a:pt x="851342" y="510166"/>
                    <a:pt x="842622" y="502657"/>
                    <a:pt x="828896" y="502657"/>
                  </a:cubicBezTo>
                  <a:close/>
                </a:path>
              </a:pathLst>
            </a:custGeom>
            <a:grpFill/>
            <a:ln w="8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Graphic 16">
              <a:extLst>
                <a:ext uri="{FF2B5EF4-FFF2-40B4-BE49-F238E27FC236}">
                  <a16:creationId xmlns:a16="http://schemas.microsoft.com/office/drawing/2014/main" id="{623FBB27-B5F7-4F95-A7CC-4575E1ED82BB}"/>
                </a:ext>
              </a:extLst>
            </p:cNvPr>
            <p:cNvSpPr/>
            <p:nvPr/>
          </p:nvSpPr>
          <p:spPr>
            <a:xfrm>
              <a:off x="6966276" y="3871166"/>
              <a:ext cx="884710" cy="694823"/>
            </a:xfrm>
            <a:custGeom>
              <a:avLst/>
              <a:gdLst>
                <a:gd name="connsiteX0" fmla="*/ 881793 w 884710"/>
                <a:gd name="connsiteY0" fmla="*/ 410981 h 694823"/>
                <a:gd name="connsiteX1" fmla="*/ 682125 w 884710"/>
                <a:gd name="connsiteY1" fmla="*/ 210425 h 694823"/>
                <a:gd name="connsiteX2" fmla="*/ 584189 w 884710"/>
                <a:gd name="connsiteY2" fmla="*/ 206308 h 694823"/>
                <a:gd name="connsiteX3" fmla="*/ 572240 w 884710"/>
                <a:gd name="connsiteY3" fmla="*/ 199041 h 694823"/>
                <a:gd name="connsiteX4" fmla="*/ 531709 w 884710"/>
                <a:gd name="connsiteY4" fmla="*/ 136307 h 694823"/>
                <a:gd name="connsiteX5" fmla="*/ 228210 w 884710"/>
                <a:gd name="connsiteY5" fmla="*/ 1795 h 694823"/>
                <a:gd name="connsiteX6" fmla="*/ 6824 w 884710"/>
                <a:gd name="connsiteY6" fmla="*/ 115234 h 694823"/>
                <a:gd name="connsiteX7" fmla="*/ 6259 w 884710"/>
                <a:gd name="connsiteY7" fmla="*/ 144462 h 694823"/>
                <a:gd name="connsiteX8" fmla="*/ 35325 w 884710"/>
                <a:gd name="connsiteY8" fmla="*/ 139859 h 694823"/>
                <a:gd name="connsiteX9" fmla="*/ 77390 w 884710"/>
                <a:gd name="connsiteY9" fmla="*/ 101024 h 694823"/>
                <a:gd name="connsiteX10" fmla="*/ 378143 w 884710"/>
                <a:gd name="connsiteY10" fmla="*/ 62027 h 694823"/>
                <a:gd name="connsiteX11" fmla="*/ 544788 w 884710"/>
                <a:gd name="connsiteY11" fmla="*/ 227703 h 694823"/>
                <a:gd name="connsiteX12" fmla="*/ 568526 w 884710"/>
                <a:gd name="connsiteY12" fmla="*/ 243690 h 694823"/>
                <a:gd name="connsiteX13" fmla="*/ 612286 w 884710"/>
                <a:gd name="connsiteY13" fmla="*/ 243528 h 694823"/>
                <a:gd name="connsiteX14" fmla="*/ 612367 w 884710"/>
                <a:gd name="connsiteY14" fmla="*/ 242398 h 694823"/>
                <a:gd name="connsiteX15" fmla="*/ 674374 w 884710"/>
                <a:gd name="connsiteY15" fmla="*/ 246677 h 694823"/>
                <a:gd name="connsiteX16" fmla="*/ 846430 w 884710"/>
                <a:gd name="connsiteY16" fmla="*/ 475169 h 694823"/>
                <a:gd name="connsiteX17" fmla="*/ 635943 w 884710"/>
                <a:gd name="connsiteY17" fmla="*/ 657478 h 694823"/>
                <a:gd name="connsiteX18" fmla="*/ 594120 w 884710"/>
                <a:gd name="connsiteY18" fmla="*/ 657639 h 694823"/>
                <a:gd name="connsiteX19" fmla="*/ 576519 w 884710"/>
                <a:gd name="connsiteY19" fmla="*/ 676048 h 694823"/>
                <a:gd name="connsiteX20" fmla="*/ 592990 w 884710"/>
                <a:gd name="connsiteY20" fmla="*/ 694295 h 694823"/>
                <a:gd name="connsiteX21" fmla="*/ 692783 w 884710"/>
                <a:gd name="connsiteY21" fmla="*/ 689289 h 694823"/>
                <a:gd name="connsiteX22" fmla="*/ 881793 w 884710"/>
                <a:gd name="connsiteY22" fmla="*/ 410981 h 694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84710" h="694823">
                  <a:moveTo>
                    <a:pt x="881793" y="410981"/>
                  </a:moveTo>
                  <a:cubicBezTo>
                    <a:pt x="866775" y="310380"/>
                    <a:pt x="783211" y="225120"/>
                    <a:pt x="682125" y="210425"/>
                  </a:cubicBezTo>
                  <a:cubicBezTo>
                    <a:pt x="649910" y="205742"/>
                    <a:pt x="616888" y="207196"/>
                    <a:pt x="584189" y="206308"/>
                  </a:cubicBezTo>
                  <a:cubicBezTo>
                    <a:pt x="578214" y="206146"/>
                    <a:pt x="575308" y="204128"/>
                    <a:pt x="572240" y="199041"/>
                  </a:cubicBezTo>
                  <a:cubicBezTo>
                    <a:pt x="559240" y="177807"/>
                    <a:pt x="547372" y="155442"/>
                    <a:pt x="531709" y="136307"/>
                  </a:cubicBezTo>
                  <a:cubicBezTo>
                    <a:pt x="453311" y="40793"/>
                    <a:pt x="354163" y="-10477"/>
                    <a:pt x="228210" y="1795"/>
                  </a:cubicBezTo>
                  <a:cubicBezTo>
                    <a:pt x="139962" y="10354"/>
                    <a:pt x="66328" y="49674"/>
                    <a:pt x="6824" y="115234"/>
                  </a:cubicBezTo>
                  <a:cubicBezTo>
                    <a:pt x="-2219" y="125165"/>
                    <a:pt x="-2138" y="137276"/>
                    <a:pt x="6259" y="144462"/>
                  </a:cubicBezTo>
                  <a:cubicBezTo>
                    <a:pt x="15059" y="151890"/>
                    <a:pt x="25313" y="149709"/>
                    <a:pt x="35325" y="139859"/>
                  </a:cubicBezTo>
                  <a:cubicBezTo>
                    <a:pt x="48889" y="126457"/>
                    <a:pt x="62049" y="112085"/>
                    <a:pt x="77390" y="101024"/>
                  </a:cubicBezTo>
                  <a:cubicBezTo>
                    <a:pt x="170401" y="33526"/>
                    <a:pt x="270840" y="15844"/>
                    <a:pt x="378143" y="62027"/>
                  </a:cubicBezTo>
                  <a:cubicBezTo>
                    <a:pt x="454845" y="95049"/>
                    <a:pt x="509021" y="152616"/>
                    <a:pt x="544788" y="227703"/>
                  </a:cubicBezTo>
                  <a:cubicBezTo>
                    <a:pt x="549794" y="238280"/>
                    <a:pt x="556253" y="244174"/>
                    <a:pt x="568526" y="243690"/>
                  </a:cubicBezTo>
                  <a:cubicBezTo>
                    <a:pt x="583059" y="243125"/>
                    <a:pt x="597672" y="243528"/>
                    <a:pt x="612286" y="243528"/>
                  </a:cubicBezTo>
                  <a:cubicBezTo>
                    <a:pt x="612286" y="243125"/>
                    <a:pt x="612367" y="242802"/>
                    <a:pt x="612367" y="242398"/>
                  </a:cubicBezTo>
                  <a:cubicBezTo>
                    <a:pt x="633036" y="243770"/>
                    <a:pt x="653867" y="243851"/>
                    <a:pt x="674374" y="246677"/>
                  </a:cubicBezTo>
                  <a:cubicBezTo>
                    <a:pt x="781031" y="261372"/>
                    <a:pt x="861609" y="368835"/>
                    <a:pt x="846430" y="475169"/>
                  </a:cubicBezTo>
                  <a:cubicBezTo>
                    <a:pt x="831008" y="583198"/>
                    <a:pt x="745425" y="657397"/>
                    <a:pt x="635943" y="657478"/>
                  </a:cubicBezTo>
                  <a:cubicBezTo>
                    <a:pt x="621975" y="657478"/>
                    <a:pt x="608007" y="657155"/>
                    <a:pt x="594120" y="657639"/>
                  </a:cubicBezTo>
                  <a:cubicBezTo>
                    <a:pt x="583785" y="657962"/>
                    <a:pt x="576519" y="666036"/>
                    <a:pt x="576519" y="676048"/>
                  </a:cubicBezTo>
                  <a:cubicBezTo>
                    <a:pt x="576438" y="685736"/>
                    <a:pt x="583301" y="694214"/>
                    <a:pt x="592990" y="694295"/>
                  </a:cubicBezTo>
                  <a:cubicBezTo>
                    <a:pt x="626335" y="694537"/>
                    <a:pt x="659761" y="696878"/>
                    <a:pt x="692783" y="689289"/>
                  </a:cubicBezTo>
                  <a:cubicBezTo>
                    <a:pt x="820997" y="660061"/>
                    <a:pt x="901332" y="541859"/>
                    <a:pt x="881793" y="410981"/>
                  </a:cubicBezTo>
                  <a:close/>
                </a:path>
              </a:pathLst>
            </a:custGeom>
            <a:grpFill/>
            <a:ln w="8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Graphic 16">
              <a:extLst>
                <a:ext uri="{FF2B5EF4-FFF2-40B4-BE49-F238E27FC236}">
                  <a16:creationId xmlns:a16="http://schemas.microsoft.com/office/drawing/2014/main" id="{02EF7895-3BF2-429F-947C-C6C644001CD0}"/>
                </a:ext>
              </a:extLst>
            </p:cNvPr>
            <p:cNvSpPr/>
            <p:nvPr/>
          </p:nvSpPr>
          <p:spPr>
            <a:xfrm>
              <a:off x="7302743" y="4000783"/>
              <a:ext cx="443541" cy="306119"/>
            </a:xfrm>
            <a:custGeom>
              <a:avLst/>
              <a:gdLst>
                <a:gd name="connsiteX0" fmla="*/ 217041 w 443541"/>
                <a:gd name="connsiteY0" fmla="*/ 191179 h 306119"/>
                <a:gd name="connsiteX1" fmla="*/ 241343 w 443541"/>
                <a:gd name="connsiteY1" fmla="*/ 191179 h 306119"/>
                <a:gd name="connsiteX2" fmla="*/ 416144 w 443541"/>
                <a:gd name="connsiteY2" fmla="*/ 295736 h 306119"/>
                <a:gd name="connsiteX3" fmla="*/ 435682 w 443541"/>
                <a:gd name="connsiteY3" fmla="*/ 304698 h 306119"/>
                <a:gd name="connsiteX4" fmla="*/ 440850 w 443541"/>
                <a:gd name="connsiteY4" fmla="*/ 283141 h 306119"/>
                <a:gd name="connsiteX5" fmla="*/ 277595 w 443541"/>
                <a:gd name="connsiteY5" fmla="*/ 166311 h 306119"/>
                <a:gd name="connsiteX6" fmla="*/ 196049 w 443541"/>
                <a:gd name="connsiteY6" fmla="*/ 163889 h 306119"/>
                <a:gd name="connsiteX7" fmla="*/ 181839 w 443541"/>
                <a:gd name="connsiteY7" fmla="*/ 155492 h 306119"/>
                <a:gd name="connsiteX8" fmla="*/ 165610 w 443541"/>
                <a:gd name="connsiteY8" fmla="*/ 126749 h 306119"/>
                <a:gd name="connsiteX9" fmla="*/ 22460 w 443541"/>
                <a:gd name="connsiteY9" fmla="*/ 2249 h 306119"/>
                <a:gd name="connsiteX10" fmla="*/ 1548 w 443541"/>
                <a:gd name="connsiteY10" fmla="*/ 7497 h 306119"/>
                <a:gd name="connsiteX11" fmla="*/ 11156 w 443541"/>
                <a:gd name="connsiteY11" fmla="*/ 27521 h 306119"/>
                <a:gd name="connsiteX12" fmla="*/ 37962 w 443541"/>
                <a:gd name="connsiteY12" fmla="*/ 41246 h 306119"/>
                <a:gd name="connsiteX13" fmla="*/ 161977 w 443541"/>
                <a:gd name="connsiteY13" fmla="*/ 178099 h 306119"/>
                <a:gd name="connsiteX14" fmla="*/ 182969 w 443541"/>
                <a:gd name="connsiteY14" fmla="*/ 191421 h 306119"/>
                <a:gd name="connsiteX15" fmla="*/ 217041 w 443541"/>
                <a:gd name="connsiteY15" fmla="*/ 191179 h 3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3541" h="306119">
                  <a:moveTo>
                    <a:pt x="217041" y="191179"/>
                  </a:moveTo>
                  <a:cubicBezTo>
                    <a:pt x="225115" y="191179"/>
                    <a:pt x="233269" y="191098"/>
                    <a:pt x="241343" y="191179"/>
                  </a:cubicBezTo>
                  <a:cubicBezTo>
                    <a:pt x="319902" y="192067"/>
                    <a:pt x="378277" y="226704"/>
                    <a:pt x="416144" y="295736"/>
                  </a:cubicBezTo>
                  <a:cubicBezTo>
                    <a:pt x="421311" y="305102"/>
                    <a:pt x="428093" y="308250"/>
                    <a:pt x="435682" y="304698"/>
                  </a:cubicBezTo>
                  <a:cubicBezTo>
                    <a:pt x="443595" y="300984"/>
                    <a:pt x="445936" y="292668"/>
                    <a:pt x="440850" y="283141"/>
                  </a:cubicBezTo>
                  <a:cubicBezTo>
                    <a:pt x="405809" y="217177"/>
                    <a:pt x="351552" y="176969"/>
                    <a:pt x="277595" y="166311"/>
                  </a:cubicBezTo>
                  <a:cubicBezTo>
                    <a:pt x="250871" y="162436"/>
                    <a:pt x="223258" y="164131"/>
                    <a:pt x="196049" y="163889"/>
                  </a:cubicBezTo>
                  <a:cubicBezTo>
                    <a:pt x="189024" y="163808"/>
                    <a:pt x="184987" y="162113"/>
                    <a:pt x="181839" y="155492"/>
                  </a:cubicBezTo>
                  <a:cubicBezTo>
                    <a:pt x="177156" y="145561"/>
                    <a:pt x="171585" y="136034"/>
                    <a:pt x="165610" y="126749"/>
                  </a:cubicBezTo>
                  <a:cubicBezTo>
                    <a:pt x="129923" y="71443"/>
                    <a:pt x="82933" y="29055"/>
                    <a:pt x="22460" y="2249"/>
                  </a:cubicBezTo>
                  <a:cubicBezTo>
                    <a:pt x="12690" y="-2111"/>
                    <a:pt x="5101" y="-11"/>
                    <a:pt x="1548" y="7497"/>
                  </a:cubicBezTo>
                  <a:cubicBezTo>
                    <a:pt x="-2327" y="15571"/>
                    <a:pt x="1145" y="22596"/>
                    <a:pt x="11156" y="27521"/>
                  </a:cubicBezTo>
                  <a:cubicBezTo>
                    <a:pt x="20118" y="31961"/>
                    <a:pt x="29322" y="36160"/>
                    <a:pt x="37962" y="41246"/>
                  </a:cubicBezTo>
                  <a:cubicBezTo>
                    <a:pt x="93591" y="73865"/>
                    <a:pt x="134687" y="119805"/>
                    <a:pt x="161977" y="178099"/>
                  </a:cubicBezTo>
                  <a:cubicBezTo>
                    <a:pt x="166418" y="187626"/>
                    <a:pt x="172311" y="192067"/>
                    <a:pt x="182969" y="191421"/>
                  </a:cubicBezTo>
                  <a:cubicBezTo>
                    <a:pt x="194353" y="190694"/>
                    <a:pt x="205737" y="191179"/>
                    <a:pt x="217041" y="191179"/>
                  </a:cubicBezTo>
                  <a:close/>
                </a:path>
              </a:pathLst>
            </a:custGeom>
            <a:grpFill/>
            <a:ln w="8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6">
              <a:extLst>
                <a:ext uri="{FF2B5EF4-FFF2-40B4-BE49-F238E27FC236}">
                  <a16:creationId xmlns:a16="http://schemas.microsoft.com/office/drawing/2014/main" id="{3A683C04-A9BA-47C9-B393-14B04A365401}"/>
                </a:ext>
              </a:extLst>
            </p:cNvPr>
            <p:cNvSpPr/>
            <p:nvPr/>
          </p:nvSpPr>
          <p:spPr>
            <a:xfrm>
              <a:off x="7731296" y="4321562"/>
              <a:ext cx="36276" cy="75235"/>
            </a:xfrm>
            <a:custGeom>
              <a:avLst/>
              <a:gdLst>
                <a:gd name="connsiteX0" fmla="*/ 26911 w 36276"/>
                <a:gd name="connsiteY0" fmla="*/ 10320 h 75235"/>
                <a:gd name="connsiteX1" fmla="*/ 10602 w 36276"/>
                <a:gd name="connsiteY1" fmla="*/ 551 h 75235"/>
                <a:gd name="connsiteX2" fmla="*/ 267 w 36276"/>
                <a:gd name="connsiteY2" fmla="*/ 16699 h 75235"/>
                <a:gd name="connsiteX3" fmla="*/ 8099 w 36276"/>
                <a:gd name="connsiteY3" fmla="*/ 64577 h 75235"/>
                <a:gd name="connsiteX4" fmla="*/ 21259 w 36276"/>
                <a:gd name="connsiteY4" fmla="*/ 75235 h 75235"/>
                <a:gd name="connsiteX5" fmla="*/ 34662 w 36276"/>
                <a:gd name="connsiteY5" fmla="*/ 64900 h 75235"/>
                <a:gd name="connsiteX6" fmla="*/ 34743 w 36276"/>
                <a:gd name="connsiteY6" fmla="*/ 56180 h 75235"/>
                <a:gd name="connsiteX7" fmla="*/ 36277 w 36276"/>
                <a:gd name="connsiteY7" fmla="*/ 55938 h 75235"/>
                <a:gd name="connsiteX8" fmla="*/ 26911 w 36276"/>
                <a:gd name="connsiteY8" fmla="*/ 10320 h 75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276" h="75235">
                  <a:moveTo>
                    <a:pt x="26911" y="10320"/>
                  </a:moveTo>
                  <a:cubicBezTo>
                    <a:pt x="24973" y="2489"/>
                    <a:pt x="18917" y="-1548"/>
                    <a:pt x="10602" y="551"/>
                  </a:cubicBezTo>
                  <a:cubicBezTo>
                    <a:pt x="2366" y="2569"/>
                    <a:pt x="-1025" y="8544"/>
                    <a:pt x="267" y="16699"/>
                  </a:cubicBezTo>
                  <a:cubicBezTo>
                    <a:pt x="2689" y="32685"/>
                    <a:pt x="5192" y="48672"/>
                    <a:pt x="8099" y="64577"/>
                  </a:cubicBezTo>
                  <a:cubicBezTo>
                    <a:pt x="9310" y="71440"/>
                    <a:pt x="14235" y="75073"/>
                    <a:pt x="21259" y="75235"/>
                  </a:cubicBezTo>
                  <a:cubicBezTo>
                    <a:pt x="28364" y="75315"/>
                    <a:pt x="32967" y="71601"/>
                    <a:pt x="34662" y="64900"/>
                  </a:cubicBezTo>
                  <a:cubicBezTo>
                    <a:pt x="35389" y="62155"/>
                    <a:pt x="34743" y="59087"/>
                    <a:pt x="34743" y="56180"/>
                  </a:cubicBezTo>
                  <a:cubicBezTo>
                    <a:pt x="35227" y="56099"/>
                    <a:pt x="35711" y="56019"/>
                    <a:pt x="36277" y="55938"/>
                  </a:cubicBezTo>
                  <a:cubicBezTo>
                    <a:pt x="33208" y="40678"/>
                    <a:pt x="30544" y="25419"/>
                    <a:pt x="26911" y="10320"/>
                  </a:cubicBezTo>
                  <a:close/>
                </a:path>
              </a:pathLst>
            </a:custGeom>
            <a:grpFill/>
            <a:ln w="8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6">
              <a:extLst>
                <a:ext uri="{FF2B5EF4-FFF2-40B4-BE49-F238E27FC236}">
                  <a16:creationId xmlns:a16="http://schemas.microsoft.com/office/drawing/2014/main" id="{4A5A3176-6DE1-4450-9A49-A1069B80D163}"/>
                </a:ext>
              </a:extLst>
            </p:cNvPr>
            <p:cNvSpPr/>
            <p:nvPr/>
          </p:nvSpPr>
          <p:spPr>
            <a:xfrm>
              <a:off x="7479002" y="4528805"/>
              <a:ext cx="43774" cy="37140"/>
            </a:xfrm>
            <a:custGeom>
              <a:avLst/>
              <a:gdLst>
                <a:gd name="connsiteX0" fmla="*/ 21889 w 43774"/>
                <a:gd name="connsiteY0" fmla="*/ 1 h 37140"/>
                <a:gd name="connsiteX1" fmla="*/ 9 w 43774"/>
                <a:gd name="connsiteY1" fmla="*/ 18248 h 37140"/>
                <a:gd name="connsiteX2" fmla="*/ 22050 w 43774"/>
                <a:gd name="connsiteY2" fmla="*/ 37141 h 37140"/>
                <a:gd name="connsiteX3" fmla="*/ 43769 w 43774"/>
                <a:gd name="connsiteY3" fmla="*/ 19055 h 37140"/>
                <a:gd name="connsiteX4" fmla="*/ 21889 w 43774"/>
                <a:gd name="connsiteY4" fmla="*/ 1 h 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74" h="37140">
                  <a:moveTo>
                    <a:pt x="21889" y="1"/>
                  </a:moveTo>
                  <a:cubicBezTo>
                    <a:pt x="8890" y="1"/>
                    <a:pt x="331" y="7187"/>
                    <a:pt x="9" y="18248"/>
                  </a:cubicBezTo>
                  <a:cubicBezTo>
                    <a:pt x="-314" y="29632"/>
                    <a:pt x="8405" y="37141"/>
                    <a:pt x="22050" y="37141"/>
                  </a:cubicBezTo>
                  <a:cubicBezTo>
                    <a:pt x="35292" y="37141"/>
                    <a:pt x="43527" y="30278"/>
                    <a:pt x="43769" y="19055"/>
                  </a:cubicBezTo>
                  <a:cubicBezTo>
                    <a:pt x="44011" y="7348"/>
                    <a:pt x="35534" y="-80"/>
                    <a:pt x="21889" y="1"/>
                  </a:cubicBezTo>
                  <a:close/>
                </a:path>
              </a:pathLst>
            </a:custGeom>
            <a:grpFill/>
            <a:ln w="80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Oval 68">
            <a:extLst>
              <a:ext uri="{FF2B5EF4-FFF2-40B4-BE49-F238E27FC236}">
                <a16:creationId xmlns:a16="http://schemas.microsoft.com/office/drawing/2014/main" id="{60424C4B-E6D7-43B2-B7F7-1D15601A1786}"/>
              </a:ext>
            </a:extLst>
          </p:cNvPr>
          <p:cNvSpPr/>
          <p:nvPr/>
        </p:nvSpPr>
        <p:spPr>
          <a:xfrm rot="205243">
            <a:off x="10531024" y="2606328"/>
            <a:ext cx="1057079" cy="921820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27" name="Oval 68">
            <a:extLst>
              <a:ext uri="{FF2B5EF4-FFF2-40B4-BE49-F238E27FC236}">
                <a16:creationId xmlns:a16="http://schemas.microsoft.com/office/drawing/2014/main" id="{6BC58261-2B6C-445F-BCFF-3DA0CCE0DAAE}"/>
              </a:ext>
            </a:extLst>
          </p:cNvPr>
          <p:cNvSpPr/>
          <p:nvPr/>
        </p:nvSpPr>
        <p:spPr>
          <a:xfrm rot="285145" flipV="1">
            <a:off x="10716189" y="4067429"/>
            <a:ext cx="1057079" cy="921820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28" name="Oval 68">
            <a:extLst>
              <a:ext uri="{FF2B5EF4-FFF2-40B4-BE49-F238E27FC236}">
                <a16:creationId xmlns:a16="http://schemas.microsoft.com/office/drawing/2014/main" id="{1D260E7C-0915-447E-BA6C-A80C67475B43}"/>
              </a:ext>
            </a:extLst>
          </p:cNvPr>
          <p:cNvSpPr/>
          <p:nvPr/>
        </p:nvSpPr>
        <p:spPr>
          <a:xfrm rot="21302571" flipH="1">
            <a:off x="6042026" y="2619561"/>
            <a:ext cx="1057079" cy="921820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29" name="Oval 68">
            <a:extLst>
              <a:ext uri="{FF2B5EF4-FFF2-40B4-BE49-F238E27FC236}">
                <a16:creationId xmlns:a16="http://schemas.microsoft.com/office/drawing/2014/main" id="{3C726E3C-F4D8-4073-A901-6AE968D94D64}"/>
              </a:ext>
            </a:extLst>
          </p:cNvPr>
          <p:cNvSpPr/>
          <p:nvPr/>
        </p:nvSpPr>
        <p:spPr>
          <a:xfrm rot="726905" flipH="1" flipV="1">
            <a:off x="5921297" y="4008972"/>
            <a:ext cx="1057079" cy="921820"/>
          </a:xfrm>
          <a:custGeom>
            <a:avLst/>
            <a:gdLst/>
            <a:ahLst/>
            <a:cxnLst/>
            <a:rect l="l" t="t" r="r" b="b"/>
            <a:pathLst>
              <a:path w="1057079" h="921820">
                <a:moveTo>
                  <a:pt x="596169" y="0"/>
                </a:moveTo>
                <a:cubicBezTo>
                  <a:pt x="850723" y="0"/>
                  <a:pt x="1057079" y="206356"/>
                  <a:pt x="1057079" y="460910"/>
                </a:cubicBezTo>
                <a:cubicBezTo>
                  <a:pt x="1057079" y="715464"/>
                  <a:pt x="850723" y="921820"/>
                  <a:pt x="596169" y="921820"/>
                </a:cubicBezTo>
                <a:cubicBezTo>
                  <a:pt x="485424" y="921820"/>
                  <a:pt x="383802" y="882762"/>
                  <a:pt x="305664" y="816036"/>
                </a:cubicBezTo>
                <a:lnTo>
                  <a:pt x="0" y="902526"/>
                </a:lnTo>
                <a:lnTo>
                  <a:pt x="180651" y="657214"/>
                </a:lnTo>
                <a:cubicBezTo>
                  <a:pt x="151066" y="598124"/>
                  <a:pt x="135259" y="531363"/>
                  <a:pt x="135259" y="460910"/>
                </a:cubicBezTo>
                <a:cubicBezTo>
                  <a:pt x="135259" y="206356"/>
                  <a:pt x="341615" y="0"/>
                  <a:pt x="596169" y="0"/>
                </a:cubicBezTo>
                <a:close/>
              </a:path>
            </a:pathLst>
          </a:cu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DB04F3DF-6446-4057-AEEE-66E6F9189A93}"/>
              </a:ext>
            </a:extLst>
          </p:cNvPr>
          <p:cNvSpPr/>
          <p:nvPr/>
        </p:nvSpPr>
        <p:spPr>
          <a:xfrm>
            <a:off x="10961231" y="2881022"/>
            <a:ext cx="429940" cy="359396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1" name="Rectangle 16">
            <a:extLst>
              <a:ext uri="{FF2B5EF4-FFF2-40B4-BE49-F238E27FC236}">
                <a16:creationId xmlns:a16="http://schemas.microsoft.com/office/drawing/2014/main" id="{8915CD45-4F45-49C4-899A-805C718129F9}"/>
              </a:ext>
            </a:extLst>
          </p:cNvPr>
          <p:cNvSpPr/>
          <p:nvPr/>
        </p:nvSpPr>
        <p:spPr>
          <a:xfrm>
            <a:off x="6285272" y="2936347"/>
            <a:ext cx="451418" cy="296678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2" name="Oval 21">
            <a:extLst>
              <a:ext uri="{FF2B5EF4-FFF2-40B4-BE49-F238E27FC236}">
                <a16:creationId xmlns:a16="http://schemas.microsoft.com/office/drawing/2014/main" id="{87BE0C42-9FD8-44A4-BEAC-0403F126D1EC}"/>
              </a:ext>
            </a:extLst>
          </p:cNvPr>
          <p:cNvSpPr>
            <a:spLocks noChangeAspect="1"/>
          </p:cNvSpPr>
          <p:nvPr/>
        </p:nvSpPr>
        <p:spPr>
          <a:xfrm>
            <a:off x="11107952" y="4316696"/>
            <a:ext cx="388615" cy="391861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3" name="Rounded Rectangle 27">
            <a:extLst>
              <a:ext uri="{FF2B5EF4-FFF2-40B4-BE49-F238E27FC236}">
                <a16:creationId xmlns:a16="http://schemas.microsoft.com/office/drawing/2014/main" id="{E705DAC6-AD1B-43D8-B3E1-A18AA549739F}"/>
              </a:ext>
            </a:extLst>
          </p:cNvPr>
          <p:cNvSpPr/>
          <p:nvPr/>
        </p:nvSpPr>
        <p:spPr>
          <a:xfrm>
            <a:off x="6197898" y="4271617"/>
            <a:ext cx="406874" cy="31253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6CF7C9-2572-4FF2-8CD1-DD37811ED98C}"/>
              </a:ext>
            </a:extLst>
          </p:cNvPr>
          <p:cNvSpPr txBox="1"/>
          <p:nvPr/>
        </p:nvSpPr>
        <p:spPr>
          <a:xfrm>
            <a:off x="388783" y="2053862"/>
            <a:ext cx="430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پایگاه‌های داده رابطه‌ای</a:t>
            </a:r>
            <a:endParaRPr lang="en-US" altLang="ko-KR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63C8F2C-5CCB-4260-B05A-1FBFE47B8286}"/>
              </a:ext>
            </a:extLst>
          </p:cNvPr>
          <p:cNvSpPr/>
          <p:nvPr/>
        </p:nvSpPr>
        <p:spPr>
          <a:xfrm>
            <a:off x="4804288" y="1957284"/>
            <a:ext cx="688032" cy="688032"/>
          </a:xfrm>
          <a:prstGeom prst="ellipse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4947516-F492-49DD-BBE0-ED4525AFEA4B}"/>
              </a:ext>
            </a:extLst>
          </p:cNvPr>
          <p:cNvSpPr txBox="1"/>
          <p:nvPr/>
        </p:nvSpPr>
        <p:spPr>
          <a:xfrm>
            <a:off x="4825748" y="2052392"/>
            <a:ext cx="6273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B7D9BD-FE8A-4398-8A95-454D2550524D}"/>
              </a:ext>
            </a:extLst>
          </p:cNvPr>
          <p:cNvSpPr txBox="1"/>
          <p:nvPr/>
        </p:nvSpPr>
        <p:spPr>
          <a:xfrm>
            <a:off x="382967" y="2935795"/>
            <a:ext cx="430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پایگاه‌های داده 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NoSQL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8F857C6-C18D-44AF-AC60-DF5DA8B6C224}"/>
              </a:ext>
            </a:extLst>
          </p:cNvPr>
          <p:cNvSpPr/>
          <p:nvPr/>
        </p:nvSpPr>
        <p:spPr>
          <a:xfrm>
            <a:off x="4804288" y="2821380"/>
            <a:ext cx="688032" cy="688032"/>
          </a:xfrm>
          <a:prstGeom prst="ellipse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EB5ECBE-9104-4504-B7DE-38CA3ACE8410}"/>
              </a:ext>
            </a:extLst>
          </p:cNvPr>
          <p:cNvSpPr txBox="1"/>
          <p:nvPr/>
        </p:nvSpPr>
        <p:spPr>
          <a:xfrm>
            <a:off x="4825748" y="2903788"/>
            <a:ext cx="6273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153DADA-491A-40BC-BA97-3DFE0F92122B}"/>
              </a:ext>
            </a:extLst>
          </p:cNvPr>
          <p:cNvSpPr txBox="1"/>
          <p:nvPr/>
        </p:nvSpPr>
        <p:spPr>
          <a:xfrm>
            <a:off x="394406" y="3743514"/>
            <a:ext cx="430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پایگاه‌های داده چند مدلی</a:t>
            </a:r>
            <a:endParaRPr lang="en-US" altLang="ko-KR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31300EC-30EA-493D-8CF9-4CD7E61E4086}"/>
              </a:ext>
            </a:extLst>
          </p:cNvPr>
          <p:cNvSpPr/>
          <p:nvPr/>
        </p:nvSpPr>
        <p:spPr>
          <a:xfrm>
            <a:off x="4804288" y="3685476"/>
            <a:ext cx="688032" cy="688032"/>
          </a:xfrm>
          <a:prstGeom prst="ellipse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223FA54-4576-451A-AE05-51D8B37E7BAD}"/>
              </a:ext>
            </a:extLst>
          </p:cNvPr>
          <p:cNvSpPr txBox="1"/>
          <p:nvPr/>
        </p:nvSpPr>
        <p:spPr>
          <a:xfrm>
            <a:off x="4825748" y="3780584"/>
            <a:ext cx="6273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C7846D-BABA-4EEE-8894-1DF9DF1BF902}"/>
              </a:ext>
            </a:extLst>
          </p:cNvPr>
          <p:cNvSpPr txBox="1"/>
          <p:nvPr/>
        </p:nvSpPr>
        <p:spPr>
          <a:xfrm>
            <a:off x="394406" y="4607521"/>
            <a:ext cx="430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پایگاه‌های داده 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SQL</a:t>
            </a:r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توزیع شده</a:t>
            </a:r>
            <a:endParaRPr lang="en-US" altLang="ko-KR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4F0634A-D3B3-4EBD-ABFF-862BAE82F27D}"/>
              </a:ext>
            </a:extLst>
          </p:cNvPr>
          <p:cNvSpPr/>
          <p:nvPr/>
        </p:nvSpPr>
        <p:spPr>
          <a:xfrm>
            <a:off x="4804288" y="4549572"/>
            <a:ext cx="688032" cy="688032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7E1CB92-4E1F-43AD-A7DA-290DA4DD3D22}"/>
              </a:ext>
            </a:extLst>
          </p:cNvPr>
          <p:cNvSpPr txBox="1"/>
          <p:nvPr/>
        </p:nvSpPr>
        <p:spPr>
          <a:xfrm>
            <a:off x="4825748" y="4631980"/>
            <a:ext cx="6273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16D23B-1DD5-487E-96E3-1FBD8DFAE884}"/>
              </a:ext>
            </a:extLst>
          </p:cNvPr>
          <p:cNvSpPr txBox="1"/>
          <p:nvPr/>
        </p:nvSpPr>
        <p:spPr>
          <a:xfrm>
            <a:off x="422818" y="5526851"/>
            <a:ext cx="430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انبارهای داده ابری</a:t>
            </a:r>
            <a:endParaRPr lang="en-US" altLang="ko-KR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ADFB4C05-733B-43C7-AC08-DEE19951A932}"/>
              </a:ext>
            </a:extLst>
          </p:cNvPr>
          <p:cNvSpPr/>
          <p:nvPr/>
        </p:nvSpPr>
        <p:spPr>
          <a:xfrm>
            <a:off x="4804288" y="5413668"/>
            <a:ext cx="688032" cy="688032"/>
          </a:xfrm>
          <a:prstGeom prst="ellipse">
            <a:avLst/>
          </a:prstGeom>
          <a:solidFill>
            <a:schemeClr val="accent6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54F8022-595F-4EC7-BCDC-C61D92E6FA94}"/>
              </a:ext>
            </a:extLst>
          </p:cNvPr>
          <p:cNvSpPr txBox="1"/>
          <p:nvPr/>
        </p:nvSpPr>
        <p:spPr>
          <a:xfrm>
            <a:off x="4825748" y="5508776"/>
            <a:ext cx="62736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</TotalTime>
  <Words>342</Words>
  <Application>Microsoft Macintosh PowerPoint</Application>
  <PresentationFormat>Widescreen</PresentationFormat>
  <Paragraphs>69</Paragraphs>
  <Slides>15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iransans</vt:lpstr>
      <vt:lpstr>shabnam</vt:lpstr>
      <vt:lpstr>Tahoma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انواع پایگاه داده - کدام را انتخاب کنیم؟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Microsoft Office User</cp:lastModifiedBy>
  <cp:revision>109</cp:revision>
  <dcterms:created xsi:type="dcterms:W3CDTF">2020-01-20T05:08:25Z</dcterms:created>
  <dcterms:modified xsi:type="dcterms:W3CDTF">2023-01-19T23:07:54Z</dcterms:modified>
</cp:coreProperties>
</file>