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0"/>
  </p:notesMasterIdLst>
  <p:sldIdLst>
    <p:sldId id="256" r:id="rId5"/>
    <p:sldId id="302" r:id="rId6"/>
    <p:sldId id="301" r:id="rId7"/>
    <p:sldId id="305" r:id="rId8"/>
    <p:sldId id="309" r:id="rId9"/>
    <p:sldId id="310" r:id="rId10"/>
    <p:sldId id="311" r:id="rId11"/>
    <p:sldId id="304" r:id="rId12"/>
    <p:sldId id="312" r:id="rId13"/>
    <p:sldId id="313" r:id="rId14"/>
    <p:sldId id="314" r:id="rId15"/>
    <p:sldId id="316" r:id="rId16"/>
    <p:sldId id="315" r:id="rId17"/>
    <p:sldId id="300" r:id="rId18"/>
    <p:sldId id="28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pos="7296" userDrawn="1">
          <p15:clr>
            <a:srgbClr val="A4A3A4"/>
          </p15:clr>
        </p15:guide>
        <p15:guide id="2" pos="384" userDrawn="1">
          <p15:clr>
            <a:srgbClr val="A4A3A4"/>
          </p15:clr>
        </p15:guide>
        <p15:guide id="3" orient="horz" pos="528" userDrawn="1">
          <p15:clr>
            <a:srgbClr val="A4A3A4"/>
          </p15:clr>
        </p15:guide>
        <p15:guide id="4" orient="horz" pos="3552" userDrawn="1">
          <p15:clr>
            <a:srgbClr val="A4A3A4"/>
          </p15:clr>
        </p15:guide>
        <p15:guide id="5" orient="horz" pos="768" userDrawn="1">
          <p15:clr>
            <a:srgbClr val="A4A3A4"/>
          </p15:clr>
        </p15:guide>
        <p15:guide id="7" pos="4032" userDrawn="1">
          <p15:clr>
            <a:srgbClr val="A4A3A4"/>
          </p15:clr>
        </p15:guide>
        <p15:guide id="9" pos="3648" userDrawn="1">
          <p15:clr>
            <a:srgbClr val="A4A3A4"/>
          </p15:clr>
        </p15:guide>
        <p15:guide id="10" orient="horz" pos="1536" userDrawn="1">
          <p15:clr>
            <a:srgbClr val="A4A3A4"/>
          </p15:clr>
        </p15:guide>
        <p15:guide id="11" orient="horz" pos="1872" userDrawn="1">
          <p15:clr>
            <a:srgbClr val="A4A3A4"/>
          </p15:clr>
        </p15:guide>
      </p15:sldGuideLst>
    </p:ext>
    <p:ext uri="{2D200454-40CA-4A62-9FC3-DE9A4176ACB9}">
      <p15:notesGuideLst xmlns=""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34" autoAdjust="0"/>
    <p:restoredTop sz="95741"/>
  </p:normalViewPr>
  <p:slideViewPr>
    <p:cSldViewPr>
      <p:cViewPr>
        <p:scale>
          <a:sx n="96" d="100"/>
          <a:sy n="96" d="100"/>
        </p:scale>
        <p:origin x="-72" y="-72"/>
      </p:cViewPr>
      <p:guideLst>
        <p:guide orient="horz" pos="528"/>
        <p:guide orient="horz" pos="3552"/>
        <p:guide orient="horz" pos="768"/>
        <p:guide orient="horz" pos="1536"/>
        <p:guide orient="horz" pos="1872"/>
        <p:guide pos="7296"/>
        <p:guide pos="384"/>
        <p:guide pos="4032"/>
        <p:guide pos="3648"/>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58" d="100"/>
          <a:sy n="58" d="100"/>
        </p:scale>
        <p:origin x="3240"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C88E34-8C8C-8747-BADB-40E1ACC00129}" type="datetimeFigureOut">
              <a:rPr lang="en-US" smtClean="0"/>
              <a:t>12/15/2022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E5FCA-B2DD-C941-A2C1-638939433487}" type="slidenum">
              <a:rPr lang="en-US" smtClean="0"/>
              <a:t>‹#›</a:t>
            </a:fld>
            <a:endParaRPr lang="en-US" dirty="0"/>
          </a:p>
        </p:txBody>
      </p:sp>
    </p:spTree>
    <p:extLst>
      <p:ext uri="{BB962C8B-B14F-4D97-AF65-F5344CB8AC3E}">
        <p14:creationId xmlns:p14="http://schemas.microsoft.com/office/powerpoint/2010/main" val="3524896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1E5FCA-B2DD-C941-A2C1-638939433487}" type="slidenum">
              <a:rPr lang="en-US" smtClean="0"/>
              <a:t>1</a:t>
            </a:fld>
            <a:endParaRPr lang="en-US" dirty="0"/>
          </a:p>
        </p:txBody>
      </p:sp>
    </p:spTree>
    <p:extLst>
      <p:ext uri="{BB962C8B-B14F-4D97-AF65-F5344CB8AC3E}">
        <p14:creationId xmlns:p14="http://schemas.microsoft.com/office/powerpoint/2010/main" val="28820095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E1734DBF-D33A-9B28-288C-C2DAB9E541E7}"/>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494248F2-5264-4601-AA0B-6C092F77F2DD}"/>
              </a:ext>
            </a:extLst>
          </p:cNvPr>
          <p:cNvSpPr>
            <a:spLocks noGrp="1"/>
          </p:cNvSpPr>
          <p:nvPr>
            <p:ph type="ctrTitle" hasCustomPrompt="1"/>
          </p:nvPr>
        </p:nvSpPr>
        <p:spPr>
          <a:xfrm>
            <a:off x="1078992" y="1956816"/>
            <a:ext cx="10040112" cy="2387600"/>
          </a:xfrm>
        </p:spPr>
        <p:txBody>
          <a:bodyPr anchor="t">
            <a:noAutofit/>
          </a:bodyPr>
          <a:lstStyle>
            <a:lvl1pPr algn="l">
              <a:defRPr sz="9600" spc="300" baseline="0">
                <a:ln w="28575">
                  <a:solidFill>
                    <a:schemeClr val="tx1"/>
                  </a:solidFill>
                </a:ln>
                <a:noFill/>
              </a:defRPr>
            </a:lvl1pPr>
          </a:lstStyle>
          <a:p>
            <a:r>
              <a:rPr lang="en-US" dirty="0"/>
              <a:t>CLICK TO EDIT MASTER TITLE STYLE</a:t>
            </a:r>
          </a:p>
        </p:txBody>
      </p:sp>
      <p:sp>
        <p:nvSpPr>
          <p:cNvPr id="3" name="Subtitle 2">
            <a:extLst>
              <a:ext uri="{FF2B5EF4-FFF2-40B4-BE49-F238E27FC236}">
                <a16:creationId xmlns="" xmlns:a16="http://schemas.microsoft.com/office/drawing/2014/main" id="{DCFB69D3-5632-4285-A209-9DCA67DA668C}"/>
              </a:ext>
            </a:extLst>
          </p:cNvPr>
          <p:cNvSpPr>
            <a:spLocks noGrp="1"/>
          </p:cNvSpPr>
          <p:nvPr>
            <p:ph type="subTitle" idx="1"/>
          </p:nvPr>
        </p:nvSpPr>
        <p:spPr>
          <a:xfrm>
            <a:off x="1078992" y="4901184"/>
            <a:ext cx="10040112" cy="1280160"/>
          </a:xfrm>
        </p:spPr>
        <p:txBody>
          <a:bodyPr/>
          <a:lstStyle>
            <a:lvl1pPr marL="0" indent="0" algn="l">
              <a:buNone/>
              <a:defRPr sz="2400" b="1"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5 Column">
    <p:spTree>
      <p:nvGrpSpPr>
        <p:cNvPr id="1" name=""/>
        <p:cNvGrpSpPr/>
        <p:nvPr/>
      </p:nvGrpSpPr>
      <p:grpSpPr>
        <a:xfrm>
          <a:off x="0" y="0"/>
          <a:ext cx="0" cy="0"/>
          <a:chOff x="0" y="0"/>
          <a:chExt cx="0" cy="0"/>
        </a:xfrm>
      </p:grpSpPr>
      <p:pic>
        <p:nvPicPr>
          <p:cNvPr id="17" name="Picture 16">
            <a:extLst>
              <a:ext uri="{FF2B5EF4-FFF2-40B4-BE49-F238E27FC236}">
                <a16:creationId xmlns="" xmlns:a16="http://schemas.microsoft.com/office/drawing/2014/main" id="{3345C5D8-082A-AC27-3801-7A6EC375195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8809"/>
          <a:stretch/>
        </p:blipFill>
        <p:spPr>
          <a:xfrm>
            <a:off x="0" y="0"/>
            <a:ext cx="5467552" cy="2350008"/>
          </a:xfrm>
          <a:prstGeom prst="rect">
            <a:avLst/>
          </a:prstGeom>
        </p:spPr>
      </p:pic>
      <p:pic>
        <p:nvPicPr>
          <p:cNvPr id="15" name="Picture 14">
            <a:extLst>
              <a:ext uri="{FF2B5EF4-FFF2-40B4-BE49-F238E27FC236}">
                <a16:creationId xmlns="" xmlns:a16="http://schemas.microsoft.com/office/drawing/2014/main" id="{3531883F-9B23-B442-5F02-C2D25BB37CA5}"/>
              </a:ext>
            </a:extLst>
          </p:cNvPr>
          <p:cNvPicPr>
            <a:picLocks noChangeAspect="1"/>
          </p:cNvPicPr>
          <p:nvPr userDrawn="1"/>
        </p:nvPicPr>
        <p:blipFill>
          <a:blip r:embed="rId3"/>
          <a:stretch>
            <a:fillRect/>
          </a:stretch>
        </p:blipFill>
        <p:spPr>
          <a:xfrm>
            <a:off x="7241236" y="1234440"/>
            <a:ext cx="4950764" cy="5623560"/>
          </a:xfrm>
          <a:prstGeom prst="rect">
            <a:avLst/>
          </a:prstGeom>
        </p:spPr>
      </p:pic>
      <p:sp>
        <p:nvSpPr>
          <p:cNvPr id="2" name="Title 1">
            <a:extLst>
              <a:ext uri="{FF2B5EF4-FFF2-40B4-BE49-F238E27FC236}">
                <a16:creationId xmlns=""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673DC3A9-D4E6-42CF-91A8-F267C7C66CCB}"/>
              </a:ext>
            </a:extLst>
          </p:cNvPr>
          <p:cNvSpPr>
            <a:spLocks noGrp="1"/>
          </p:cNvSpPr>
          <p:nvPr>
            <p:ph type="body" idx="1"/>
          </p:nvPr>
        </p:nvSpPr>
        <p:spPr>
          <a:xfrm>
            <a:off x="612648" y="2438400"/>
            <a:ext cx="2029968" cy="530352"/>
          </a:xfrm>
          <a:solidFill>
            <a:schemeClr val="tx1"/>
          </a:solidFill>
        </p:spPr>
        <p:txBody>
          <a:bodyPr anchor="ctr"/>
          <a:lstStyle>
            <a:lvl1pPr marL="0" indent="0" algn="ctr">
              <a:lnSpc>
                <a:spcPct val="100000"/>
              </a:lnSpc>
              <a:spcBef>
                <a:spcPts val="1000"/>
              </a:spcBef>
              <a:buNone/>
              <a:defRPr sz="2000" b="1" cap="all" spc="2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C752CCA9-53A3-4DA5-AD45-C2A2C12A3A6A}"/>
              </a:ext>
            </a:extLst>
          </p:cNvPr>
          <p:cNvSpPr>
            <a:spLocks noGrp="1"/>
          </p:cNvSpPr>
          <p:nvPr>
            <p:ph sz="half" idx="2"/>
          </p:nvPr>
        </p:nvSpPr>
        <p:spPr>
          <a:xfrm>
            <a:off x="612648" y="3127248"/>
            <a:ext cx="2029968" cy="2514600"/>
          </a:xfrm>
          <a:solidFill>
            <a:schemeClr val="accent6">
              <a:lumMod val="20000"/>
              <a:lumOff val="80000"/>
              <a:alpha val="50000"/>
            </a:schemeClr>
          </a:solidFill>
          <a:ln>
            <a:solidFill>
              <a:schemeClr val="tx1"/>
            </a:solidFill>
          </a:ln>
        </p:spPr>
        <p:txBody>
          <a:bodyPr tIns="182880" bIns="91440"/>
          <a:lstStyle>
            <a:lvl1pPr marL="0" indent="0">
              <a:lnSpc>
                <a:spcPct val="100000"/>
              </a:lnSpc>
              <a:spcBef>
                <a:spcPts val="0"/>
              </a:spcBef>
              <a:buNone/>
              <a:defRPr sz="1600" spc="100" baseline="0"/>
            </a:lvl1pPr>
            <a:lvl2pPr marL="228600">
              <a:lnSpc>
                <a:spcPct val="100000"/>
              </a:lnSpc>
              <a:spcBef>
                <a:spcPts val="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p:txBody>
      </p:sp>
      <p:sp>
        <p:nvSpPr>
          <p:cNvPr id="5" name="Text Placeholder 4">
            <a:extLst>
              <a:ext uri="{FF2B5EF4-FFF2-40B4-BE49-F238E27FC236}">
                <a16:creationId xmlns="" xmlns:a16="http://schemas.microsoft.com/office/drawing/2014/main" id="{2100C9C6-BD61-4D2C-9146-FB785BAE4FF3}"/>
              </a:ext>
            </a:extLst>
          </p:cNvPr>
          <p:cNvSpPr>
            <a:spLocks noGrp="1"/>
          </p:cNvSpPr>
          <p:nvPr>
            <p:ph type="body" sz="quarter" idx="3"/>
          </p:nvPr>
        </p:nvSpPr>
        <p:spPr>
          <a:xfrm>
            <a:off x="2843784" y="2438400"/>
            <a:ext cx="2029968" cy="530352"/>
          </a:xfrm>
          <a:solidFill>
            <a:schemeClr val="tx1"/>
          </a:solidFill>
        </p:spPr>
        <p:txBody>
          <a:bodyPr anchor="ctr"/>
          <a:lstStyle>
            <a:lvl1pPr marL="0" indent="0" algn="ctr">
              <a:lnSpc>
                <a:spcPct val="100000"/>
              </a:lnSpc>
              <a:spcBef>
                <a:spcPts val="1000"/>
              </a:spcBef>
              <a:buNone/>
              <a:defRPr sz="2000" b="1" cap="all" spc="2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E2E342EE-68BB-484D-98C3-48A7847549D4}"/>
              </a:ext>
            </a:extLst>
          </p:cNvPr>
          <p:cNvSpPr>
            <a:spLocks noGrp="1"/>
          </p:cNvSpPr>
          <p:nvPr>
            <p:ph sz="quarter" idx="4"/>
          </p:nvPr>
        </p:nvSpPr>
        <p:spPr>
          <a:xfrm>
            <a:off x="2843784" y="3127248"/>
            <a:ext cx="2029968" cy="2514600"/>
          </a:xfrm>
          <a:solidFill>
            <a:schemeClr val="accent5">
              <a:alpha val="30000"/>
            </a:schemeClr>
          </a:solidFill>
          <a:ln>
            <a:solidFill>
              <a:schemeClr val="tx1"/>
            </a:solidFill>
          </a:ln>
        </p:spPr>
        <p:txBody>
          <a:bodyPr tIns="182880" bIns="91440"/>
          <a:lstStyle>
            <a:lvl1pPr marL="0" indent="0">
              <a:lnSpc>
                <a:spcPct val="100000"/>
              </a:lnSpc>
              <a:spcBef>
                <a:spcPts val="0"/>
              </a:spcBef>
              <a:buNone/>
              <a:defRPr sz="1600" spc="100" baseline="0"/>
            </a:lvl1pPr>
            <a:lvl2pPr marL="228600">
              <a:lnSpc>
                <a:spcPct val="100000"/>
              </a:lnSpc>
              <a:spcBef>
                <a:spcPts val="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p:txBody>
      </p:sp>
      <p:sp>
        <p:nvSpPr>
          <p:cNvPr id="7" name="Text Placeholder 4">
            <a:extLst>
              <a:ext uri="{FF2B5EF4-FFF2-40B4-BE49-F238E27FC236}">
                <a16:creationId xmlns="" xmlns:a16="http://schemas.microsoft.com/office/drawing/2014/main" id="{9A48939F-0CF9-9CBD-F606-7A4850B910A1}"/>
              </a:ext>
            </a:extLst>
          </p:cNvPr>
          <p:cNvSpPr>
            <a:spLocks noGrp="1"/>
          </p:cNvSpPr>
          <p:nvPr>
            <p:ph type="body" sz="quarter" idx="13"/>
          </p:nvPr>
        </p:nvSpPr>
        <p:spPr>
          <a:xfrm>
            <a:off x="5084064" y="2438400"/>
            <a:ext cx="2029968" cy="530352"/>
          </a:xfrm>
          <a:solidFill>
            <a:schemeClr val="tx1"/>
          </a:solidFill>
        </p:spPr>
        <p:txBody>
          <a:bodyPr anchor="ctr"/>
          <a:lstStyle>
            <a:lvl1pPr marL="0" indent="0" algn="ctr">
              <a:lnSpc>
                <a:spcPct val="100000"/>
              </a:lnSpc>
              <a:spcBef>
                <a:spcPts val="1000"/>
              </a:spcBef>
              <a:buNone/>
              <a:defRPr sz="2000" b="1" cap="all" spc="2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a:extLst>
              <a:ext uri="{FF2B5EF4-FFF2-40B4-BE49-F238E27FC236}">
                <a16:creationId xmlns="" xmlns:a16="http://schemas.microsoft.com/office/drawing/2014/main" id="{693BC756-2B97-9751-B879-03B6F1C405C3}"/>
              </a:ext>
            </a:extLst>
          </p:cNvPr>
          <p:cNvSpPr>
            <a:spLocks noGrp="1"/>
          </p:cNvSpPr>
          <p:nvPr>
            <p:ph sz="quarter" idx="14"/>
          </p:nvPr>
        </p:nvSpPr>
        <p:spPr>
          <a:xfrm>
            <a:off x="5084064" y="3127248"/>
            <a:ext cx="2029968" cy="2514600"/>
          </a:xfrm>
          <a:solidFill>
            <a:schemeClr val="accent4">
              <a:lumMod val="20000"/>
              <a:lumOff val="80000"/>
              <a:alpha val="50000"/>
            </a:schemeClr>
          </a:solidFill>
          <a:ln>
            <a:solidFill>
              <a:schemeClr val="tx1"/>
            </a:solidFill>
          </a:ln>
        </p:spPr>
        <p:txBody>
          <a:bodyPr tIns="182880" bIns="91440"/>
          <a:lstStyle>
            <a:lvl1pPr marL="0" indent="0">
              <a:lnSpc>
                <a:spcPct val="100000"/>
              </a:lnSpc>
              <a:spcBef>
                <a:spcPts val="0"/>
              </a:spcBef>
              <a:buNone/>
              <a:defRPr sz="1600" spc="100" baseline="0"/>
            </a:lvl1pPr>
            <a:lvl2pPr marL="228600">
              <a:lnSpc>
                <a:spcPct val="100000"/>
              </a:lnSpc>
              <a:spcBef>
                <a:spcPts val="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p:txBody>
      </p:sp>
      <p:sp>
        <p:nvSpPr>
          <p:cNvPr id="20" name="Text Placeholder 4">
            <a:extLst>
              <a:ext uri="{FF2B5EF4-FFF2-40B4-BE49-F238E27FC236}">
                <a16:creationId xmlns="" xmlns:a16="http://schemas.microsoft.com/office/drawing/2014/main" id="{843F725B-A33F-7FB2-E5C4-96EA154660E9}"/>
              </a:ext>
            </a:extLst>
          </p:cNvPr>
          <p:cNvSpPr>
            <a:spLocks noGrp="1"/>
          </p:cNvSpPr>
          <p:nvPr>
            <p:ph type="body" sz="quarter" idx="15"/>
          </p:nvPr>
        </p:nvSpPr>
        <p:spPr>
          <a:xfrm>
            <a:off x="7315200" y="2438400"/>
            <a:ext cx="2029968" cy="530352"/>
          </a:xfrm>
          <a:solidFill>
            <a:schemeClr val="tx1"/>
          </a:solidFill>
        </p:spPr>
        <p:txBody>
          <a:bodyPr anchor="ctr"/>
          <a:lstStyle>
            <a:lvl1pPr marL="0" indent="0" algn="ctr">
              <a:lnSpc>
                <a:spcPct val="100000"/>
              </a:lnSpc>
              <a:spcBef>
                <a:spcPts val="1000"/>
              </a:spcBef>
              <a:buNone/>
              <a:defRPr sz="2000" b="1" cap="all" spc="2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1" name="Content Placeholder 5">
            <a:extLst>
              <a:ext uri="{FF2B5EF4-FFF2-40B4-BE49-F238E27FC236}">
                <a16:creationId xmlns="" xmlns:a16="http://schemas.microsoft.com/office/drawing/2014/main" id="{D9DD0DA7-5A1E-5312-178F-13561EF7C233}"/>
              </a:ext>
            </a:extLst>
          </p:cNvPr>
          <p:cNvSpPr>
            <a:spLocks noGrp="1"/>
          </p:cNvSpPr>
          <p:nvPr>
            <p:ph sz="quarter" idx="16"/>
          </p:nvPr>
        </p:nvSpPr>
        <p:spPr>
          <a:xfrm>
            <a:off x="7315200" y="3127248"/>
            <a:ext cx="2029968" cy="2514600"/>
          </a:xfrm>
          <a:solidFill>
            <a:schemeClr val="accent1">
              <a:alpha val="50000"/>
            </a:schemeClr>
          </a:solidFill>
          <a:ln>
            <a:solidFill>
              <a:schemeClr val="tx1"/>
            </a:solidFill>
          </a:ln>
        </p:spPr>
        <p:txBody>
          <a:bodyPr tIns="182880" bIns="91440"/>
          <a:lstStyle>
            <a:lvl1pPr marL="0" indent="0">
              <a:lnSpc>
                <a:spcPct val="100000"/>
              </a:lnSpc>
              <a:spcBef>
                <a:spcPts val="0"/>
              </a:spcBef>
              <a:buNone/>
              <a:defRPr sz="1600" spc="100" baseline="0"/>
            </a:lvl1pPr>
            <a:lvl2pPr marL="228600">
              <a:lnSpc>
                <a:spcPct val="100000"/>
              </a:lnSpc>
              <a:spcBef>
                <a:spcPts val="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p:txBody>
      </p:sp>
      <p:sp>
        <p:nvSpPr>
          <p:cNvPr id="22" name="Text Placeholder 4">
            <a:extLst>
              <a:ext uri="{FF2B5EF4-FFF2-40B4-BE49-F238E27FC236}">
                <a16:creationId xmlns="" xmlns:a16="http://schemas.microsoft.com/office/drawing/2014/main" id="{5FBC3880-98AC-466C-7AD1-FDC8B3958705}"/>
              </a:ext>
            </a:extLst>
          </p:cNvPr>
          <p:cNvSpPr>
            <a:spLocks noGrp="1"/>
          </p:cNvSpPr>
          <p:nvPr>
            <p:ph type="body" sz="quarter" idx="17"/>
          </p:nvPr>
        </p:nvSpPr>
        <p:spPr>
          <a:xfrm>
            <a:off x="9546336" y="2438400"/>
            <a:ext cx="2029968" cy="530352"/>
          </a:xfrm>
          <a:solidFill>
            <a:schemeClr val="tx1"/>
          </a:solidFill>
        </p:spPr>
        <p:txBody>
          <a:bodyPr anchor="ctr"/>
          <a:lstStyle>
            <a:lvl1pPr marL="0" indent="0" algn="ctr">
              <a:lnSpc>
                <a:spcPct val="100000"/>
              </a:lnSpc>
              <a:spcBef>
                <a:spcPts val="1000"/>
              </a:spcBef>
              <a:buNone/>
              <a:defRPr sz="2000" b="1" cap="all" spc="2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Content Placeholder 5">
            <a:extLst>
              <a:ext uri="{FF2B5EF4-FFF2-40B4-BE49-F238E27FC236}">
                <a16:creationId xmlns="" xmlns:a16="http://schemas.microsoft.com/office/drawing/2014/main" id="{24965100-8EF5-0264-CEE5-BD5BF1901635}"/>
              </a:ext>
            </a:extLst>
          </p:cNvPr>
          <p:cNvSpPr>
            <a:spLocks noGrp="1"/>
          </p:cNvSpPr>
          <p:nvPr>
            <p:ph sz="quarter" idx="18"/>
          </p:nvPr>
        </p:nvSpPr>
        <p:spPr>
          <a:xfrm>
            <a:off x="9546336" y="3127248"/>
            <a:ext cx="2029968" cy="2514600"/>
          </a:xfrm>
          <a:solidFill>
            <a:schemeClr val="accent4">
              <a:lumMod val="20000"/>
              <a:lumOff val="80000"/>
              <a:alpha val="50000"/>
            </a:schemeClr>
          </a:solidFill>
          <a:ln>
            <a:solidFill>
              <a:schemeClr val="tx1"/>
            </a:solidFill>
          </a:ln>
        </p:spPr>
        <p:txBody>
          <a:bodyPr tIns="182880" bIns="91440"/>
          <a:lstStyle>
            <a:lvl1pPr marL="0" indent="0">
              <a:lnSpc>
                <a:spcPct val="100000"/>
              </a:lnSpc>
              <a:spcBef>
                <a:spcPts val="0"/>
              </a:spcBef>
              <a:buNone/>
              <a:defRPr sz="1600" spc="100" baseline="0"/>
            </a:lvl1pPr>
            <a:lvl2pPr marL="228600">
              <a:lnSpc>
                <a:spcPct val="100000"/>
              </a:lnSpc>
              <a:spcBef>
                <a:spcPts val="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p:txBody>
      </p:sp>
      <p:sp>
        <p:nvSpPr>
          <p:cNvPr id="8" name="Footer Placeholder 7">
            <a:extLst>
              <a:ext uri="{FF2B5EF4-FFF2-40B4-BE49-F238E27FC236}">
                <a16:creationId xmlns=""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9" name="Slide Number Placeholder 8">
            <a:extLst>
              <a:ext uri="{FF2B5EF4-FFF2-40B4-BE49-F238E27FC236}">
                <a16:creationId xmlns=""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10" name="Straight Connector 9">
            <a:extLst>
              <a:ext uri="{FF2B5EF4-FFF2-40B4-BE49-F238E27FC236}">
                <a16:creationId xmlns=""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78653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e">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40CC3D06-2435-B655-8AA5-11CCBBEF19D4}"/>
              </a:ext>
            </a:extLst>
          </p:cNvPr>
          <p:cNvPicPr>
            <a:picLocks noChangeAspect="1"/>
          </p:cNvPicPr>
          <p:nvPr userDrawn="1"/>
        </p:nvPicPr>
        <p:blipFill>
          <a:blip r:embed="rId2"/>
          <a:stretch>
            <a:fillRect/>
          </a:stretch>
        </p:blipFill>
        <p:spPr>
          <a:xfrm>
            <a:off x="8762234" y="0"/>
            <a:ext cx="3429766" cy="6821424"/>
          </a:xfrm>
          <a:prstGeom prst="rect">
            <a:avLst/>
          </a:prstGeom>
        </p:spPr>
      </p:pic>
      <p:sp>
        <p:nvSpPr>
          <p:cNvPr id="2" name="Title 1">
            <a:extLst>
              <a:ext uri="{FF2B5EF4-FFF2-40B4-BE49-F238E27FC236}">
                <a16:creationId xmlns=""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a:t>Click to edit Master title style</a:t>
            </a:r>
            <a:endParaRPr lang="en-US" dirty="0"/>
          </a:p>
        </p:txBody>
      </p:sp>
      <p:sp>
        <p:nvSpPr>
          <p:cNvPr id="34" name="Text Placeholder 33">
            <a:extLst>
              <a:ext uri="{FF2B5EF4-FFF2-40B4-BE49-F238E27FC236}">
                <a16:creationId xmlns="" xmlns:a16="http://schemas.microsoft.com/office/drawing/2014/main" id="{5D1E9421-BC85-99CB-EB40-1863FA622747}"/>
              </a:ext>
            </a:extLst>
          </p:cNvPr>
          <p:cNvSpPr>
            <a:spLocks noGrp="1"/>
          </p:cNvSpPr>
          <p:nvPr>
            <p:ph type="body" sz="quarter" idx="13" hasCustomPrompt="1"/>
          </p:nvPr>
        </p:nvSpPr>
        <p:spPr>
          <a:xfrm rot="16200000">
            <a:off x="-25907" y="3072704"/>
            <a:ext cx="1783080" cy="512064"/>
          </a:xfrm>
          <a:solidFill>
            <a:schemeClr val="accent1"/>
          </a:solidFill>
        </p:spPr>
        <p:txBody>
          <a:bodyPr anchor="ctr"/>
          <a:lstStyle>
            <a:lvl1pPr marL="0" indent="0" algn="ctr">
              <a:lnSpc>
                <a:spcPct val="100000"/>
              </a:lnSpc>
              <a:spcBef>
                <a:spcPts val="0"/>
              </a:spcBef>
              <a:buNone/>
              <a:defRPr sz="2000" b="1" cap="all" spc="200" baseline="0"/>
            </a:lvl1pPr>
          </a:lstStyle>
          <a:p>
            <a:pPr lvl="0"/>
            <a:r>
              <a:rPr lang="en-US" dirty="0"/>
              <a:t>MMM YYYY</a:t>
            </a:r>
          </a:p>
        </p:txBody>
      </p:sp>
      <p:sp>
        <p:nvSpPr>
          <p:cNvPr id="41" name="Text Placeholder 40">
            <a:extLst>
              <a:ext uri="{FF2B5EF4-FFF2-40B4-BE49-F238E27FC236}">
                <a16:creationId xmlns="" xmlns:a16="http://schemas.microsoft.com/office/drawing/2014/main" id="{47BABAF8-5220-1E24-CE43-927FCCA269AE}"/>
              </a:ext>
            </a:extLst>
          </p:cNvPr>
          <p:cNvSpPr>
            <a:spLocks noGrp="1"/>
          </p:cNvSpPr>
          <p:nvPr>
            <p:ph type="body" sz="quarter" idx="18"/>
          </p:nvPr>
        </p:nvSpPr>
        <p:spPr>
          <a:xfrm>
            <a:off x="1146218" y="2432434"/>
            <a:ext cx="1644986" cy="1783080"/>
          </a:xfrm>
        </p:spPr>
        <p:txBody>
          <a:bodyPr lIns="91440" tIns="0" rIns="0" bIns="0" anchor="ctr"/>
          <a:lstStyle>
            <a:lvl1pPr marL="0" indent="0">
              <a:lnSpc>
                <a:spcPct val="100000"/>
              </a:lnSpc>
              <a:spcBef>
                <a:spcPts val="0"/>
              </a:spcBef>
              <a:buNone/>
              <a:defRPr sz="1600" spc="100" baseline="0"/>
            </a:lvl1pPr>
          </a:lstStyle>
          <a:p>
            <a:pPr lvl="0"/>
            <a:r>
              <a:rPr lang="en-US"/>
              <a:t>Click to edit Master text styles</a:t>
            </a:r>
          </a:p>
        </p:txBody>
      </p:sp>
      <p:sp>
        <p:nvSpPr>
          <p:cNvPr id="38" name="Text Placeholder 33">
            <a:extLst>
              <a:ext uri="{FF2B5EF4-FFF2-40B4-BE49-F238E27FC236}">
                <a16:creationId xmlns="" xmlns:a16="http://schemas.microsoft.com/office/drawing/2014/main" id="{F1D095F8-4552-1F88-C37B-99775B68ACCE}"/>
              </a:ext>
            </a:extLst>
          </p:cNvPr>
          <p:cNvSpPr>
            <a:spLocks noGrp="1"/>
          </p:cNvSpPr>
          <p:nvPr>
            <p:ph type="body" sz="quarter" idx="16" hasCustomPrompt="1"/>
          </p:nvPr>
        </p:nvSpPr>
        <p:spPr>
          <a:xfrm rot="16200000">
            <a:off x="2196136" y="4517644"/>
            <a:ext cx="1783080" cy="512064"/>
          </a:xfrm>
          <a:solidFill>
            <a:schemeClr val="accent2"/>
          </a:solidFill>
        </p:spPr>
        <p:txBody>
          <a:bodyPr anchor="ctr"/>
          <a:lstStyle>
            <a:lvl1pPr marL="0" indent="0" algn="ctr">
              <a:lnSpc>
                <a:spcPct val="100000"/>
              </a:lnSpc>
              <a:spcBef>
                <a:spcPts val="0"/>
              </a:spcBef>
              <a:buNone/>
              <a:defRPr sz="2000" b="1" cap="all" spc="200" baseline="0"/>
            </a:lvl1pPr>
          </a:lstStyle>
          <a:p>
            <a:pPr lvl="0"/>
            <a:r>
              <a:rPr lang="en-US" dirty="0"/>
              <a:t>MMM YYYY</a:t>
            </a:r>
          </a:p>
        </p:txBody>
      </p:sp>
      <p:sp>
        <p:nvSpPr>
          <p:cNvPr id="48" name="Text Placeholder 40">
            <a:extLst>
              <a:ext uri="{FF2B5EF4-FFF2-40B4-BE49-F238E27FC236}">
                <a16:creationId xmlns="" xmlns:a16="http://schemas.microsoft.com/office/drawing/2014/main" id="{4C4BFA3E-7B57-DCDD-4EA6-16C64A3756BF}"/>
              </a:ext>
            </a:extLst>
          </p:cNvPr>
          <p:cNvSpPr>
            <a:spLocks noGrp="1"/>
          </p:cNvSpPr>
          <p:nvPr>
            <p:ph type="body" sz="quarter" idx="22"/>
          </p:nvPr>
        </p:nvSpPr>
        <p:spPr>
          <a:xfrm>
            <a:off x="3383307" y="3882136"/>
            <a:ext cx="1644986" cy="1783080"/>
          </a:xfrm>
        </p:spPr>
        <p:txBody>
          <a:bodyPr lIns="91440" tIns="0" rIns="0" bIns="0" anchor="ctr"/>
          <a:lstStyle>
            <a:lvl1pPr marL="0" indent="0">
              <a:lnSpc>
                <a:spcPct val="100000"/>
              </a:lnSpc>
              <a:spcBef>
                <a:spcPts val="0"/>
              </a:spcBef>
              <a:buNone/>
              <a:defRPr sz="1600" spc="100" baseline="0"/>
            </a:lvl1pPr>
          </a:lstStyle>
          <a:p>
            <a:pPr lvl="0"/>
            <a:r>
              <a:rPr lang="en-US"/>
              <a:t>Click to edit Master text styles</a:t>
            </a:r>
          </a:p>
        </p:txBody>
      </p:sp>
      <p:sp>
        <p:nvSpPr>
          <p:cNvPr id="35" name="Text Placeholder 33">
            <a:extLst>
              <a:ext uri="{FF2B5EF4-FFF2-40B4-BE49-F238E27FC236}">
                <a16:creationId xmlns="" xmlns:a16="http://schemas.microsoft.com/office/drawing/2014/main" id="{C65BF0DD-74C0-E055-CCAC-600751F51727}"/>
              </a:ext>
            </a:extLst>
          </p:cNvPr>
          <p:cNvSpPr>
            <a:spLocks noGrp="1"/>
          </p:cNvSpPr>
          <p:nvPr>
            <p:ph type="body" sz="quarter" idx="14" hasCustomPrompt="1"/>
          </p:nvPr>
        </p:nvSpPr>
        <p:spPr>
          <a:xfrm rot="16200000">
            <a:off x="4418179" y="3067943"/>
            <a:ext cx="1783080" cy="512064"/>
          </a:xfrm>
          <a:solidFill>
            <a:schemeClr val="accent3"/>
          </a:solidFill>
        </p:spPr>
        <p:txBody>
          <a:bodyPr anchor="ctr"/>
          <a:lstStyle>
            <a:lvl1pPr marL="0" indent="0" algn="ctr">
              <a:lnSpc>
                <a:spcPct val="100000"/>
              </a:lnSpc>
              <a:spcBef>
                <a:spcPts val="0"/>
              </a:spcBef>
              <a:buNone/>
              <a:defRPr sz="2000" b="1" cap="all" spc="200" baseline="0"/>
            </a:lvl1pPr>
          </a:lstStyle>
          <a:p>
            <a:pPr lvl="0"/>
            <a:r>
              <a:rPr lang="en-US" dirty="0"/>
              <a:t>MMM YYYY</a:t>
            </a:r>
          </a:p>
        </p:txBody>
      </p:sp>
      <p:sp>
        <p:nvSpPr>
          <p:cNvPr id="44" name="Text Placeholder 40">
            <a:extLst>
              <a:ext uri="{FF2B5EF4-FFF2-40B4-BE49-F238E27FC236}">
                <a16:creationId xmlns="" xmlns:a16="http://schemas.microsoft.com/office/drawing/2014/main" id="{25927394-D1A0-C084-C689-F7A4EEE924CB}"/>
              </a:ext>
            </a:extLst>
          </p:cNvPr>
          <p:cNvSpPr>
            <a:spLocks noGrp="1"/>
          </p:cNvSpPr>
          <p:nvPr>
            <p:ph type="body" sz="quarter" idx="19"/>
          </p:nvPr>
        </p:nvSpPr>
        <p:spPr>
          <a:xfrm>
            <a:off x="5589586" y="2432435"/>
            <a:ext cx="1644986" cy="1783080"/>
          </a:xfrm>
        </p:spPr>
        <p:txBody>
          <a:bodyPr lIns="91440" tIns="0" rIns="0" bIns="0" anchor="ctr"/>
          <a:lstStyle>
            <a:lvl1pPr marL="0" indent="0">
              <a:lnSpc>
                <a:spcPct val="100000"/>
              </a:lnSpc>
              <a:spcBef>
                <a:spcPts val="0"/>
              </a:spcBef>
              <a:buNone/>
              <a:defRPr sz="1600" spc="100" baseline="0"/>
            </a:lvl1pPr>
          </a:lstStyle>
          <a:p>
            <a:pPr lvl="0"/>
            <a:r>
              <a:rPr lang="en-US"/>
              <a:t>Click to edit Master text styles</a:t>
            </a:r>
          </a:p>
        </p:txBody>
      </p:sp>
      <p:sp>
        <p:nvSpPr>
          <p:cNvPr id="39" name="Text Placeholder 33">
            <a:extLst>
              <a:ext uri="{FF2B5EF4-FFF2-40B4-BE49-F238E27FC236}">
                <a16:creationId xmlns="" xmlns:a16="http://schemas.microsoft.com/office/drawing/2014/main" id="{08F0F1F2-0D4E-95EA-349B-D734163FD55B}"/>
              </a:ext>
            </a:extLst>
          </p:cNvPr>
          <p:cNvSpPr>
            <a:spLocks noGrp="1"/>
          </p:cNvSpPr>
          <p:nvPr>
            <p:ph type="body" sz="quarter" idx="17" hasCustomPrompt="1"/>
          </p:nvPr>
        </p:nvSpPr>
        <p:spPr>
          <a:xfrm rot="16200000">
            <a:off x="6640222" y="4517644"/>
            <a:ext cx="1783080" cy="512064"/>
          </a:xfrm>
          <a:solidFill>
            <a:schemeClr val="accent4"/>
          </a:solidFill>
        </p:spPr>
        <p:txBody>
          <a:bodyPr anchor="ctr"/>
          <a:lstStyle>
            <a:lvl1pPr marL="0" indent="0" algn="ctr">
              <a:lnSpc>
                <a:spcPct val="100000"/>
              </a:lnSpc>
              <a:spcBef>
                <a:spcPts val="0"/>
              </a:spcBef>
              <a:buNone/>
              <a:defRPr sz="2000" b="1" cap="all" spc="200" baseline="0"/>
            </a:lvl1pPr>
          </a:lstStyle>
          <a:p>
            <a:pPr lvl="0"/>
            <a:r>
              <a:rPr lang="en-US" dirty="0"/>
              <a:t>MMM YYYY</a:t>
            </a:r>
          </a:p>
        </p:txBody>
      </p:sp>
      <p:sp>
        <p:nvSpPr>
          <p:cNvPr id="46" name="Text Placeholder 40">
            <a:extLst>
              <a:ext uri="{FF2B5EF4-FFF2-40B4-BE49-F238E27FC236}">
                <a16:creationId xmlns="" xmlns:a16="http://schemas.microsoft.com/office/drawing/2014/main" id="{B322E7EB-0174-5A8C-5BE3-F501B5670FAD}"/>
              </a:ext>
            </a:extLst>
          </p:cNvPr>
          <p:cNvSpPr>
            <a:spLocks noGrp="1"/>
          </p:cNvSpPr>
          <p:nvPr>
            <p:ph type="body" sz="quarter" idx="21"/>
          </p:nvPr>
        </p:nvSpPr>
        <p:spPr>
          <a:xfrm>
            <a:off x="7827392" y="3882136"/>
            <a:ext cx="1644986" cy="1783080"/>
          </a:xfrm>
        </p:spPr>
        <p:txBody>
          <a:bodyPr lIns="91440" tIns="0" rIns="0" bIns="0" anchor="ctr"/>
          <a:lstStyle>
            <a:lvl1pPr marL="0" indent="0">
              <a:lnSpc>
                <a:spcPct val="100000"/>
              </a:lnSpc>
              <a:spcBef>
                <a:spcPts val="0"/>
              </a:spcBef>
              <a:buNone/>
              <a:defRPr sz="1600" spc="100" baseline="0"/>
            </a:lvl1pPr>
          </a:lstStyle>
          <a:p>
            <a:pPr lvl="0"/>
            <a:r>
              <a:rPr lang="en-US"/>
              <a:t>Click to edit Master text styles</a:t>
            </a:r>
          </a:p>
        </p:txBody>
      </p:sp>
      <p:sp>
        <p:nvSpPr>
          <p:cNvPr id="36" name="Text Placeholder 33">
            <a:extLst>
              <a:ext uri="{FF2B5EF4-FFF2-40B4-BE49-F238E27FC236}">
                <a16:creationId xmlns="" xmlns:a16="http://schemas.microsoft.com/office/drawing/2014/main" id="{36C15449-A445-41A6-EAD9-37446450CC14}"/>
              </a:ext>
            </a:extLst>
          </p:cNvPr>
          <p:cNvSpPr>
            <a:spLocks noGrp="1"/>
          </p:cNvSpPr>
          <p:nvPr>
            <p:ph type="body" sz="quarter" idx="15" hasCustomPrompt="1"/>
          </p:nvPr>
        </p:nvSpPr>
        <p:spPr>
          <a:xfrm rot="16200000">
            <a:off x="8862264" y="3072704"/>
            <a:ext cx="1783080" cy="512064"/>
          </a:xfrm>
          <a:solidFill>
            <a:schemeClr val="accent5"/>
          </a:solidFill>
        </p:spPr>
        <p:txBody>
          <a:bodyPr anchor="ctr"/>
          <a:lstStyle>
            <a:lvl1pPr marL="0" indent="0" algn="ctr">
              <a:lnSpc>
                <a:spcPct val="100000"/>
              </a:lnSpc>
              <a:spcBef>
                <a:spcPts val="0"/>
              </a:spcBef>
              <a:buNone/>
              <a:defRPr sz="2000" b="1" cap="all" spc="200" baseline="0"/>
            </a:lvl1pPr>
          </a:lstStyle>
          <a:p>
            <a:pPr lvl="0"/>
            <a:r>
              <a:rPr lang="en-US" dirty="0"/>
              <a:t>MMM YYYY</a:t>
            </a:r>
          </a:p>
        </p:txBody>
      </p:sp>
      <p:sp>
        <p:nvSpPr>
          <p:cNvPr id="45" name="Text Placeholder 40">
            <a:extLst>
              <a:ext uri="{FF2B5EF4-FFF2-40B4-BE49-F238E27FC236}">
                <a16:creationId xmlns="" xmlns:a16="http://schemas.microsoft.com/office/drawing/2014/main" id="{E6B7327B-EA3B-790D-AB08-0ED1D2FB401B}"/>
              </a:ext>
            </a:extLst>
          </p:cNvPr>
          <p:cNvSpPr>
            <a:spLocks noGrp="1"/>
          </p:cNvSpPr>
          <p:nvPr>
            <p:ph type="body" sz="quarter" idx="20"/>
          </p:nvPr>
        </p:nvSpPr>
        <p:spPr>
          <a:xfrm>
            <a:off x="10035230" y="2437196"/>
            <a:ext cx="1796654" cy="1783080"/>
          </a:xfrm>
        </p:spPr>
        <p:txBody>
          <a:bodyPr lIns="91440" tIns="0" rIns="0" bIns="0" anchor="ctr"/>
          <a:lstStyle>
            <a:lvl1pPr marL="0" indent="0">
              <a:lnSpc>
                <a:spcPct val="100000"/>
              </a:lnSpc>
              <a:spcBef>
                <a:spcPts val="0"/>
              </a:spcBef>
              <a:buNone/>
              <a:defRPr sz="1600" spc="100" baseline="0"/>
            </a:lvl1pPr>
          </a:lstStyle>
          <a:p>
            <a:pPr lvl="0"/>
            <a:r>
              <a:rPr lang="en-US"/>
              <a:t>Click to edit Master text styles</a:t>
            </a:r>
          </a:p>
        </p:txBody>
      </p:sp>
      <p:sp>
        <p:nvSpPr>
          <p:cNvPr id="8" name="Footer Placeholder 7">
            <a:extLst>
              <a:ext uri="{FF2B5EF4-FFF2-40B4-BE49-F238E27FC236}">
                <a16:creationId xmlns=""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9" name="Slide Number Placeholder 8">
            <a:extLst>
              <a:ext uri="{FF2B5EF4-FFF2-40B4-BE49-F238E27FC236}">
                <a16:creationId xmlns=""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10" name="Straight Connector 9">
            <a:extLst>
              <a:ext uri="{FF2B5EF4-FFF2-40B4-BE49-F238E27FC236}">
                <a16:creationId xmlns=""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22120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Two Content">
    <p:spTree>
      <p:nvGrpSpPr>
        <p:cNvPr id="1" name=""/>
        <p:cNvGrpSpPr/>
        <p:nvPr/>
      </p:nvGrpSpPr>
      <p:grpSpPr>
        <a:xfrm>
          <a:off x="0" y="0"/>
          <a:ext cx="0" cy="0"/>
          <a:chOff x="0" y="0"/>
          <a:chExt cx="0" cy="0"/>
        </a:xfrm>
      </p:grpSpPr>
      <p:pic>
        <p:nvPicPr>
          <p:cNvPr id="13" name="Picture 12">
            <a:extLst>
              <a:ext uri="{FF2B5EF4-FFF2-40B4-BE49-F238E27FC236}">
                <a16:creationId xmlns="" xmlns:a16="http://schemas.microsoft.com/office/drawing/2014/main" id="{9070F102-837A-486A-0CD4-E957B66B872C}"/>
              </a:ext>
            </a:extLst>
          </p:cNvPr>
          <p:cNvPicPr>
            <a:picLocks noChangeAspect="1"/>
          </p:cNvPicPr>
          <p:nvPr userDrawn="1"/>
        </p:nvPicPr>
        <p:blipFill>
          <a:blip r:embed="rId2"/>
          <a:stretch>
            <a:fillRect/>
          </a:stretch>
        </p:blipFill>
        <p:spPr>
          <a:xfrm>
            <a:off x="0" y="3931920"/>
            <a:ext cx="5470497" cy="2926080"/>
          </a:xfrm>
          <a:prstGeom prst="rect">
            <a:avLst/>
          </a:prstGeom>
        </p:spPr>
      </p:pic>
      <p:pic>
        <p:nvPicPr>
          <p:cNvPr id="16" name="Picture 15">
            <a:extLst>
              <a:ext uri="{FF2B5EF4-FFF2-40B4-BE49-F238E27FC236}">
                <a16:creationId xmlns="" xmlns:a16="http://schemas.microsoft.com/office/drawing/2014/main" id="{519FAF77-1797-C11F-A1A9-B351E30B37C2}"/>
              </a:ext>
            </a:extLst>
          </p:cNvPr>
          <p:cNvPicPr>
            <a:picLocks noChangeAspect="1"/>
          </p:cNvPicPr>
          <p:nvPr userDrawn="1"/>
        </p:nvPicPr>
        <p:blipFill>
          <a:blip r:embed="rId3"/>
          <a:stretch>
            <a:fillRect/>
          </a:stretch>
        </p:blipFill>
        <p:spPr>
          <a:xfrm>
            <a:off x="7208215" y="0"/>
            <a:ext cx="4983785" cy="2276856"/>
          </a:xfrm>
          <a:prstGeom prst="rect">
            <a:avLst/>
          </a:prstGeom>
        </p:spPr>
      </p:pic>
      <p:sp>
        <p:nvSpPr>
          <p:cNvPr id="2" name="Title 1">
            <a:extLst>
              <a:ext uri="{FF2B5EF4-FFF2-40B4-BE49-F238E27FC236}">
                <a16:creationId xmlns=""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673DC3A9-D4E6-42CF-91A8-F267C7C66CCB}"/>
              </a:ext>
            </a:extLst>
          </p:cNvPr>
          <p:cNvSpPr>
            <a:spLocks noGrp="1"/>
          </p:cNvSpPr>
          <p:nvPr>
            <p:ph type="body" idx="1"/>
          </p:nvPr>
        </p:nvSpPr>
        <p:spPr>
          <a:xfrm>
            <a:off x="612648" y="2438400"/>
            <a:ext cx="5157787" cy="365760"/>
          </a:xfrm>
        </p:spPr>
        <p:txBody>
          <a:bodyPr anchor="t"/>
          <a:lstStyle>
            <a:lvl1pPr marL="0" indent="0">
              <a:lnSpc>
                <a:spcPct val="100000"/>
              </a:lnSpc>
              <a:spcBef>
                <a:spcPts val="1000"/>
              </a:spcBef>
              <a:buNone/>
              <a:defRPr sz="2000" b="1" cap="all" spc="2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C752CCA9-53A3-4DA5-AD45-C2A2C12A3A6A}"/>
              </a:ext>
            </a:extLst>
          </p:cNvPr>
          <p:cNvSpPr>
            <a:spLocks noGrp="1"/>
          </p:cNvSpPr>
          <p:nvPr>
            <p:ph sz="half" idx="2"/>
          </p:nvPr>
        </p:nvSpPr>
        <p:spPr>
          <a:xfrm>
            <a:off x="612648" y="2871216"/>
            <a:ext cx="5157787" cy="3247462"/>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2100C9C6-BD61-4D2C-9146-FB785BAE4FF3}"/>
              </a:ext>
            </a:extLst>
          </p:cNvPr>
          <p:cNvSpPr>
            <a:spLocks noGrp="1"/>
          </p:cNvSpPr>
          <p:nvPr>
            <p:ph type="body" sz="quarter" idx="3"/>
          </p:nvPr>
        </p:nvSpPr>
        <p:spPr>
          <a:xfrm>
            <a:off x="6400800" y="2438400"/>
            <a:ext cx="5183188" cy="365760"/>
          </a:xfrm>
        </p:spPr>
        <p:txBody>
          <a:bodyPr anchor="t"/>
          <a:lstStyle>
            <a:lvl1pPr marL="0" indent="0">
              <a:lnSpc>
                <a:spcPct val="100000"/>
              </a:lnSpc>
              <a:spcBef>
                <a:spcPts val="1000"/>
              </a:spcBef>
              <a:buNone/>
              <a:defRPr sz="2000" b="1" cap="all" spc="2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E2E342EE-68BB-484D-98C3-48A7847549D4}"/>
              </a:ext>
            </a:extLst>
          </p:cNvPr>
          <p:cNvSpPr>
            <a:spLocks noGrp="1"/>
          </p:cNvSpPr>
          <p:nvPr>
            <p:ph sz="quarter" idx="4"/>
          </p:nvPr>
        </p:nvSpPr>
        <p:spPr>
          <a:xfrm>
            <a:off x="6400800" y="2871216"/>
            <a:ext cx="5183188" cy="3247462"/>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9" name="Slide Number Placeholder 8">
            <a:extLst>
              <a:ext uri="{FF2B5EF4-FFF2-40B4-BE49-F238E27FC236}">
                <a16:creationId xmlns=""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10" name="Straight Connector 9">
            <a:extLst>
              <a:ext uri="{FF2B5EF4-FFF2-40B4-BE49-F238E27FC236}">
                <a16:creationId xmlns=""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624600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Three Content">
    <p:spTree>
      <p:nvGrpSpPr>
        <p:cNvPr id="1" name=""/>
        <p:cNvGrpSpPr/>
        <p:nvPr/>
      </p:nvGrpSpPr>
      <p:grpSpPr>
        <a:xfrm>
          <a:off x="0" y="0"/>
          <a:ext cx="0" cy="0"/>
          <a:chOff x="0" y="0"/>
          <a:chExt cx="0" cy="0"/>
        </a:xfrm>
      </p:grpSpPr>
      <p:pic>
        <p:nvPicPr>
          <p:cNvPr id="16" name="Picture 15">
            <a:extLst>
              <a:ext uri="{FF2B5EF4-FFF2-40B4-BE49-F238E27FC236}">
                <a16:creationId xmlns="" xmlns:a16="http://schemas.microsoft.com/office/drawing/2014/main" id="{AE1E66A3-7FD1-08A5-8B20-36C5331DCF69}"/>
              </a:ext>
            </a:extLst>
          </p:cNvPr>
          <p:cNvPicPr>
            <a:picLocks noChangeAspect="1"/>
          </p:cNvPicPr>
          <p:nvPr userDrawn="1"/>
        </p:nvPicPr>
        <p:blipFill>
          <a:blip r:embed="rId2"/>
          <a:stretch>
            <a:fillRect/>
          </a:stretch>
        </p:blipFill>
        <p:spPr>
          <a:xfrm>
            <a:off x="6453650" y="4014216"/>
            <a:ext cx="5738350" cy="2843784"/>
          </a:xfrm>
          <a:prstGeom prst="rect">
            <a:avLst/>
          </a:prstGeom>
        </p:spPr>
      </p:pic>
      <p:pic>
        <p:nvPicPr>
          <p:cNvPr id="14" name="Picture 13">
            <a:extLst>
              <a:ext uri="{FF2B5EF4-FFF2-40B4-BE49-F238E27FC236}">
                <a16:creationId xmlns="" xmlns:a16="http://schemas.microsoft.com/office/drawing/2014/main" id="{4464B067-71A6-CB30-BD46-5499FAAE00F9}"/>
              </a:ext>
            </a:extLst>
          </p:cNvPr>
          <p:cNvPicPr>
            <a:picLocks noChangeAspect="1"/>
          </p:cNvPicPr>
          <p:nvPr userDrawn="1"/>
        </p:nvPicPr>
        <p:blipFill>
          <a:blip r:embed="rId3"/>
          <a:stretch>
            <a:fillRect/>
          </a:stretch>
        </p:blipFill>
        <p:spPr>
          <a:xfrm>
            <a:off x="0" y="0"/>
            <a:ext cx="5458968" cy="2919913"/>
          </a:xfrm>
          <a:prstGeom prst="rect">
            <a:avLst/>
          </a:prstGeom>
        </p:spPr>
      </p:pic>
      <p:sp>
        <p:nvSpPr>
          <p:cNvPr id="2" name="Title 1">
            <a:extLst>
              <a:ext uri="{FF2B5EF4-FFF2-40B4-BE49-F238E27FC236}">
                <a16:creationId xmlns=""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673DC3A9-D4E6-42CF-91A8-F267C7C66CCB}"/>
              </a:ext>
            </a:extLst>
          </p:cNvPr>
          <p:cNvSpPr>
            <a:spLocks noGrp="1"/>
          </p:cNvSpPr>
          <p:nvPr>
            <p:ph type="body" idx="1"/>
          </p:nvPr>
        </p:nvSpPr>
        <p:spPr>
          <a:xfrm>
            <a:off x="612648" y="2438400"/>
            <a:ext cx="3419856" cy="365760"/>
          </a:xfrm>
        </p:spPr>
        <p:txBody>
          <a:bodyPr anchor="t"/>
          <a:lstStyle>
            <a:lvl1pPr marL="0" indent="0">
              <a:lnSpc>
                <a:spcPct val="100000"/>
              </a:lnSpc>
              <a:spcBef>
                <a:spcPts val="1000"/>
              </a:spcBef>
              <a:buNone/>
              <a:defRPr sz="2000" b="1" cap="all" spc="2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C752CCA9-53A3-4DA5-AD45-C2A2C12A3A6A}"/>
              </a:ext>
            </a:extLst>
          </p:cNvPr>
          <p:cNvSpPr>
            <a:spLocks noGrp="1"/>
          </p:cNvSpPr>
          <p:nvPr>
            <p:ph sz="half" idx="2"/>
          </p:nvPr>
        </p:nvSpPr>
        <p:spPr>
          <a:xfrm>
            <a:off x="612648" y="2871216"/>
            <a:ext cx="3419856" cy="2925554"/>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2100C9C6-BD61-4D2C-9146-FB785BAE4FF3}"/>
              </a:ext>
            </a:extLst>
          </p:cNvPr>
          <p:cNvSpPr>
            <a:spLocks noGrp="1"/>
          </p:cNvSpPr>
          <p:nvPr>
            <p:ph type="body" sz="quarter" idx="3"/>
          </p:nvPr>
        </p:nvSpPr>
        <p:spPr>
          <a:xfrm>
            <a:off x="4407408" y="2438400"/>
            <a:ext cx="3419856" cy="365760"/>
          </a:xfrm>
        </p:spPr>
        <p:txBody>
          <a:bodyPr anchor="t"/>
          <a:lstStyle>
            <a:lvl1pPr marL="0" indent="0">
              <a:lnSpc>
                <a:spcPct val="100000"/>
              </a:lnSpc>
              <a:spcBef>
                <a:spcPts val="1000"/>
              </a:spcBef>
              <a:buNone/>
              <a:defRPr sz="2000" b="1" cap="all" spc="2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E2E342EE-68BB-484D-98C3-48A7847549D4}"/>
              </a:ext>
            </a:extLst>
          </p:cNvPr>
          <p:cNvSpPr>
            <a:spLocks noGrp="1"/>
          </p:cNvSpPr>
          <p:nvPr>
            <p:ph sz="quarter" idx="4"/>
          </p:nvPr>
        </p:nvSpPr>
        <p:spPr>
          <a:xfrm>
            <a:off x="4407408" y="2871216"/>
            <a:ext cx="3419856" cy="2925554"/>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4">
            <a:extLst>
              <a:ext uri="{FF2B5EF4-FFF2-40B4-BE49-F238E27FC236}">
                <a16:creationId xmlns="" xmlns:a16="http://schemas.microsoft.com/office/drawing/2014/main" id="{9A48939F-0CF9-9CBD-F606-7A4850B910A1}"/>
              </a:ext>
            </a:extLst>
          </p:cNvPr>
          <p:cNvSpPr>
            <a:spLocks noGrp="1"/>
          </p:cNvSpPr>
          <p:nvPr>
            <p:ph type="body" sz="quarter" idx="13"/>
          </p:nvPr>
        </p:nvSpPr>
        <p:spPr>
          <a:xfrm>
            <a:off x="8183880" y="2438400"/>
            <a:ext cx="3419856" cy="365760"/>
          </a:xfrm>
        </p:spPr>
        <p:txBody>
          <a:bodyPr anchor="t"/>
          <a:lstStyle>
            <a:lvl1pPr marL="0" indent="0">
              <a:lnSpc>
                <a:spcPct val="100000"/>
              </a:lnSpc>
              <a:spcBef>
                <a:spcPts val="1000"/>
              </a:spcBef>
              <a:buNone/>
              <a:defRPr sz="2000" b="1" cap="all" spc="200"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a:extLst>
              <a:ext uri="{FF2B5EF4-FFF2-40B4-BE49-F238E27FC236}">
                <a16:creationId xmlns="" xmlns:a16="http://schemas.microsoft.com/office/drawing/2014/main" id="{693BC756-2B97-9751-B879-03B6F1C405C3}"/>
              </a:ext>
            </a:extLst>
          </p:cNvPr>
          <p:cNvSpPr>
            <a:spLocks noGrp="1"/>
          </p:cNvSpPr>
          <p:nvPr>
            <p:ph sz="quarter" idx="14"/>
          </p:nvPr>
        </p:nvSpPr>
        <p:spPr>
          <a:xfrm>
            <a:off x="8183880" y="2871216"/>
            <a:ext cx="3419856" cy="2925554"/>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a:extLst>
              <a:ext uri="{FF2B5EF4-FFF2-40B4-BE49-F238E27FC236}">
                <a16:creationId xmlns=""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9" name="Slide Number Placeholder 8">
            <a:extLst>
              <a:ext uri="{FF2B5EF4-FFF2-40B4-BE49-F238E27FC236}">
                <a16:creationId xmlns=""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10" name="Straight Connector 9">
            <a:extLst>
              <a:ext uri="{FF2B5EF4-FFF2-40B4-BE49-F238E27FC236}">
                <a16:creationId xmlns=""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49287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 xmlns:a16="http://schemas.microsoft.com/office/drawing/2014/main" id="{F5F45936-2436-D9FD-A05D-F3C70F90FDCC}"/>
              </a:ext>
            </a:extLst>
          </p:cNvPr>
          <p:cNvPicPr>
            <a:picLocks noChangeAspect="1"/>
          </p:cNvPicPr>
          <p:nvPr userDrawn="1"/>
        </p:nvPicPr>
        <p:blipFill>
          <a:blip r:embed="rId2"/>
          <a:stretch>
            <a:fillRect/>
          </a:stretch>
        </p:blipFill>
        <p:spPr>
          <a:xfrm>
            <a:off x="0" y="3758530"/>
            <a:ext cx="4700016" cy="3099470"/>
          </a:xfrm>
          <a:prstGeom prst="rect">
            <a:avLst/>
          </a:prstGeom>
        </p:spPr>
      </p:pic>
      <p:pic>
        <p:nvPicPr>
          <p:cNvPr id="8" name="Picture 7">
            <a:extLst>
              <a:ext uri="{FF2B5EF4-FFF2-40B4-BE49-F238E27FC236}">
                <a16:creationId xmlns="" xmlns:a16="http://schemas.microsoft.com/office/drawing/2014/main" id="{0DF862D5-CF3B-E45B-934F-ACEF42B35BB4}"/>
              </a:ext>
            </a:extLst>
          </p:cNvPr>
          <p:cNvPicPr>
            <a:picLocks noChangeAspect="1"/>
          </p:cNvPicPr>
          <p:nvPr userDrawn="1"/>
        </p:nvPicPr>
        <p:blipFill>
          <a:blip r:embed="rId3"/>
          <a:stretch>
            <a:fillRect/>
          </a:stretch>
        </p:blipFill>
        <p:spPr>
          <a:xfrm>
            <a:off x="0" y="0"/>
            <a:ext cx="5148072" cy="3436275"/>
          </a:xfrm>
          <a:prstGeom prst="rect">
            <a:avLst/>
          </a:prstGeom>
        </p:spPr>
      </p:pic>
      <p:sp>
        <p:nvSpPr>
          <p:cNvPr id="12" name="Title 11">
            <a:extLst>
              <a:ext uri="{FF2B5EF4-FFF2-40B4-BE49-F238E27FC236}">
                <a16:creationId xmlns="" xmlns:a16="http://schemas.microsoft.com/office/drawing/2014/main" id="{3392E024-DB0F-45F6-7A0A-359A57817906}"/>
              </a:ext>
            </a:extLst>
          </p:cNvPr>
          <p:cNvSpPr>
            <a:spLocks noGrp="1"/>
          </p:cNvSpPr>
          <p:nvPr>
            <p:ph type="title"/>
          </p:nvPr>
        </p:nvSpPr>
        <p:spPr>
          <a:xfrm>
            <a:off x="612648" y="1216152"/>
            <a:ext cx="5184648" cy="4416552"/>
          </a:xfrm>
        </p:spPr>
        <p:txBody>
          <a:bodyPr lIns="0" rIns="0"/>
          <a:lstStyle>
            <a:lvl1pPr algn="r">
              <a:defRPr sz="4800" cap="all" spc="400" baseline="0"/>
            </a:lvl1pPr>
          </a:lstStyle>
          <a:p>
            <a:r>
              <a:rPr lang="en-US"/>
              <a:t>Click to edit Master title style</a:t>
            </a:r>
            <a:endParaRPr lang="en-US" dirty="0"/>
          </a:p>
        </p:txBody>
      </p:sp>
      <p:sp>
        <p:nvSpPr>
          <p:cNvPr id="14" name="Content Placeholder 13">
            <a:extLst>
              <a:ext uri="{FF2B5EF4-FFF2-40B4-BE49-F238E27FC236}">
                <a16:creationId xmlns="" xmlns:a16="http://schemas.microsoft.com/office/drawing/2014/main" id="{59AC38BE-9C76-A3FA-7823-F4A4B43AB754}"/>
              </a:ext>
            </a:extLst>
          </p:cNvPr>
          <p:cNvSpPr>
            <a:spLocks noGrp="1"/>
          </p:cNvSpPr>
          <p:nvPr>
            <p:ph sz="quarter" idx="13"/>
          </p:nvPr>
        </p:nvSpPr>
        <p:spPr>
          <a:xfrm>
            <a:off x="6400800" y="1216025"/>
            <a:ext cx="5184648" cy="4416425"/>
          </a:xfrm>
        </p:spPr>
        <p:txBody>
          <a:bodyPr anchor="ctr"/>
          <a:lstStyle>
            <a:lvl1pPr marL="0" indent="0">
              <a:lnSpc>
                <a:spcPct val="150000"/>
              </a:lnSpc>
              <a:spcBef>
                <a:spcPts val="1000"/>
              </a:spcBef>
              <a:buNone/>
              <a:defRPr sz="1600" spc="100" baseline="0"/>
            </a:lvl1pPr>
            <a:lvl2pPr marL="228600">
              <a:lnSpc>
                <a:spcPct val="150000"/>
              </a:lnSpc>
              <a:spcBef>
                <a:spcPts val="1000"/>
              </a:spcBef>
              <a:defRPr sz="1600" spc="100" baseline="0"/>
            </a:lvl2pPr>
            <a:lvl3pPr marL="457200">
              <a:lnSpc>
                <a:spcPct val="150000"/>
              </a:lnSpc>
              <a:spcBef>
                <a:spcPts val="1000"/>
              </a:spcBef>
              <a:defRPr sz="1600" spc="100" baseline="0"/>
            </a:lvl3pPr>
            <a:lvl4pPr marL="685800">
              <a:lnSpc>
                <a:spcPct val="150000"/>
              </a:lnSpc>
              <a:spcBef>
                <a:spcPts val="1000"/>
              </a:spcBef>
              <a:defRPr sz="1600" spc="100" baseline="0"/>
            </a:lvl4pPr>
            <a:lvl5pPr marL="914400">
              <a:lnSpc>
                <a:spcPct val="150000"/>
              </a:lnSpc>
              <a:spcBef>
                <a:spcPts val="1000"/>
              </a:spcBef>
              <a:defRPr sz="1600" spc="10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2">
            <a:extLst>
              <a:ext uri="{FF2B5EF4-FFF2-40B4-BE49-F238E27FC236}">
                <a16:creationId xmlns=""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4" name="Slide Number Placeholder 3">
            <a:extLst>
              <a:ext uri="{FF2B5EF4-FFF2-40B4-BE49-F238E27FC236}">
                <a16:creationId xmlns=""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5" name="Straight Connector 4">
            <a:extLst>
              <a:ext uri="{FF2B5EF4-FFF2-40B4-BE49-F238E27FC236}">
                <a16:creationId xmlns=""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418889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B79AFB71-7F33-280E-7877-06F4AFFF063A}"/>
              </a:ext>
            </a:extLst>
          </p:cNvPr>
          <p:cNvPicPr>
            <a:picLocks noChangeAspect="1"/>
          </p:cNvPicPr>
          <p:nvPr userDrawn="1"/>
        </p:nvPicPr>
        <p:blipFill>
          <a:blip r:embed="rId2"/>
          <a:srcRect/>
          <a:stretch/>
        </p:blipFill>
        <p:spPr>
          <a:xfrm>
            <a:off x="0" y="0"/>
            <a:ext cx="12192000" cy="6858000"/>
          </a:xfrm>
          <a:prstGeom prst="rect">
            <a:avLst/>
          </a:prstGeom>
        </p:spPr>
      </p:pic>
      <p:sp>
        <p:nvSpPr>
          <p:cNvPr id="6" name="Title 1">
            <a:extLst>
              <a:ext uri="{FF2B5EF4-FFF2-40B4-BE49-F238E27FC236}">
                <a16:creationId xmlns="" xmlns:a16="http://schemas.microsoft.com/office/drawing/2014/main" id="{10B0FF2F-3458-EA78-83DC-46FB2E5CE154}"/>
              </a:ext>
            </a:extLst>
          </p:cNvPr>
          <p:cNvSpPr>
            <a:spLocks noGrp="1"/>
          </p:cNvSpPr>
          <p:nvPr>
            <p:ph type="ctrTitle" hasCustomPrompt="1"/>
          </p:nvPr>
        </p:nvSpPr>
        <p:spPr>
          <a:xfrm>
            <a:off x="1078992" y="1956816"/>
            <a:ext cx="10040112" cy="2387600"/>
          </a:xfrm>
        </p:spPr>
        <p:txBody>
          <a:bodyPr anchor="t">
            <a:noAutofit/>
          </a:bodyPr>
          <a:lstStyle>
            <a:lvl1pPr algn="l">
              <a:defRPr sz="9600" spc="300" baseline="0">
                <a:ln w="28575">
                  <a:solidFill>
                    <a:schemeClr val="tx1"/>
                  </a:solidFill>
                </a:ln>
                <a:noFill/>
              </a:defRPr>
            </a:lvl1pPr>
          </a:lstStyle>
          <a:p>
            <a:r>
              <a:rPr lang="en-US" dirty="0"/>
              <a:t>CLICK TO EDIT MASTER TITLE STYLE</a:t>
            </a:r>
          </a:p>
        </p:txBody>
      </p:sp>
      <p:sp>
        <p:nvSpPr>
          <p:cNvPr id="10" name="Subtitle 2">
            <a:extLst>
              <a:ext uri="{FF2B5EF4-FFF2-40B4-BE49-F238E27FC236}">
                <a16:creationId xmlns="" xmlns:a16="http://schemas.microsoft.com/office/drawing/2014/main" id="{DC93615E-193E-5253-6EE0-EC01791E3A3A}"/>
              </a:ext>
            </a:extLst>
          </p:cNvPr>
          <p:cNvSpPr>
            <a:spLocks noGrp="1"/>
          </p:cNvSpPr>
          <p:nvPr>
            <p:ph type="subTitle" idx="1"/>
          </p:nvPr>
        </p:nvSpPr>
        <p:spPr>
          <a:xfrm>
            <a:off x="1078992" y="3483864"/>
            <a:ext cx="10040112" cy="1280160"/>
          </a:xfrm>
        </p:spPr>
        <p:txBody>
          <a:bodyPr/>
          <a:lstStyle>
            <a:lvl1pPr marL="0" indent="0" algn="l">
              <a:buNone/>
              <a:defRPr sz="2400" b="1"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34035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4" name="Slide Number Placeholder 3">
            <a:extLst>
              <a:ext uri="{FF2B5EF4-FFF2-40B4-BE49-F238E27FC236}">
                <a16:creationId xmlns=""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5" name="Straight Connector 4">
            <a:extLst>
              <a:ext uri="{FF2B5EF4-FFF2-40B4-BE49-F238E27FC236}">
                <a16:creationId xmlns=""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
        <p:nvSpPr>
          <p:cNvPr id="2" name="Title 1">
            <a:extLst>
              <a:ext uri="{FF2B5EF4-FFF2-40B4-BE49-F238E27FC236}">
                <a16:creationId xmlns="" xmlns:a16="http://schemas.microsoft.com/office/drawing/2014/main" id="{3BDEDC48-AA67-6FC9-FF0E-CD3CB49A502F}"/>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a:t>Click to edit Master title style</a:t>
            </a:r>
            <a:endParaRPr lang="en-US" dirty="0"/>
          </a:p>
        </p:txBody>
      </p:sp>
    </p:spTree>
    <p:extLst>
      <p:ext uri="{BB962C8B-B14F-4D97-AF65-F5344CB8AC3E}">
        <p14:creationId xmlns:p14="http://schemas.microsoft.com/office/powerpoint/2010/main" val="2875107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54185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05BD6A3-F987-4FCC-A6EF-2EF0D33C0888}"/>
              </a:ext>
            </a:extLst>
          </p:cNvPr>
          <p:cNvSpPr>
            <a:spLocks noGrp="1"/>
          </p:cNvSpPr>
          <p:nvPr>
            <p:ph type="title"/>
          </p:nvPr>
        </p:nvSpPr>
        <p:spPr>
          <a:xfrm>
            <a:off x="839788" y="457200"/>
            <a:ext cx="3932237" cy="1600200"/>
          </a:xfrm>
        </p:spPr>
        <p:txBody>
          <a:bodyPr anchor="b"/>
          <a:lstStyle>
            <a:lvl1pPr>
              <a:defRPr sz="3200">
                <a:latin typeface="+mj-lt"/>
              </a:defRPr>
            </a:lvl1pPr>
          </a:lstStyle>
          <a:p>
            <a:r>
              <a:rPr lang="en-US"/>
              <a:t>Click to edit Master title style</a:t>
            </a:r>
          </a:p>
        </p:txBody>
      </p:sp>
      <p:sp>
        <p:nvSpPr>
          <p:cNvPr id="3" name="Content Placeholder 2">
            <a:extLst>
              <a:ext uri="{FF2B5EF4-FFF2-40B4-BE49-F238E27FC236}">
                <a16:creationId xmlns="" xmlns:a16="http://schemas.microsoft.com/office/drawing/2014/main" id="{4C3F06A0-63CE-4272-B90E-4F20296BFB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 xmlns:a16="http://schemas.microsoft.com/office/drawing/2014/main" id="{08467220-06E3-427A-B4D3-9B0030E09D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 xmlns:a16="http://schemas.microsoft.com/office/drawing/2014/main" id="{F5AEF53B-C85C-47DB-ADE4-C1D9FA682945}"/>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7" name="Slide Number Placeholder 6">
            <a:extLst>
              <a:ext uri="{FF2B5EF4-FFF2-40B4-BE49-F238E27FC236}">
                <a16:creationId xmlns="" xmlns:a16="http://schemas.microsoft.com/office/drawing/2014/main" id="{DFD4FD38-14E5-4C36-B948-8BF3F794ED8C}"/>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8" name="Straight Connector 7">
            <a:extLst>
              <a:ext uri="{FF2B5EF4-FFF2-40B4-BE49-F238E27FC236}">
                <a16:creationId xmlns="" xmlns:a16="http://schemas.microsoft.com/office/drawing/2014/main" id="{5754AE8D-13E4-BDDA-7C36-A9E08FD0A0E8}"/>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 xmlns:a16="http://schemas.microsoft.com/office/drawing/2014/main" id="{6CE37136-8479-8CDC-7EEB-030C1A8151EF}"/>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992005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F308F2A-1C19-4116-80DF-E24EDDF283FF}"/>
              </a:ext>
            </a:extLst>
          </p:cNvPr>
          <p:cNvSpPr>
            <a:spLocks noGrp="1"/>
          </p:cNvSpPr>
          <p:nvPr>
            <p:ph type="title"/>
          </p:nvPr>
        </p:nvSpPr>
        <p:spPr>
          <a:xfrm>
            <a:off x="839788" y="457200"/>
            <a:ext cx="3932237" cy="1600200"/>
          </a:xfrm>
        </p:spPr>
        <p:txBody>
          <a:bodyPr anchor="b"/>
          <a:lstStyle>
            <a:lvl1pPr>
              <a:defRPr sz="3200">
                <a:latin typeface="+mj-lt"/>
              </a:defRPr>
            </a:lvl1pPr>
          </a:lstStyle>
          <a:p>
            <a:r>
              <a:rPr lang="en-US"/>
              <a:t>Click to edit Master title style</a:t>
            </a:r>
          </a:p>
        </p:txBody>
      </p:sp>
      <p:sp>
        <p:nvSpPr>
          <p:cNvPr id="3" name="Picture Placeholder 2">
            <a:extLst>
              <a:ext uri="{FF2B5EF4-FFF2-40B4-BE49-F238E27FC236}">
                <a16:creationId xmlns="" xmlns:a16="http://schemas.microsoft.com/office/drawing/2014/main" id="{08A489A7-7CA6-4CC9-B634-FCB2E102C6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 xmlns:a16="http://schemas.microsoft.com/office/drawing/2014/main" id="{7DF5F80D-1DB9-4E0A-8F68-924FC1C9C3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 xmlns:a16="http://schemas.microsoft.com/office/drawing/2014/main" id="{08DA4DA3-10C7-48A6-9B15-38222B8CAD42}"/>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7" name="Slide Number Placeholder 6">
            <a:extLst>
              <a:ext uri="{FF2B5EF4-FFF2-40B4-BE49-F238E27FC236}">
                <a16:creationId xmlns="" xmlns:a16="http://schemas.microsoft.com/office/drawing/2014/main" id="{E584E7EE-5B3B-427E-9807-020AEF8C7662}"/>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8" name="Straight Connector 7">
            <a:extLst>
              <a:ext uri="{FF2B5EF4-FFF2-40B4-BE49-F238E27FC236}">
                <a16:creationId xmlns="" xmlns:a16="http://schemas.microsoft.com/office/drawing/2014/main" id="{1DC6EFE9-BD9C-6124-823A-BD1C488321D2}"/>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 xmlns:a16="http://schemas.microsoft.com/office/drawing/2014/main" id="{21B53473-DF27-C657-627F-ED66976E076B}"/>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5165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0" name="Picture 9">
            <a:extLst>
              <a:ext uri="{FF2B5EF4-FFF2-40B4-BE49-F238E27FC236}">
                <a16:creationId xmlns="" xmlns:a16="http://schemas.microsoft.com/office/drawing/2014/main" id="{D1D3B0F0-DE71-18AB-7957-4CFA29C3A328}"/>
              </a:ext>
            </a:extLst>
          </p:cNvPr>
          <p:cNvPicPr>
            <a:picLocks noChangeAspect="1"/>
          </p:cNvPicPr>
          <p:nvPr userDrawn="1"/>
        </p:nvPicPr>
        <p:blipFill>
          <a:blip r:embed="rId2"/>
          <a:stretch>
            <a:fillRect/>
          </a:stretch>
        </p:blipFill>
        <p:spPr>
          <a:xfrm>
            <a:off x="0" y="857290"/>
            <a:ext cx="5797296" cy="6000710"/>
          </a:xfrm>
          <a:prstGeom prst="rect">
            <a:avLst/>
          </a:prstGeom>
        </p:spPr>
      </p:pic>
      <p:pic>
        <p:nvPicPr>
          <p:cNvPr id="8" name="Picture 7">
            <a:extLst>
              <a:ext uri="{FF2B5EF4-FFF2-40B4-BE49-F238E27FC236}">
                <a16:creationId xmlns="" xmlns:a16="http://schemas.microsoft.com/office/drawing/2014/main" id="{1F04770F-E995-EF98-B4D1-9F13733EEF07}"/>
              </a:ext>
            </a:extLst>
          </p:cNvPr>
          <p:cNvPicPr>
            <a:picLocks noChangeAspect="1"/>
          </p:cNvPicPr>
          <p:nvPr userDrawn="1"/>
        </p:nvPicPr>
        <p:blipFill>
          <a:blip r:embed="rId3"/>
          <a:stretch>
            <a:fillRect/>
          </a:stretch>
        </p:blipFill>
        <p:spPr>
          <a:xfrm>
            <a:off x="8763000" y="0"/>
            <a:ext cx="3429000" cy="6807199"/>
          </a:xfrm>
          <a:prstGeom prst="rect">
            <a:avLst/>
          </a:prstGeom>
        </p:spPr>
      </p:pic>
      <p:sp>
        <p:nvSpPr>
          <p:cNvPr id="12" name="Title 11">
            <a:extLst>
              <a:ext uri="{FF2B5EF4-FFF2-40B4-BE49-F238E27FC236}">
                <a16:creationId xmlns="" xmlns:a16="http://schemas.microsoft.com/office/drawing/2014/main" id="{3392E024-DB0F-45F6-7A0A-359A57817906}"/>
              </a:ext>
            </a:extLst>
          </p:cNvPr>
          <p:cNvSpPr>
            <a:spLocks noGrp="1"/>
          </p:cNvSpPr>
          <p:nvPr>
            <p:ph type="title"/>
          </p:nvPr>
        </p:nvSpPr>
        <p:spPr>
          <a:xfrm>
            <a:off x="612648" y="1216152"/>
            <a:ext cx="5184648" cy="4416552"/>
          </a:xfrm>
        </p:spPr>
        <p:txBody>
          <a:bodyPr lIns="0" rIns="0"/>
          <a:lstStyle>
            <a:lvl1pPr algn="r">
              <a:defRPr sz="4800" cap="all" spc="400" baseline="0"/>
            </a:lvl1pPr>
          </a:lstStyle>
          <a:p>
            <a:r>
              <a:rPr lang="en-US"/>
              <a:t>Click to edit Master title style</a:t>
            </a:r>
            <a:endParaRPr lang="en-US" dirty="0"/>
          </a:p>
        </p:txBody>
      </p:sp>
      <p:sp>
        <p:nvSpPr>
          <p:cNvPr id="14" name="Content Placeholder 13">
            <a:extLst>
              <a:ext uri="{FF2B5EF4-FFF2-40B4-BE49-F238E27FC236}">
                <a16:creationId xmlns="" xmlns:a16="http://schemas.microsoft.com/office/drawing/2014/main" id="{59AC38BE-9C76-A3FA-7823-F4A4B43AB754}"/>
              </a:ext>
            </a:extLst>
          </p:cNvPr>
          <p:cNvSpPr>
            <a:spLocks noGrp="1"/>
          </p:cNvSpPr>
          <p:nvPr>
            <p:ph sz="quarter" idx="13"/>
          </p:nvPr>
        </p:nvSpPr>
        <p:spPr>
          <a:xfrm>
            <a:off x="6400800" y="1216025"/>
            <a:ext cx="5184648" cy="4416425"/>
          </a:xfrm>
        </p:spPr>
        <p:txBody>
          <a:bodyPr anchor="ctr"/>
          <a:lstStyle>
            <a:lvl1pPr marL="0" indent="0">
              <a:lnSpc>
                <a:spcPct val="100000"/>
              </a:lnSpc>
              <a:spcBef>
                <a:spcPts val="1000"/>
              </a:spcBef>
              <a:buNone/>
              <a:defRPr sz="2400" b="1" spc="200" baseline="0"/>
            </a:lvl1pPr>
            <a:lvl2pPr marL="228600">
              <a:lnSpc>
                <a:spcPct val="150000"/>
              </a:lnSpc>
              <a:spcBef>
                <a:spcPts val="1000"/>
              </a:spcBef>
              <a:defRPr sz="2400" spc="100" baseline="0"/>
            </a:lvl2pPr>
            <a:lvl3pPr marL="457200">
              <a:lnSpc>
                <a:spcPct val="150000"/>
              </a:lnSpc>
              <a:spcBef>
                <a:spcPts val="1000"/>
              </a:spcBef>
              <a:defRPr sz="2400" spc="100" baseline="0"/>
            </a:lvl3pPr>
            <a:lvl4pPr marL="685800">
              <a:lnSpc>
                <a:spcPct val="150000"/>
              </a:lnSpc>
              <a:spcBef>
                <a:spcPts val="1000"/>
              </a:spcBef>
              <a:defRPr sz="2400" spc="100" baseline="0"/>
            </a:lvl4pPr>
            <a:lvl5pPr marL="914400">
              <a:lnSpc>
                <a:spcPct val="150000"/>
              </a:lnSpc>
              <a:spcBef>
                <a:spcPts val="1000"/>
              </a:spcBef>
              <a:defRPr sz="2400" spc="10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2">
            <a:extLst>
              <a:ext uri="{FF2B5EF4-FFF2-40B4-BE49-F238E27FC236}">
                <a16:creationId xmlns=""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4" name="Slide Number Placeholder 3">
            <a:extLst>
              <a:ext uri="{FF2B5EF4-FFF2-40B4-BE49-F238E27FC236}">
                <a16:creationId xmlns=""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5" name="Straight Connector 4">
            <a:extLst>
              <a:ext uri="{FF2B5EF4-FFF2-40B4-BE49-F238E27FC236}">
                <a16:creationId xmlns=""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17844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60328C38-4E83-27EA-9D01-DDDF734988CA}"/>
              </a:ext>
            </a:extLst>
          </p:cNvPr>
          <p:cNvPicPr>
            <a:picLocks noChangeAspect="1"/>
          </p:cNvPicPr>
          <p:nvPr userDrawn="1"/>
        </p:nvPicPr>
        <p:blipFill>
          <a:blip r:embed="rId2"/>
          <a:stretch>
            <a:fillRect/>
          </a:stretch>
        </p:blipFill>
        <p:spPr>
          <a:xfrm>
            <a:off x="5370576" y="3428234"/>
            <a:ext cx="6821424" cy="3429766"/>
          </a:xfrm>
          <a:prstGeom prst="rect">
            <a:avLst/>
          </a:prstGeom>
        </p:spPr>
      </p:pic>
      <p:pic>
        <p:nvPicPr>
          <p:cNvPr id="10" name="Picture 9">
            <a:extLst>
              <a:ext uri="{FF2B5EF4-FFF2-40B4-BE49-F238E27FC236}">
                <a16:creationId xmlns="" xmlns:a16="http://schemas.microsoft.com/office/drawing/2014/main" id="{B270B91D-A39E-3D53-DBBB-DF836D19BE1A}"/>
              </a:ext>
            </a:extLst>
          </p:cNvPr>
          <p:cNvPicPr>
            <a:picLocks noChangeAspect="1"/>
          </p:cNvPicPr>
          <p:nvPr userDrawn="1"/>
        </p:nvPicPr>
        <p:blipFill>
          <a:blip r:embed="rId3"/>
          <a:stretch>
            <a:fillRect/>
          </a:stretch>
        </p:blipFill>
        <p:spPr>
          <a:xfrm>
            <a:off x="0" y="0"/>
            <a:ext cx="4654518" cy="5239512"/>
          </a:xfrm>
          <a:prstGeom prst="rect">
            <a:avLst/>
          </a:prstGeom>
        </p:spPr>
      </p:pic>
      <p:sp>
        <p:nvSpPr>
          <p:cNvPr id="12" name="Title 11">
            <a:extLst>
              <a:ext uri="{FF2B5EF4-FFF2-40B4-BE49-F238E27FC236}">
                <a16:creationId xmlns="" xmlns:a16="http://schemas.microsoft.com/office/drawing/2014/main" id="{3392E024-DB0F-45F6-7A0A-359A57817906}"/>
              </a:ext>
            </a:extLst>
          </p:cNvPr>
          <p:cNvSpPr>
            <a:spLocks noGrp="1"/>
          </p:cNvSpPr>
          <p:nvPr>
            <p:ph type="title"/>
          </p:nvPr>
        </p:nvSpPr>
        <p:spPr>
          <a:xfrm>
            <a:off x="612648" y="1216152"/>
            <a:ext cx="5184648" cy="4416552"/>
          </a:xfrm>
        </p:spPr>
        <p:txBody>
          <a:bodyPr lIns="0" rIns="0"/>
          <a:lstStyle>
            <a:lvl1pPr algn="r">
              <a:defRPr sz="4800" cap="all" spc="400" baseline="0"/>
            </a:lvl1pPr>
          </a:lstStyle>
          <a:p>
            <a:r>
              <a:rPr lang="en-US"/>
              <a:t>Click to edit Master title style</a:t>
            </a:r>
            <a:endParaRPr lang="en-US" dirty="0"/>
          </a:p>
        </p:txBody>
      </p:sp>
      <p:sp>
        <p:nvSpPr>
          <p:cNvPr id="14" name="Content Placeholder 13">
            <a:extLst>
              <a:ext uri="{FF2B5EF4-FFF2-40B4-BE49-F238E27FC236}">
                <a16:creationId xmlns="" xmlns:a16="http://schemas.microsoft.com/office/drawing/2014/main" id="{59AC38BE-9C76-A3FA-7823-F4A4B43AB754}"/>
              </a:ext>
            </a:extLst>
          </p:cNvPr>
          <p:cNvSpPr>
            <a:spLocks noGrp="1"/>
          </p:cNvSpPr>
          <p:nvPr>
            <p:ph sz="quarter" idx="13"/>
          </p:nvPr>
        </p:nvSpPr>
        <p:spPr>
          <a:xfrm>
            <a:off x="6400800" y="1216025"/>
            <a:ext cx="5184648" cy="4416425"/>
          </a:xfrm>
        </p:spPr>
        <p:txBody>
          <a:bodyPr anchor="ctr"/>
          <a:lstStyle>
            <a:lvl1pPr marL="0" indent="0">
              <a:lnSpc>
                <a:spcPct val="150000"/>
              </a:lnSpc>
              <a:spcBef>
                <a:spcPts val="1000"/>
              </a:spcBef>
              <a:buNone/>
              <a:defRPr sz="1600" spc="100" baseline="0"/>
            </a:lvl1pPr>
            <a:lvl2pPr marL="228600">
              <a:lnSpc>
                <a:spcPct val="150000"/>
              </a:lnSpc>
              <a:spcBef>
                <a:spcPts val="1000"/>
              </a:spcBef>
              <a:defRPr sz="1600" spc="100" baseline="0"/>
            </a:lvl2pPr>
            <a:lvl3pPr marL="457200">
              <a:lnSpc>
                <a:spcPct val="150000"/>
              </a:lnSpc>
              <a:spcBef>
                <a:spcPts val="1000"/>
              </a:spcBef>
              <a:defRPr sz="1600" spc="100" baseline="0"/>
            </a:lvl3pPr>
            <a:lvl4pPr marL="685800">
              <a:lnSpc>
                <a:spcPct val="150000"/>
              </a:lnSpc>
              <a:spcBef>
                <a:spcPts val="1000"/>
              </a:spcBef>
              <a:defRPr sz="1600" spc="100" baseline="0"/>
            </a:lvl4pPr>
            <a:lvl5pPr marL="914400">
              <a:lnSpc>
                <a:spcPct val="150000"/>
              </a:lnSpc>
              <a:spcBef>
                <a:spcPts val="1000"/>
              </a:spcBef>
              <a:defRPr sz="1600" spc="10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2">
            <a:extLst>
              <a:ext uri="{FF2B5EF4-FFF2-40B4-BE49-F238E27FC236}">
                <a16:creationId xmlns=""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4" name="Slide Number Placeholder 3">
            <a:extLst>
              <a:ext uri="{FF2B5EF4-FFF2-40B4-BE49-F238E27FC236}">
                <a16:creationId xmlns=""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5" name="Straight Connector 4">
            <a:extLst>
              <a:ext uri="{FF2B5EF4-FFF2-40B4-BE49-F238E27FC236}">
                <a16:creationId xmlns=""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61504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3FEC1861-1570-5A6A-D3BA-4A17F008A562}"/>
              </a:ext>
            </a:extLst>
          </p:cNvPr>
          <p:cNvPicPr>
            <a:picLocks noChangeAspect="1"/>
          </p:cNvPicPr>
          <p:nvPr userDrawn="1"/>
        </p:nvPicPr>
        <p:blipFill>
          <a:blip r:embed="rId2"/>
          <a:srcRect/>
          <a:stretch/>
        </p:blipFill>
        <p:spPr>
          <a:xfrm>
            <a:off x="0" y="0"/>
            <a:ext cx="12192000" cy="6858000"/>
          </a:xfrm>
          <a:prstGeom prst="rect">
            <a:avLst/>
          </a:prstGeom>
        </p:spPr>
      </p:pic>
      <p:sp>
        <p:nvSpPr>
          <p:cNvPr id="6" name="Title 1">
            <a:extLst>
              <a:ext uri="{FF2B5EF4-FFF2-40B4-BE49-F238E27FC236}">
                <a16:creationId xmlns="" xmlns:a16="http://schemas.microsoft.com/office/drawing/2014/main" id="{10B0FF2F-3458-EA78-83DC-46FB2E5CE154}"/>
              </a:ext>
            </a:extLst>
          </p:cNvPr>
          <p:cNvSpPr>
            <a:spLocks noGrp="1"/>
          </p:cNvSpPr>
          <p:nvPr>
            <p:ph type="ctrTitle" hasCustomPrompt="1"/>
          </p:nvPr>
        </p:nvSpPr>
        <p:spPr>
          <a:xfrm>
            <a:off x="1078992" y="1956816"/>
            <a:ext cx="10040112" cy="2387600"/>
          </a:xfrm>
        </p:spPr>
        <p:txBody>
          <a:bodyPr anchor="t">
            <a:noAutofit/>
          </a:bodyPr>
          <a:lstStyle>
            <a:lvl1pPr algn="l">
              <a:defRPr sz="9600" spc="300" baseline="0">
                <a:ln w="28575">
                  <a:solidFill>
                    <a:schemeClr val="tx1"/>
                  </a:solidFill>
                </a:ln>
                <a:noFill/>
              </a:defRPr>
            </a:lvl1pPr>
          </a:lstStyle>
          <a:p>
            <a:r>
              <a:rPr lang="en-US" dirty="0"/>
              <a:t>CLICK TO EDIT MASTER TITLE STYLE</a:t>
            </a:r>
          </a:p>
        </p:txBody>
      </p:sp>
      <p:sp>
        <p:nvSpPr>
          <p:cNvPr id="10" name="Subtitle 2">
            <a:extLst>
              <a:ext uri="{FF2B5EF4-FFF2-40B4-BE49-F238E27FC236}">
                <a16:creationId xmlns="" xmlns:a16="http://schemas.microsoft.com/office/drawing/2014/main" id="{DC93615E-193E-5253-6EE0-EC01791E3A3A}"/>
              </a:ext>
            </a:extLst>
          </p:cNvPr>
          <p:cNvSpPr>
            <a:spLocks noGrp="1"/>
          </p:cNvSpPr>
          <p:nvPr>
            <p:ph type="subTitle" idx="1"/>
          </p:nvPr>
        </p:nvSpPr>
        <p:spPr>
          <a:xfrm>
            <a:off x="1078992" y="4901184"/>
            <a:ext cx="10040112" cy="1280160"/>
          </a:xfrm>
        </p:spPr>
        <p:txBody>
          <a:bodyPr/>
          <a:lstStyle>
            <a:lvl1pPr marL="0" indent="0" algn="l">
              <a:buNone/>
              <a:defRPr sz="2400" b="1"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02635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4437D9B2-AE86-9092-7072-0F717E3CA831}"/>
              </a:ext>
            </a:extLst>
          </p:cNvPr>
          <p:cNvPicPr>
            <a:picLocks noChangeAspect="1"/>
          </p:cNvPicPr>
          <p:nvPr userDrawn="1"/>
        </p:nvPicPr>
        <p:blipFill>
          <a:blip r:embed="rId2"/>
          <a:stretch>
            <a:fillRect/>
          </a:stretch>
        </p:blipFill>
        <p:spPr>
          <a:xfrm>
            <a:off x="0" y="3655535"/>
            <a:ext cx="4727448" cy="3202465"/>
          </a:xfrm>
          <a:prstGeom prst="rect">
            <a:avLst/>
          </a:prstGeom>
        </p:spPr>
      </p:pic>
      <p:pic>
        <p:nvPicPr>
          <p:cNvPr id="9" name="Picture 8">
            <a:extLst>
              <a:ext uri="{FF2B5EF4-FFF2-40B4-BE49-F238E27FC236}">
                <a16:creationId xmlns="" xmlns:a16="http://schemas.microsoft.com/office/drawing/2014/main" id="{5BF7E0A5-7E8E-4A90-B415-12984C7AB24C}"/>
              </a:ext>
            </a:extLst>
          </p:cNvPr>
          <p:cNvPicPr>
            <a:picLocks noChangeAspect="1"/>
          </p:cNvPicPr>
          <p:nvPr userDrawn="1"/>
        </p:nvPicPr>
        <p:blipFill>
          <a:blip r:embed="rId3"/>
          <a:stretch>
            <a:fillRect/>
          </a:stretch>
        </p:blipFill>
        <p:spPr>
          <a:xfrm>
            <a:off x="6548245" y="0"/>
            <a:ext cx="5643755" cy="2313432"/>
          </a:xfrm>
          <a:prstGeom prst="rect">
            <a:avLst/>
          </a:prstGeom>
        </p:spPr>
      </p:pic>
      <p:sp>
        <p:nvSpPr>
          <p:cNvPr id="12" name="Title 11">
            <a:extLst>
              <a:ext uri="{FF2B5EF4-FFF2-40B4-BE49-F238E27FC236}">
                <a16:creationId xmlns="" xmlns:a16="http://schemas.microsoft.com/office/drawing/2014/main" id="{3392E024-DB0F-45F6-7A0A-359A57817906}"/>
              </a:ext>
            </a:extLst>
          </p:cNvPr>
          <p:cNvSpPr>
            <a:spLocks noGrp="1"/>
          </p:cNvSpPr>
          <p:nvPr>
            <p:ph type="title"/>
          </p:nvPr>
        </p:nvSpPr>
        <p:spPr>
          <a:xfrm>
            <a:off x="612648" y="1216152"/>
            <a:ext cx="5184648" cy="4416552"/>
          </a:xfrm>
        </p:spPr>
        <p:txBody>
          <a:bodyPr lIns="0" rIns="0"/>
          <a:lstStyle>
            <a:lvl1pPr algn="r">
              <a:defRPr sz="4800" cap="all" spc="400" baseline="0"/>
            </a:lvl1pPr>
          </a:lstStyle>
          <a:p>
            <a:r>
              <a:rPr lang="en-US"/>
              <a:t>Click to edit Master title style</a:t>
            </a:r>
            <a:endParaRPr lang="en-US" dirty="0"/>
          </a:p>
        </p:txBody>
      </p:sp>
      <p:sp>
        <p:nvSpPr>
          <p:cNvPr id="14" name="Content Placeholder 13">
            <a:extLst>
              <a:ext uri="{FF2B5EF4-FFF2-40B4-BE49-F238E27FC236}">
                <a16:creationId xmlns="" xmlns:a16="http://schemas.microsoft.com/office/drawing/2014/main" id="{59AC38BE-9C76-A3FA-7823-F4A4B43AB754}"/>
              </a:ext>
            </a:extLst>
          </p:cNvPr>
          <p:cNvSpPr>
            <a:spLocks noGrp="1"/>
          </p:cNvSpPr>
          <p:nvPr>
            <p:ph sz="quarter" idx="13"/>
          </p:nvPr>
        </p:nvSpPr>
        <p:spPr>
          <a:xfrm>
            <a:off x="6400800" y="1216025"/>
            <a:ext cx="5184648" cy="4416425"/>
          </a:xfrm>
        </p:spPr>
        <p:txBody>
          <a:bodyPr anchor="ctr"/>
          <a:lstStyle>
            <a:lvl1pPr marL="0" indent="0">
              <a:lnSpc>
                <a:spcPct val="150000"/>
              </a:lnSpc>
              <a:spcBef>
                <a:spcPts val="1000"/>
              </a:spcBef>
              <a:buNone/>
              <a:defRPr sz="1600" spc="100" baseline="0"/>
            </a:lvl1pPr>
            <a:lvl2pPr marL="228600">
              <a:lnSpc>
                <a:spcPct val="150000"/>
              </a:lnSpc>
              <a:spcBef>
                <a:spcPts val="1000"/>
              </a:spcBef>
              <a:defRPr sz="1600" spc="100" baseline="0"/>
            </a:lvl2pPr>
            <a:lvl3pPr marL="457200">
              <a:lnSpc>
                <a:spcPct val="150000"/>
              </a:lnSpc>
              <a:spcBef>
                <a:spcPts val="1000"/>
              </a:spcBef>
              <a:defRPr sz="1600" spc="100" baseline="0"/>
            </a:lvl3pPr>
            <a:lvl4pPr marL="685800">
              <a:lnSpc>
                <a:spcPct val="150000"/>
              </a:lnSpc>
              <a:spcBef>
                <a:spcPts val="1000"/>
              </a:spcBef>
              <a:defRPr sz="1600" spc="100" baseline="0"/>
            </a:lvl4pPr>
            <a:lvl5pPr marL="914400">
              <a:lnSpc>
                <a:spcPct val="150000"/>
              </a:lnSpc>
              <a:spcBef>
                <a:spcPts val="1000"/>
              </a:spcBef>
              <a:defRPr sz="1600" spc="10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2">
            <a:extLst>
              <a:ext uri="{FF2B5EF4-FFF2-40B4-BE49-F238E27FC236}">
                <a16:creationId xmlns=""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4" name="Slide Number Placeholder 3">
            <a:extLst>
              <a:ext uri="{FF2B5EF4-FFF2-40B4-BE49-F238E27FC236}">
                <a16:creationId xmlns=""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5" name="Straight Connector 4">
            <a:extLst>
              <a:ext uri="{FF2B5EF4-FFF2-40B4-BE49-F238E27FC236}">
                <a16:creationId xmlns=""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36802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AEFA7995-D0F4-05F2-CDF1-463407E3BA08}"/>
              </a:ext>
            </a:extLst>
          </p:cNvPr>
          <p:cNvPicPr>
            <a:picLocks noChangeAspect="1"/>
          </p:cNvPicPr>
          <p:nvPr userDrawn="1"/>
        </p:nvPicPr>
        <p:blipFill>
          <a:blip r:embed="rId2"/>
          <a:stretch>
            <a:fillRect/>
          </a:stretch>
        </p:blipFill>
        <p:spPr>
          <a:xfrm>
            <a:off x="7031909" y="0"/>
            <a:ext cx="5160091" cy="4041648"/>
          </a:xfrm>
          <a:prstGeom prst="rect">
            <a:avLst/>
          </a:prstGeom>
        </p:spPr>
      </p:pic>
      <p:pic>
        <p:nvPicPr>
          <p:cNvPr id="7" name="Picture 6">
            <a:extLst>
              <a:ext uri="{FF2B5EF4-FFF2-40B4-BE49-F238E27FC236}">
                <a16:creationId xmlns="" xmlns:a16="http://schemas.microsoft.com/office/drawing/2014/main" id="{792D768B-E662-B315-7576-313DFCE2AB40}"/>
              </a:ext>
            </a:extLst>
          </p:cNvPr>
          <p:cNvPicPr>
            <a:picLocks noChangeAspect="1"/>
          </p:cNvPicPr>
          <p:nvPr userDrawn="1"/>
        </p:nvPicPr>
        <p:blipFill>
          <a:blip r:embed="rId3"/>
          <a:stretch>
            <a:fillRect/>
          </a:stretch>
        </p:blipFill>
        <p:spPr>
          <a:xfrm>
            <a:off x="0" y="3127248"/>
            <a:ext cx="4162200" cy="3730752"/>
          </a:xfrm>
          <a:prstGeom prst="rect">
            <a:avLst/>
          </a:prstGeom>
        </p:spPr>
      </p:pic>
      <p:sp>
        <p:nvSpPr>
          <p:cNvPr id="2" name="Title 1">
            <a:extLst>
              <a:ext uri="{FF2B5EF4-FFF2-40B4-BE49-F238E27FC236}">
                <a16:creationId xmlns=""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a:t>Click to edit Master title style</a:t>
            </a:r>
            <a:endParaRPr lang="en-US" dirty="0"/>
          </a:p>
        </p:txBody>
      </p:sp>
      <p:sp>
        <p:nvSpPr>
          <p:cNvPr id="4" name="Content Placeholder 3">
            <a:extLst>
              <a:ext uri="{FF2B5EF4-FFF2-40B4-BE49-F238E27FC236}">
                <a16:creationId xmlns="" xmlns:a16="http://schemas.microsoft.com/office/drawing/2014/main" id="{C752CCA9-53A3-4DA5-AD45-C2A2C12A3A6A}"/>
              </a:ext>
            </a:extLst>
          </p:cNvPr>
          <p:cNvSpPr>
            <a:spLocks noGrp="1"/>
          </p:cNvSpPr>
          <p:nvPr>
            <p:ph sz="half" idx="2"/>
          </p:nvPr>
        </p:nvSpPr>
        <p:spPr>
          <a:xfrm>
            <a:off x="612647" y="2441448"/>
            <a:ext cx="10972800" cy="3044952"/>
          </a:xfrm>
        </p:spPr>
        <p:txBody>
          <a:bodyPr/>
          <a:lstStyle>
            <a:lvl1pPr>
              <a:lnSpc>
                <a:spcPct val="100000"/>
              </a:lnSpc>
              <a:spcBef>
                <a:spcPts val="1000"/>
              </a:spcBef>
              <a:defRPr sz="1600" spc="100" baseline="0"/>
            </a:lvl1pPr>
            <a:lvl2pPr>
              <a:lnSpc>
                <a:spcPct val="100000"/>
              </a:lnSpc>
              <a:spcBef>
                <a:spcPts val="1000"/>
              </a:spcBef>
              <a:defRPr sz="1400" spc="100" baseline="0"/>
            </a:lvl2pPr>
            <a:lvl3pPr>
              <a:lnSpc>
                <a:spcPct val="100000"/>
              </a:lnSpc>
              <a:spcBef>
                <a:spcPts val="1000"/>
              </a:spcBef>
              <a:defRPr sz="1200" spc="100" baseline="0"/>
            </a:lvl3pPr>
            <a:lvl4pPr>
              <a:lnSpc>
                <a:spcPct val="100000"/>
              </a:lnSpc>
              <a:spcBef>
                <a:spcPts val="1000"/>
              </a:spcBef>
              <a:defRPr sz="1100" spc="100" baseline="0"/>
            </a:lvl4pPr>
            <a:lvl5pPr>
              <a:lnSpc>
                <a:spcPct val="100000"/>
              </a:lnSpc>
              <a:spcBef>
                <a:spcPts val="1000"/>
              </a:spcBef>
              <a:defRPr sz="1100" spc="10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a:extLst>
              <a:ext uri="{FF2B5EF4-FFF2-40B4-BE49-F238E27FC236}">
                <a16:creationId xmlns=""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9" name="Slide Number Placeholder 8">
            <a:extLst>
              <a:ext uri="{FF2B5EF4-FFF2-40B4-BE49-F238E27FC236}">
                <a16:creationId xmlns=""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10" name="Straight Connector 9">
            <a:extLst>
              <a:ext uri="{FF2B5EF4-FFF2-40B4-BE49-F238E27FC236}">
                <a16:creationId xmlns=""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5839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078303F0-A6CC-605A-D08C-4E4ED07C2FB4}"/>
              </a:ext>
            </a:extLst>
          </p:cNvPr>
          <p:cNvPicPr>
            <a:picLocks noChangeAspect="1"/>
          </p:cNvPicPr>
          <p:nvPr userDrawn="1"/>
        </p:nvPicPr>
        <p:blipFill>
          <a:blip r:embed="rId2"/>
          <a:stretch>
            <a:fillRect/>
          </a:stretch>
        </p:blipFill>
        <p:spPr>
          <a:xfrm>
            <a:off x="0" y="0"/>
            <a:ext cx="4196903" cy="3611880"/>
          </a:xfrm>
          <a:prstGeom prst="rect">
            <a:avLst/>
          </a:prstGeom>
        </p:spPr>
      </p:pic>
      <p:pic>
        <p:nvPicPr>
          <p:cNvPr id="3" name="Picture 2">
            <a:extLst>
              <a:ext uri="{FF2B5EF4-FFF2-40B4-BE49-F238E27FC236}">
                <a16:creationId xmlns="" xmlns:a16="http://schemas.microsoft.com/office/drawing/2014/main" id="{904458FB-E7BB-F476-4A31-9C5AA406E252}"/>
              </a:ext>
            </a:extLst>
          </p:cNvPr>
          <p:cNvPicPr>
            <a:picLocks noChangeAspect="1"/>
          </p:cNvPicPr>
          <p:nvPr userDrawn="1"/>
        </p:nvPicPr>
        <p:blipFill>
          <a:blip r:embed="rId3"/>
          <a:stretch>
            <a:fillRect/>
          </a:stretch>
        </p:blipFill>
        <p:spPr>
          <a:xfrm>
            <a:off x="6202680" y="4079057"/>
            <a:ext cx="5989320" cy="2778943"/>
          </a:xfrm>
          <a:prstGeom prst="rect">
            <a:avLst/>
          </a:prstGeom>
        </p:spPr>
      </p:pic>
      <p:sp>
        <p:nvSpPr>
          <p:cNvPr id="12" name="Title 11">
            <a:extLst>
              <a:ext uri="{FF2B5EF4-FFF2-40B4-BE49-F238E27FC236}">
                <a16:creationId xmlns="" xmlns:a16="http://schemas.microsoft.com/office/drawing/2014/main" id="{3392E024-DB0F-45F6-7A0A-359A57817906}"/>
              </a:ext>
            </a:extLst>
          </p:cNvPr>
          <p:cNvSpPr>
            <a:spLocks noGrp="1"/>
          </p:cNvSpPr>
          <p:nvPr>
            <p:ph type="title"/>
          </p:nvPr>
        </p:nvSpPr>
        <p:spPr>
          <a:xfrm>
            <a:off x="3063240" y="2651760"/>
            <a:ext cx="6309360" cy="1580714"/>
          </a:xfrm>
        </p:spPr>
        <p:txBody>
          <a:bodyPr lIns="91440" rIns="91440" anchor="t"/>
          <a:lstStyle>
            <a:lvl1pPr algn="l">
              <a:lnSpc>
                <a:spcPct val="100000"/>
              </a:lnSpc>
              <a:defRPr sz="2800" cap="none" spc="200" baseline="0"/>
            </a:lvl1pPr>
          </a:lstStyle>
          <a:p>
            <a:r>
              <a:rPr lang="en-US"/>
              <a:t>Click to edit Master title style</a:t>
            </a:r>
            <a:endParaRPr lang="en-US" dirty="0"/>
          </a:p>
        </p:txBody>
      </p:sp>
      <p:sp>
        <p:nvSpPr>
          <p:cNvPr id="16" name="Text Placeholder 15">
            <a:extLst>
              <a:ext uri="{FF2B5EF4-FFF2-40B4-BE49-F238E27FC236}">
                <a16:creationId xmlns="" xmlns:a16="http://schemas.microsoft.com/office/drawing/2014/main" id="{94138E8D-4D76-2023-4B97-8ACB8894C5F1}"/>
              </a:ext>
            </a:extLst>
          </p:cNvPr>
          <p:cNvSpPr>
            <a:spLocks noGrp="1"/>
          </p:cNvSpPr>
          <p:nvPr>
            <p:ph type="body" sz="quarter" idx="13"/>
          </p:nvPr>
        </p:nvSpPr>
        <p:spPr>
          <a:xfrm>
            <a:off x="3063240" y="4232475"/>
            <a:ext cx="5775960" cy="333945"/>
          </a:xfrm>
        </p:spPr>
        <p:txBody>
          <a:bodyPr/>
          <a:lstStyle>
            <a:lvl1pPr marL="0" indent="0">
              <a:buNone/>
              <a:defRPr sz="1800" spc="200" baseline="0"/>
            </a:lvl1pPr>
          </a:lstStyle>
          <a:p>
            <a:pPr lvl="0"/>
            <a:r>
              <a:rPr lang="en-US"/>
              <a:t>Click to edit Master text styles</a:t>
            </a:r>
          </a:p>
        </p:txBody>
      </p:sp>
      <p:sp>
        <p:nvSpPr>
          <p:cNvPr id="17" name="Text Placeholder 13">
            <a:extLst>
              <a:ext uri="{FF2B5EF4-FFF2-40B4-BE49-F238E27FC236}">
                <a16:creationId xmlns="" xmlns:a16="http://schemas.microsoft.com/office/drawing/2014/main" id="{D1FFE415-7AFC-D826-1BD1-1993DED3B01D}"/>
              </a:ext>
            </a:extLst>
          </p:cNvPr>
          <p:cNvSpPr>
            <a:spLocks noGrp="1"/>
          </p:cNvSpPr>
          <p:nvPr>
            <p:ph type="body" sz="quarter" idx="15" hasCustomPrompt="1"/>
          </p:nvPr>
        </p:nvSpPr>
        <p:spPr>
          <a:xfrm>
            <a:off x="9737922" y="3591339"/>
            <a:ext cx="1171575" cy="2387600"/>
          </a:xfrm>
        </p:spPr>
        <p:txBody>
          <a:bodyPr vert="horz" lIns="91440" tIns="45720" rIns="91440" bIns="45720" rtlCol="0" anchor="t">
            <a:noAutofit/>
          </a:bodyPr>
          <a:lstStyle>
            <a:lvl1pPr marL="0" indent="0">
              <a:buNone/>
              <a:defRPr lang="en-US" sz="17000" b="1" cap="all" spc="300" dirty="0">
                <a:ln w="28575">
                  <a:solidFill>
                    <a:schemeClr val="tx1"/>
                  </a:solidFill>
                </a:ln>
                <a:noFill/>
                <a:latin typeface="+mj-lt"/>
                <a:ea typeface="+mj-ea"/>
              </a:defRPr>
            </a:lvl1pPr>
          </a:lstStyle>
          <a:p>
            <a:pPr marL="914400" lvl="0" indent="-1143000">
              <a:spcBef>
                <a:spcPct val="0"/>
              </a:spcBef>
            </a:pPr>
            <a:r>
              <a:rPr lang="en-US" dirty="0"/>
              <a:t>”</a:t>
            </a:r>
          </a:p>
        </p:txBody>
      </p:sp>
      <p:sp>
        <p:nvSpPr>
          <p:cNvPr id="18" name="Text Placeholder 13">
            <a:extLst>
              <a:ext uri="{FF2B5EF4-FFF2-40B4-BE49-F238E27FC236}">
                <a16:creationId xmlns="" xmlns:a16="http://schemas.microsoft.com/office/drawing/2014/main" id="{0962DFC0-ADB3-684B-6F72-9C45BB48C248}"/>
              </a:ext>
            </a:extLst>
          </p:cNvPr>
          <p:cNvSpPr>
            <a:spLocks noGrp="1"/>
          </p:cNvSpPr>
          <p:nvPr>
            <p:ph type="body" sz="quarter" idx="14" hasCustomPrompt="1"/>
          </p:nvPr>
        </p:nvSpPr>
        <p:spPr>
          <a:xfrm>
            <a:off x="1209261" y="1982216"/>
            <a:ext cx="1171575" cy="2386584"/>
          </a:xfrm>
        </p:spPr>
        <p:txBody>
          <a:bodyPr vert="horz" lIns="91440" tIns="45720" rIns="91440" bIns="45720" rtlCol="0" anchor="t">
            <a:noAutofit/>
          </a:bodyPr>
          <a:lstStyle>
            <a:lvl1pPr marL="0" indent="0">
              <a:buNone/>
              <a:defRPr lang="en-US" sz="17000" b="1" cap="all" spc="300" dirty="0">
                <a:ln w="28575">
                  <a:solidFill>
                    <a:schemeClr val="tx1"/>
                  </a:solidFill>
                </a:ln>
                <a:noFill/>
                <a:latin typeface="+mj-lt"/>
                <a:ea typeface="+mj-ea"/>
              </a:defRPr>
            </a:lvl1pPr>
          </a:lstStyle>
          <a:p>
            <a:pPr marL="914400" lvl="0" indent="-1143000">
              <a:spcBef>
                <a:spcPct val="0"/>
              </a:spcBef>
            </a:pPr>
            <a:r>
              <a:rPr lang="en-US" dirty="0"/>
              <a:t>“</a:t>
            </a:r>
          </a:p>
        </p:txBody>
      </p:sp>
    </p:spTree>
    <p:extLst>
      <p:ext uri="{BB962C8B-B14F-4D97-AF65-F5344CB8AC3E}">
        <p14:creationId xmlns:p14="http://schemas.microsoft.com/office/powerpoint/2010/main" val="3330879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x4">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B6C6FB24-160F-388E-8450-E5C970E243AB}"/>
              </a:ext>
            </a:extLst>
          </p:cNvPr>
          <p:cNvPicPr>
            <a:picLocks noChangeAspect="1"/>
          </p:cNvPicPr>
          <p:nvPr userDrawn="1"/>
        </p:nvPicPr>
        <p:blipFill>
          <a:blip r:embed="rId2"/>
          <a:stretch>
            <a:fillRect/>
          </a:stretch>
        </p:blipFill>
        <p:spPr>
          <a:xfrm>
            <a:off x="0" y="1764792"/>
            <a:ext cx="5359935" cy="5093208"/>
          </a:xfrm>
          <a:prstGeom prst="rect">
            <a:avLst/>
          </a:prstGeom>
        </p:spPr>
      </p:pic>
      <p:pic>
        <p:nvPicPr>
          <p:cNvPr id="23" name="Picture 22">
            <a:extLst>
              <a:ext uri="{FF2B5EF4-FFF2-40B4-BE49-F238E27FC236}">
                <a16:creationId xmlns="" xmlns:a16="http://schemas.microsoft.com/office/drawing/2014/main" id="{D0AF7F25-1C65-DB7F-9FA3-300318BD4BF4}"/>
              </a:ext>
            </a:extLst>
          </p:cNvPr>
          <p:cNvPicPr>
            <a:picLocks noChangeAspect="1"/>
          </p:cNvPicPr>
          <p:nvPr userDrawn="1"/>
        </p:nvPicPr>
        <p:blipFill>
          <a:blip r:embed="rId3"/>
          <a:stretch>
            <a:fillRect/>
          </a:stretch>
        </p:blipFill>
        <p:spPr>
          <a:xfrm>
            <a:off x="9262085" y="0"/>
            <a:ext cx="2929915" cy="2752344"/>
          </a:xfrm>
          <a:prstGeom prst="rect">
            <a:avLst/>
          </a:prstGeom>
        </p:spPr>
      </p:pic>
      <p:sp>
        <p:nvSpPr>
          <p:cNvPr id="25" name="Title 1">
            <a:extLst>
              <a:ext uri="{FF2B5EF4-FFF2-40B4-BE49-F238E27FC236}">
                <a16:creationId xmlns="" xmlns:a16="http://schemas.microsoft.com/office/drawing/2014/main" id="{DCE0745D-AFE6-DE6D-B026-1FF13F34E628}"/>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a:t>Click to edit Master title style</a:t>
            </a:r>
            <a:endParaRPr lang="en-US" dirty="0"/>
          </a:p>
        </p:txBody>
      </p:sp>
      <p:sp>
        <p:nvSpPr>
          <p:cNvPr id="6" name="Picture Placeholder 23">
            <a:extLst>
              <a:ext uri="{FF2B5EF4-FFF2-40B4-BE49-F238E27FC236}">
                <a16:creationId xmlns="" xmlns:a16="http://schemas.microsoft.com/office/drawing/2014/main" id="{5E48B363-63E8-4F17-842B-53AD935A6529}"/>
              </a:ext>
            </a:extLst>
          </p:cNvPr>
          <p:cNvSpPr>
            <a:spLocks noGrp="1"/>
          </p:cNvSpPr>
          <p:nvPr>
            <p:ph type="pic" sz="quarter" idx="13"/>
          </p:nvPr>
        </p:nvSpPr>
        <p:spPr>
          <a:xfrm>
            <a:off x="960120" y="2450592"/>
            <a:ext cx="2057400" cy="2057400"/>
          </a:xfrm>
        </p:spPr>
        <p:txBody>
          <a:bodyPr>
            <a:normAutofit/>
          </a:bodyPr>
          <a:lstStyle>
            <a:lvl1pPr marL="0" indent="0">
              <a:buNone/>
              <a:defRPr sz="1400">
                <a:solidFill>
                  <a:schemeClr val="tx1"/>
                </a:solidFill>
              </a:defRPr>
            </a:lvl1pPr>
          </a:lstStyle>
          <a:p>
            <a:r>
              <a:rPr lang="en-US" dirty="0"/>
              <a:t>Click icon to add picture</a:t>
            </a:r>
          </a:p>
        </p:txBody>
      </p:sp>
      <p:sp>
        <p:nvSpPr>
          <p:cNvPr id="10" name="Text Placeholder 28">
            <a:extLst>
              <a:ext uri="{FF2B5EF4-FFF2-40B4-BE49-F238E27FC236}">
                <a16:creationId xmlns="" xmlns:a16="http://schemas.microsoft.com/office/drawing/2014/main" id="{CC3A7E03-4F06-4380-90A1-845651EEA3C0}"/>
              </a:ext>
            </a:extLst>
          </p:cNvPr>
          <p:cNvSpPr>
            <a:spLocks noGrp="1"/>
          </p:cNvSpPr>
          <p:nvPr>
            <p:ph type="body" sz="quarter" idx="17" hasCustomPrompt="1"/>
          </p:nvPr>
        </p:nvSpPr>
        <p:spPr>
          <a:xfrm>
            <a:off x="858956" y="4611550"/>
            <a:ext cx="2286000" cy="274320"/>
          </a:xfrm>
        </p:spPr>
        <p:txBody>
          <a:bodyPr lIns="0" tIns="0" rIns="0" bIns="0" anchor="ctr">
            <a:noAutofit/>
          </a:bodyPr>
          <a:lstStyle>
            <a:lvl1pPr marL="0" indent="0" algn="ctr">
              <a:lnSpc>
                <a:spcPct val="100000"/>
              </a:lnSpc>
              <a:spcBef>
                <a:spcPts val="0"/>
              </a:spcBef>
              <a:buNone/>
              <a:defRPr sz="1400" b="1" cap="all" spc="200" baseline="0">
                <a:solidFill>
                  <a:schemeClr val="tx1"/>
                </a:solidFill>
                <a:latin typeface="+mj-lt"/>
              </a:defRPr>
            </a:lvl1pPr>
          </a:lstStyle>
          <a:p>
            <a:pPr lvl="0"/>
            <a:r>
              <a:rPr lang="en-US" dirty="0"/>
              <a:t>Name</a:t>
            </a:r>
          </a:p>
        </p:txBody>
      </p:sp>
      <p:sp>
        <p:nvSpPr>
          <p:cNvPr id="11" name="Text Placeholder 28">
            <a:extLst>
              <a:ext uri="{FF2B5EF4-FFF2-40B4-BE49-F238E27FC236}">
                <a16:creationId xmlns="" xmlns:a16="http://schemas.microsoft.com/office/drawing/2014/main" id="{31AF5791-727B-438A-A7EF-5D132167C89B}"/>
              </a:ext>
            </a:extLst>
          </p:cNvPr>
          <p:cNvSpPr>
            <a:spLocks noGrp="1"/>
          </p:cNvSpPr>
          <p:nvPr>
            <p:ph type="body" sz="quarter" idx="18" hasCustomPrompt="1"/>
          </p:nvPr>
        </p:nvSpPr>
        <p:spPr>
          <a:xfrm>
            <a:off x="858956" y="4865225"/>
            <a:ext cx="2286000" cy="182880"/>
          </a:xfrm>
        </p:spPr>
        <p:txBody>
          <a:bodyPr lIns="0" tIns="0" rIns="0" bIns="0">
            <a:noAutofit/>
          </a:bodyPr>
          <a:lstStyle>
            <a:lvl1pPr marL="0" indent="0" algn="ctr">
              <a:lnSpc>
                <a:spcPct val="100000"/>
              </a:lnSpc>
              <a:spcBef>
                <a:spcPts val="0"/>
              </a:spcBef>
              <a:buNone/>
              <a:defRPr sz="1200" b="0" spc="200" baseline="0">
                <a:solidFill>
                  <a:schemeClr val="tx1"/>
                </a:solidFill>
              </a:defRPr>
            </a:lvl1pPr>
          </a:lstStyle>
          <a:p>
            <a:pPr lvl="0"/>
            <a:r>
              <a:rPr lang="en-US" dirty="0"/>
              <a:t>Title</a:t>
            </a:r>
          </a:p>
        </p:txBody>
      </p:sp>
      <p:sp>
        <p:nvSpPr>
          <p:cNvPr id="7" name="Picture Placeholder 23">
            <a:extLst>
              <a:ext uri="{FF2B5EF4-FFF2-40B4-BE49-F238E27FC236}">
                <a16:creationId xmlns="" xmlns:a16="http://schemas.microsoft.com/office/drawing/2014/main" id="{9ABA5222-6FD6-405B-8AC8-18022C36590F}"/>
              </a:ext>
            </a:extLst>
          </p:cNvPr>
          <p:cNvSpPr>
            <a:spLocks noGrp="1"/>
          </p:cNvSpPr>
          <p:nvPr>
            <p:ph type="pic" sz="quarter" idx="14"/>
          </p:nvPr>
        </p:nvSpPr>
        <p:spPr>
          <a:xfrm>
            <a:off x="3730752" y="2450592"/>
            <a:ext cx="2057400" cy="2057400"/>
          </a:xfrm>
        </p:spPr>
        <p:txBody>
          <a:bodyPr>
            <a:normAutofit/>
          </a:bodyPr>
          <a:lstStyle>
            <a:lvl1pPr marL="0" indent="0">
              <a:buNone/>
              <a:defRPr sz="1400">
                <a:solidFill>
                  <a:schemeClr val="tx1"/>
                </a:solidFill>
              </a:defRPr>
            </a:lvl1pPr>
          </a:lstStyle>
          <a:p>
            <a:r>
              <a:rPr lang="en-US" dirty="0"/>
              <a:t>Click icon to add picture</a:t>
            </a:r>
          </a:p>
        </p:txBody>
      </p:sp>
      <p:sp>
        <p:nvSpPr>
          <p:cNvPr id="12" name="Text Placeholder 28">
            <a:extLst>
              <a:ext uri="{FF2B5EF4-FFF2-40B4-BE49-F238E27FC236}">
                <a16:creationId xmlns="" xmlns:a16="http://schemas.microsoft.com/office/drawing/2014/main" id="{A1A33FCF-D2EB-478E-8679-428657895F76}"/>
              </a:ext>
            </a:extLst>
          </p:cNvPr>
          <p:cNvSpPr>
            <a:spLocks noGrp="1"/>
          </p:cNvSpPr>
          <p:nvPr>
            <p:ph type="body" sz="quarter" idx="19" hasCustomPrompt="1"/>
          </p:nvPr>
        </p:nvSpPr>
        <p:spPr>
          <a:xfrm>
            <a:off x="3629588" y="4611550"/>
            <a:ext cx="2286000" cy="274320"/>
          </a:xfrm>
        </p:spPr>
        <p:txBody>
          <a:bodyPr lIns="0" tIns="0" rIns="0" bIns="0" anchor="ctr">
            <a:noAutofit/>
          </a:bodyPr>
          <a:lstStyle>
            <a:lvl1pPr marL="0" indent="0" algn="ctr">
              <a:lnSpc>
                <a:spcPct val="100000"/>
              </a:lnSpc>
              <a:spcBef>
                <a:spcPts val="0"/>
              </a:spcBef>
              <a:buNone/>
              <a:defRPr sz="1400" b="1" cap="all" spc="200" baseline="0">
                <a:solidFill>
                  <a:schemeClr val="tx1"/>
                </a:solidFill>
                <a:latin typeface="+mj-lt"/>
              </a:defRPr>
            </a:lvl1pPr>
          </a:lstStyle>
          <a:p>
            <a:pPr lvl="0"/>
            <a:r>
              <a:rPr lang="en-US" dirty="0"/>
              <a:t>Name</a:t>
            </a:r>
          </a:p>
        </p:txBody>
      </p:sp>
      <p:sp>
        <p:nvSpPr>
          <p:cNvPr id="13" name="Text Placeholder 28">
            <a:extLst>
              <a:ext uri="{FF2B5EF4-FFF2-40B4-BE49-F238E27FC236}">
                <a16:creationId xmlns="" xmlns:a16="http://schemas.microsoft.com/office/drawing/2014/main" id="{55274EF8-F641-41B2-89C1-FD94AFA48684}"/>
              </a:ext>
            </a:extLst>
          </p:cNvPr>
          <p:cNvSpPr>
            <a:spLocks noGrp="1"/>
          </p:cNvSpPr>
          <p:nvPr>
            <p:ph type="body" sz="quarter" idx="20" hasCustomPrompt="1"/>
          </p:nvPr>
        </p:nvSpPr>
        <p:spPr>
          <a:xfrm>
            <a:off x="3629588" y="4865225"/>
            <a:ext cx="2286000" cy="182880"/>
          </a:xfrm>
        </p:spPr>
        <p:txBody>
          <a:bodyPr lIns="0" tIns="0" rIns="0" bIns="0">
            <a:noAutofit/>
          </a:bodyPr>
          <a:lstStyle>
            <a:lvl1pPr marL="0" indent="0" algn="ctr">
              <a:lnSpc>
                <a:spcPct val="100000"/>
              </a:lnSpc>
              <a:spcBef>
                <a:spcPts val="0"/>
              </a:spcBef>
              <a:buNone/>
              <a:defRPr sz="1200" b="0" spc="200" baseline="0">
                <a:solidFill>
                  <a:schemeClr val="tx1"/>
                </a:solidFill>
              </a:defRPr>
            </a:lvl1pPr>
          </a:lstStyle>
          <a:p>
            <a:pPr lvl="0"/>
            <a:r>
              <a:rPr lang="en-US" dirty="0"/>
              <a:t>Title</a:t>
            </a:r>
          </a:p>
        </p:txBody>
      </p:sp>
      <p:sp>
        <p:nvSpPr>
          <p:cNvPr id="8" name="Picture Placeholder 23">
            <a:extLst>
              <a:ext uri="{FF2B5EF4-FFF2-40B4-BE49-F238E27FC236}">
                <a16:creationId xmlns="" xmlns:a16="http://schemas.microsoft.com/office/drawing/2014/main" id="{124DE785-775F-4AE4-94B3-FA728188EBA5}"/>
              </a:ext>
            </a:extLst>
          </p:cNvPr>
          <p:cNvSpPr>
            <a:spLocks noGrp="1"/>
          </p:cNvSpPr>
          <p:nvPr>
            <p:ph type="pic" sz="quarter" idx="15"/>
          </p:nvPr>
        </p:nvSpPr>
        <p:spPr>
          <a:xfrm>
            <a:off x="6464808" y="2450592"/>
            <a:ext cx="2057400" cy="2057400"/>
          </a:xfrm>
        </p:spPr>
        <p:txBody>
          <a:bodyPr>
            <a:normAutofit/>
          </a:bodyPr>
          <a:lstStyle>
            <a:lvl1pPr marL="0" indent="0">
              <a:buNone/>
              <a:defRPr sz="1400">
                <a:solidFill>
                  <a:schemeClr val="tx1"/>
                </a:solidFill>
              </a:defRPr>
            </a:lvl1pPr>
          </a:lstStyle>
          <a:p>
            <a:r>
              <a:rPr lang="en-US" dirty="0"/>
              <a:t>Click icon to add picture</a:t>
            </a:r>
          </a:p>
        </p:txBody>
      </p:sp>
      <p:sp>
        <p:nvSpPr>
          <p:cNvPr id="14" name="Text Placeholder 28">
            <a:extLst>
              <a:ext uri="{FF2B5EF4-FFF2-40B4-BE49-F238E27FC236}">
                <a16:creationId xmlns="" xmlns:a16="http://schemas.microsoft.com/office/drawing/2014/main" id="{5A429D4E-B795-4E55-852E-9E161F9EBD36}"/>
              </a:ext>
            </a:extLst>
          </p:cNvPr>
          <p:cNvSpPr>
            <a:spLocks noGrp="1"/>
          </p:cNvSpPr>
          <p:nvPr>
            <p:ph type="body" sz="quarter" idx="21" hasCustomPrompt="1"/>
          </p:nvPr>
        </p:nvSpPr>
        <p:spPr>
          <a:xfrm>
            <a:off x="6363644" y="4611550"/>
            <a:ext cx="2286000" cy="274320"/>
          </a:xfrm>
        </p:spPr>
        <p:txBody>
          <a:bodyPr lIns="0" tIns="0" rIns="0" bIns="0" anchor="ctr">
            <a:noAutofit/>
          </a:bodyPr>
          <a:lstStyle>
            <a:lvl1pPr marL="0" indent="0" algn="ctr">
              <a:lnSpc>
                <a:spcPct val="100000"/>
              </a:lnSpc>
              <a:spcBef>
                <a:spcPts val="0"/>
              </a:spcBef>
              <a:buNone/>
              <a:defRPr sz="1400" b="1" cap="all" spc="200" baseline="0">
                <a:solidFill>
                  <a:schemeClr val="tx1"/>
                </a:solidFill>
                <a:latin typeface="+mj-lt"/>
              </a:defRPr>
            </a:lvl1pPr>
          </a:lstStyle>
          <a:p>
            <a:pPr lvl="0"/>
            <a:r>
              <a:rPr lang="en-US" dirty="0"/>
              <a:t>Name</a:t>
            </a:r>
          </a:p>
        </p:txBody>
      </p:sp>
      <p:sp>
        <p:nvSpPr>
          <p:cNvPr id="15" name="Text Placeholder 28">
            <a:extLst>
              <a:ext uri="{FF2B5EF4-FFF2-40B4-BE49-F238E27FC236}">
                <a16:creationId xmlns="" xmlns:a16="http://schemas.microsoft.com/office/drawing/2014/main" id="{41D297CB-52EE-4DE4-AEAC-CD4AAF2BF17B}"/>
              </a:ext>
            </a:extLst>
          </p:cNvPr>
          <p:cNvSpPr>
            <a:spLocks noGrp="1"/>
          </p:cNvSpPr>
          <p:nvPr>
            <p:ph type="body" sz="quarter" idx="22" hasCustomPrompt="1"/>
          </p:nvPr>
        </p:nvSpPr>
        <p:spPr>
          <a:xfrm>
            <a:off x="6363644" y="4865225"/>
            <a:ext cx="2286000" cy="182880"/>
          </a:xfrm>
        </p:spPr>
        <p:txBody>
          <a:bodyPr lIns="0" tIns="0" rIns="0" bIns="0">
            <a:noAutofit/>
          </a:bodyPr>
          <a:lstStyle>
            <a:lvl1pPr marL="0" indent="0" algn="ctr">
              <a:lnSpc>
                <a:spcPct val="100000"/>
              </a:lnSpc>
              <a:spcBef>
                <a:spcPts val="0"/>
              </a:spcBef>
              <a:buNone/>
              <a:defRPr sz="1200" b="0" spc="200" baseline="0">
                <a:solidFill>
                  <a:schemeClr val="tx1"/>
                </a:solidFill>
              </a:defRPr>
            </a:lvl1pPr>
          </a:lstStyle>
          <a:p>
            <a:pPr lvl="0"/>
            <a:r>
              <a:rPr lang="en-US" dirty="0"/>
              <a:t>Title</a:t>
            </a:r>
          </a:p>
        </p:txBody>
      </p:sp>
      <p:sp>
        <p:nvSpPr>
          <p:cNvPr id="9" name="Picture Placeholder 23">
            <a:extLst>
              <a:ext uri="{FF2B5EF4-FFF2-40B4-BE49-F238E27FC236}">
                <a16:creationId xmlns="" xmlns:a16="http://schemas.microsoft.com/office/drawing/2014/main" id="{F5694B35-7776-4DB9-9EB7-3AF076EC357D}"/>
              </a:ext>
            </a:extLst>
          </p:cNvPr>
          <p:cNvSpPr>
            <a:spLocks noGrp="1"/>
          </p:cNvSpPr>
          <p:nvPr>
            <p:ph type="pic" sz="quarter" idx="16"/>
          </p:nvPr>
        </p:nvSpPr>
        <p:spPr>
          <a:xfrm>
            <a:off x="9198864" y="2450592"/>
            <a:ext cx="2057400" cy="2057400"/>
          </a:xfrm>
        </p:spPr>
        <p:txBody>
          <a:bodyPr>
            <a:normAutofit/>
          </a:bodyPr>
          <a:lstStyle>
            <a:lvl1pPr marL="0" indent="0">
              <a:buNone/>
              <a:defRPr sz="1400">
                <a:solidFill>
                  <a:schemeClr val="tx1"/>
                </a:solidFill>
              </a:defRPr>
            </a:lvl1pPr>
          </a:lstStyle>
          <a:p>
            <a:r>
              <a:rPr lang="en-US" dirty="0"/>
              <a:t>Click icon to add picture</a:t>
            </a:r>
          </a:p>
        </p:txBody>
      </p:sp>
      <p:sp>
        <p:nvSpPr>
          <p:cNvPr id="16" name="Text Placeholder 28">
            <a:extLst>
              <a:ext uri="{FF2B5EF4-FFF2-40B4-BE49-F238E27FC236}">
                <a16:creationId xmlns="" xmlns:a16="http://schemas.microsoft.com/office/drawing/2014/main" id="{AD7B736B-3A10-499F-8F23-4437982C8231}"/>
              </a:ext>
            </a:extLst>
          </p:cNvPr>
          <p:cNvSpPr>
            <a:spLocks noGrp="1"/>
          </p:cNvSpPr>
          <p:nvPr>
            <p:ph type="body" sz="quarter" idx="23" hasCustomPrompt="1"/>
          </p:nvPr>
        </p:nvSpPr>
        <p:spPr>
          <a:xfrm>
            <a:off x="9097700" y="4611550"/>
            <a:ext cx="2286000" cy="274320"/>
          </a:xfrm>
        </p:spPr>
        <p:txBody>
          <a:bodyPr lIns="0" tIns="0" rIns="0" bIns="0" anchor="ctr">
            <a:noAutofit/>
          </a:bodyPr>
          <a:lstStyle>
            <a:lvl1pPr marL="0" indent="0" algn="ctr">
              <a:lnSpc>
                <a:spcPct val="100000"/>
              </a:lnSpc>
              <a:spcBef>
                <a:spcPts val="0"/>
              </a:spcBef>
              <a:buNone/>
              <a:defRPr sz="1400" b="1" cap="all" spc="200" baseline="0">
                <a:solidFill>
                  <a:schemeClr val="tx1"/>
                </a:solidFill>
                <a:latin typeface="+mj-lt"/>
              </a:defRPr>
            </a:lvl1pPr>
          </a:lstStyle>
          <a:p>
            <a:pPr lvl="0"/>
            <a:r>
              <a:rPr lang="en-US" dirty="0"/>
              <a:t>Name</a:t>
            </a:r>
          </a:p>
        </p:txBody>
      </p:sp>
      <p:sp>
        <p:nvSpPr>
          <p:cNvPr id="17" name="Text Placeholder 28">
            <a:extLst>
              <a:ext uri="{FF2B5EF4-FFF2-40B4-BE49-F238E27FC236}">
                <a16:creationId xmlns="" xmlns:a16="http://schemas.microsoft.com/office/drawing/2014/main" id="{07165540-290D-4A38-87DE-F52B05BD6A1A}"/>
              </a:ext>
            </a:extLst>
          </p:cNvPr>
          <p:cNvSpPr>
            <a:spLocks noGrp="1"/>
          </p:cNvSpPr>
          <p:nvPr>
            <p:ph type="body" sz="quarter" idx="24" hasCustomPrompt="1"/>
          </p:nvPr>
        </p:nvSpPr>
        <p:spPr>
          <a:xfrm>
            <a:off x="9097700" y="4865225"/>
            <a:ext cx="2286000" cy="182880"/>
          </a:xfrm>
        </p:spPr>
        <p:txBody>
          <a:bodyPr lIns="0" tIns="0" rIns="0" bIns="0">
            <a:noAutofit/>
          </a:bodyPr>
          <a:lstStyle>
            <a:lvl1pPr marL="0" indent="0" algn="ctr">
              <a:lnSpc>
                <a:spcPct val="100000"/>
              </a:lnSpc>
              <a:spcBef>
                <a:spcPts val="0"/>
              </a:spcBef>
              <a:buNone/>
              <a:defRPr sz="1200" b="0" spc="200" baseline="0">
                <a:solidFill>
                  <a:schemeClr val="tx1"/>
                </a:solidFill>
              </a:defRPr>
            </a:lvl1pPr>
          </a:lstStyle>
          <a:p>
            <a:pPr lvl="0"/>
            <a:r>
              <a:rPr lang="en-US" dirty="0"/>
              <a:t>Title</a:t>
            </a:r>
          </a:p>
        </p:txBody>
      </p:sp>
      <p:sp>
        <p:nvSpPr>
          <p:cNvPr id="4" name="Footer Placeholder 3">
            <a:extLst>
              <a:ext uri="{FF2B5EF4-FFF2-40B4-BE49-F238E27FC236}">
                <a16:creationId xmlns="" xmlns:a16="http://schemas.microsoft.com/office/drawing/2014/main" id="{96356206-85FD-45F5-A1F7-128DB34C860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5" name="Slide Number Placeholder 4">
            <a:extLst>
              <a:ext uri="{FF2B5EF4-FFF2-40B4-BE49-F238E27FC236}">
                <a16:creationId xmlns="" xmlns:a16="http://schemas.microsoft.com/office/drawing/2014/main" id="{0203763F-C8CD-4BCB-9A0A-B10F000BC1D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18" name="Straight Connector 17">
            <a:extLst>
              <a:ext uri="{FF2B5EF4-FFF2-40B4-BE49-F238E27FC236}">
                <a16:creationId xmlns="" xmlns:a16="http://schemas.microsoft.com/office/drawing/2014/main" id="{663C6C7E-F363-1F17-B288-D4D45B87028D}"/>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 xmlns:a16="http://schemas.microsoft.com/office/drawing/2014/main" id="{ED6D4091-312C-81B9-BAF6-5E0D6F665E5D}"/>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54419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x8">
    <p:spTree>
      <p:nvGrpSpPr>
        <p:cNvPr id="1" name=""/>
        <p:cNvGrpSpPr/>
        <p:nvPr/>
      </p:nvGrpSpPr>
      <p:grpSpPr>
        <a:xfrm>
          <a:off x="0" y="0"/>
          <a:ext cx="0" cy="0"/>
          <a:chOff x="0" y="0"/>
          <a:chExt cx="0" cy="0"/>
        </a:xfrm>
      </p:grpSpPr>
      <p:pic>
        <p:nvPicPr>
          <p:cNvPr id="20" name="Picture 19">
            <a:extLst>
              <a:ext uri="{FF2B5EF4-FFF2-40B4-BE49-F238E27FC236}">
                <a16:creationId xmlns="" xmlns:a16="http://schemas.microsoft.com/office/drawing/2014/main" id="{B6A3FD7E-DF96-B9E4-8D70-DA62CC339081}"/>
              </a:ext>
            </a:extLst>
          </p:cNvPr>
          <p:cNvPicPr>
            <a:picLocks noChangeAspect="1"/>
          </p:cNvPicPr>
          <p:nvPr userDrawn="1"/>
        </p:nvPicPr>
        <p:blipFill>
          <a:blip r:embed="rId2"/>
          <a:stretch>
            <a:fillRect/>
          </a:stretch>
        </p:blipFill>
        <p:spPr>
          <a:xfrm>
            <a:off x="0" y="1766265"/>
            <a:ext cx="5358384" cy="5091735"/>
          </a:xfrm>
          <a:prstGeom prst="rect">
            <a:avLst/>
          </a:prstGeom>
        </p:spPr>
      </p:pic>
      <p:sp>
        <p:nvSpPr>
          <p:cNvPr id="25" name="Title 1">
            <a:extLst>
              <a:ext uri="{FF2B5EF4-FFF2-40B4-BE49-F238E27FC236}">
                <a16:creationId xmlns="" xmlns:a16="http://schemas.microsoft.com/office/drawing/2014/main" id="{DCE0745D-AFE6-DE6D-B026-1FF13F34E628}"/>
              </a:ext>
            </a:extLst>
          </p:cNvPr>
          <p:cNvSpPr>
            <a:spLocks noGrp="1"/>
          </p:cNvSpPr>
          <p:nvPr>
            <p:ph type="title"/>
          </p:nvPr>
        </p:nvSpPr>
        <p:spPr>
          <a:xfrm>
            <a:off x="612648" y="868679"/>
            <a:ext cx="10972800" cy="1572768"/>
          </a:xfrm>
        </p:spPr>
        <p:txBody>
          <a:bodyPr lIns="91440" tIns="182880" rIns="91440" bIns="0"/>
          <a:lstStyle>
            <a:lvl1pPr algn="ctr">
              <a:lnSpc>
                <a:spcPct val="90000"/>
              </a:lnSpc>
              <a:defRPr sz="4800" spc="400" baseline="0"/>
            </a:lvl1pPr>
          </a:lstStyle>
          <a:p>
            <a:r>
              <a:rPr lang="en-US"/>
              <a:t>Click to edit Master title style</a:t>
            </a:r>
            <a:endParaRPr lang="en-US" dirty="0"/>
          </a:p>
        </p:txBody>
      </p:sp>
      <p:sp>
        <p:nvSpPr>
          <p:cNvPr id="10" name="Text Placeholder 28">
            <a:extLst>
              <a:ext uri="{FF2B5EF4-FFF2-40B4-BE49-F238E27FC236}">
                <a16:creationId xmlns="" xmlns:a16="http://schemas.microsoft.com/office/drawing/2014/main" id="{CC3A7E03-4F06-4380-90A1-845651EEA3C0}"/>
              </a:ext>
            </a:extLst>
          </p:cNvPr>
          <p:cNvSpPr>
            <a:spLocks noGrp="1"/>
          </p:cNvSpPr>
          <p:nvPr>
            <p:ph type="body" sz="quarter" idx="17" hasCustomPrompt="1"/>
          </p:nvPr>
        </p:nvSpPr>
        <p:spPr>
          <a:xfrm>
            <a:off x="457200" y="2670048"/>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11" name="Text Placeholder 28">
            <a:extLst>
              <a:ext uri="{FF2B5EF4-FFF2-40B4-BE49-F238E27FC236}">
                <a16:creationId xmlns="" xmlns:a16="http://schemas.microsoft.com/office/drawing/2014/main" id="{31AF5791-727B-438A-A7EF-5D132167C89B}"/>
              </a:ext>
            </a:extLst>
          </p:cNvPr>
          <p:cNvSpPr>
            <a:spLocks noGrp="1"/>
          </p:cNvSpPr>
          <p:nvPr>
            <p:ph type="body" sz="quarter" idx="18" hasCustomPrompt="1"/>
          </p:nvPr>
        </p:nvSpPr>
        <p:spPr>
          <a:xfrm>
            <a:off x="457200" y="3094300"/>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28" name="Text Placeholder 28">
            <a:extLst>
              <a:ext uri="{FF2B5EF4-FFF2-40B4-BE49-F238E27FC236}">
                <a16:creationId xmlns="" xmlns:a16="http://schemas.microsoft.com/office/drawing/2014/main" id="{739AFCF1-55F0-974F-0F5C-34444B290B55}"/>
              </a:ext>
            </a:extLst>
          </p:cNvPr>
          <p:cNvSpPr>
            <a:spLocks noGrp="1"/>
          </p:cNvSpPr>
          <p:nvPr>
            <p:ph type="body" sz="quarter" idx="29" hasCustomPrompt="1"/>
          </p:nvPr>
        </p:nvSpPr>
        <p:spPr>
          <a:xfrm>
            <a:off x="457200" y="4479943"/>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29" name="Text Placeholder 28">
            <a:extLst>
              <a:ext uri="{FF2B5EF4-FFF2-40B4-BE49-F238E27FC236}">
                <a16:creationId xmlns="" xmlns:a16="http://schemas.microsoft.com/office/drawing/2014/main" id="{77CF7DE5-8E6D-2C2C-A514-BAB6D4B6FF3B}"/>
              </a:ext>
            </a:extLst>
          </p:cNvPr>
          <p:cNvSpPr>
            <a:spLocks noGrp="1"/>
          </p:cNvSpPr>
          <p:nvPr>
            <p:ph type="body" sz="quarter" idx="30" hasCustomPrompt="1"/>
          </p:nvPr>
        </p:nvSpPr>
        <p:spPr>
          <a:xfrm>
            <a:off x="457200" y="4904195"/>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6" name="Picture Placeholder 23">
            <a:extLst>
              <a:ext uri="{FF2B5EF4-FFF2-40B4-BE49-F238E27FC236}">
                <a16:creationId xmlns="" xmlns:a16="http://schemas.microsoft.com/office/drawing/2014/main" id="{5E48B363-63E8-4F17-842B-53AD935A6529}"/>
              </a:ext>
            </a:extLst>
          </p:cNvPr>
          <p:cNvSpPr>
            <a:spLocks noGrp="1" noChangeAspect="1"/>
          </p:cNvSpPr>
          <p:nvPr>
            <p:ph type="pic" sz="quarter" idx="13"/>
          </p:nvPr>
        </p:nvSpPr>
        <p:spPr>
          <a:xfrm>
            <a:off x="1993392" y="2450592"/>
            <a:ext cx="1161288" cy="1161288"/>
          </a:xfrm>
        </p:spPr>
        <p:txBody>
          <a:bodyPr>
            <a:normAutofit/>
          </a:bodyPr>
          <a:lstStyle>
            <a:lvl1pPr marL="0" indent="0">
              <a:buNone/>
              <a:defRPr sz="1400">
                <a:solidFill>
                  <a:schemeClr val="tx1"/>
                </a:solidFill>
              </a:defRPr>
            </a:lvl1pPr>
          </a:lstStyle>
          <a:p>
            <a:r>
              <a:rPr lang="en-US" dirty="0"/>
              <a:t>Click icon to add picture</a:t>
            </a:r>
          </a:p>
        </p:txBody>
      </p:sp>
      <p:sp>
        <p:nvSpPr>
          <p:cNvPr id="21" name="Picture Placeholder 23">
            <a:extLst>
              <a:ext uri="{FF2B5EF4-FFF2-40B4-BE49-F238E27FC236}">
                <a16:creationId xmlns="" xmlns:a16="http://schemas.microsoft.com/office/drawing/2014/main" id="{DBA744D6-401F-C995-EF58-BD24A0DD8581}"/>
              </a:ext>
            </a:extLst>
          </p:cNvPr>
          <p:cNvSpPr>
            <a:spLocks noGrp="1" noChangeAspect="1"/>
          </p:cNvSpPr>
          <p:nvPr>
            <p:ph type="pic" sz="quarter" idx="25"/>
          </p:nvPr>
        </p:nvSpPr>
        <p:spPr>
          <a:xfrm>
            <a:off x="1993392" y="4260487"/>
            <a:ext cx="1161288" cy="1161288"/>
          </a:xfrm>
        </p:spPr>
        <p:txBody>
          <a:bodyPr>
            <a:normAutofit/>
          </a:bodyPr>
          <a:lstStyle>
            <a:lvl1pPr marL="0" indent="0">
              <a:buNone/>
              <a:defRPr sz="1400">
                <a:solidFill>
                  <a:schemeClr val="tx1"/>
                </a:solidFill>
              </a:defRPr>
            </a:lvl1pPr>
          </a:lstStyle>
          <a:p>
            <a:r>
              <a:rPr lang="en-US" dirty="0"/>
              <a:t>Click icon to add picture</a:t>
            </a:r>
          </a:p>
        </p:txBody>
      </p:sp>
      <p:sp>
        <p:nvSpPr>
          <p:cNvPr id="12" name="Text Placeholder 28">
            <a:extLst>
              <a:ext uri="{FF2B5EF4-FFF2-40B4-BE49-F238E27FC236}">
                <a16:creationId xmlns="" xmlns:a16="http://schemas.microsoft.com/office/drawing/2014/main" id="{A1A33FCF-D2EB-478E-8679-428657895F76}"/>
              </a:ext>
            </a:extLst>
          </p:cNvPr>
          <p:cNvSpPr>
            <a:spLocks noGrp="1"/>
          </p:cNvSpPr>
          <p:nvPr>
            <p:ph type="body" sz="quarter" idx="19" hasCustomPrompt="1"/>
          </p:nvPr>
        </p:nvSpPr>
        <p:spPr>
          <a:xfrm>
            <a:off x="3218688" y="2670048"/>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13" name="Text Placeholder 28">
            <a:extLst>
              <a:ext uri="{FF2B5EF4-FFF2-40B4-BE49-F238E27FC236}">
                <a16:creationId xmlns="" xmlns:a16="http://schemas.microsoft.com/office/drawing/2014/main" id="{55274EF8-F641-41B2-89C1-FD94AFA48684}"/>
              </a:ext>
            </a:extLst>
          </p:cNvPr>
          <p:cNvSpPr>
            <a:spLocks noGrp="1"/>
          </p:cNvSpPr>
          <p:nvPr>
            <p:ph type="body" sz="quarter" idx="20" hasCustomPrompt="1"/>
          </p:nvPr>
        </p:nvSpPr>
        <p:spPr>
          <a:xfrm>
            <a:off x="3218688" y="3094300"/>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30" name="Text Placeholder 28">
            <a:extLst>
              <a:ext uri="{FF2B5EF4-FFF2-40B4-BE49-F238E27FC236}">
                <a16:creationId xmlns="" xmlns:a16="http://schemas.microsoft.com/office/drawing/2014/main" id="{B1201CED-247A-16CA-9F03-BF32393D3B56}"/>
              </a:ext>
            </a:extLst>
          </p:cNvPr>
          <p:cNvSpPr>
            <a:spLocks noGrp="1"/>
          </p:cNvSpPr>
          <p:nvPr>
            <p:ph type="body" sz="quarter" idx="31" hasCustomPrompt="1"/>
          </p:nvPr>
        </p:nvSpPr>
        <p:spPr>
          <a:xfrm>
            <a:off x="3218688" y="4479943"/>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31" name="Text Placeholder 28">
            <a:extLst>
              <a:ext uri="{FF2B5EF4-FFF2-40B4-BE49-F238E27FC236}">
                <a16:creationId xmlns="" xmlns:a16="http://schemas.microsoft.com/office/drawing/2014/main" id="{2D5FA954-036C-191F-7040-1848AB2BE3CA}"/>
              </a:ext>
            </a:extLst>
          </p:cNvPr>
          <p:cNvSpPr>
            <a:spLocks noGrp="1"/>
          </p:cNvSpPr>
          <p:nvPr>
            <p:ph type="body" sz="quarter" idx="32" hasCustomPrompt="1"/>
          </p:nvPr>
        </p:nvSpPr>
        <p:spPr>
          <a:xfrm>
            <a:off x="3218688" y="4904195"/>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7" name="Picture Placeholder 23">
            <a:extLst>
              <a:ext uri="{FF2B5EF4-FFF2-40B4-BE49-F238E27FC236}">
                <a16:creationId xmlns="" xmlns:a16="http://schemas.microsoft.com/office/drawing/2014/main" id="{9ABA5222-6FD6-405B-8AC8-18022C36590F}"/>
              </a:ext>
            </a:extLst>
          </p:cNvPr>
          <p:cNvSpPr>
            <a:spLocks noGrp="1" noChangeAspect="1"/>
          </p:cNvSpPr>
          <p:nvPr>
            <p:ph type="pic" sz="quarter" idx="14"/>
          </p:nvPr>
        </p:nvSpPr>
        <p:spPr>
          <a:xfrm>
            <a:off x="4745736" y="2450592"/>
            <a:ext cx="1161288" cy="1161288"/>
          </a:xfrm>
        </p:spPr>
        <p:txBody>
          <a:bodyPr>
            <a:normAutofit/>
          </a:bodyPr>
          <a:lstStyle>
            <a:lvl1pPr marL="0" indent="0">
              <a:buNone/>
              <a:defRPr sz="1400">
                <a:solidFill>
                  <a:schemeClr val="tx1"/>
                </a:solidFill>
              </a:defRPr>
            </a:lvl1pPr>
          </a:lstStyle>
          <a:p>
            <a:r>
              <a:rPr lang="en-US" dirty="0"/>
              <a:t>Click icon to add picture</a:t>
            </a:r>
          </a:p>
        </p:txBody>
      </p:sp>
      <p:sp>
        <p:nvSpPr>
          <p:cNvPr id="23" name="Picture Placeholder 23">
            <a:extLst>
              <a:ext uri="{FF2B5EF4-FFF2-40B4-BE49-F238E27FC236}">
                <a16:creationId xmlns="" xmlns:a16="http://schemas.microsoft.com/office/drawing/2014/main" id="{8CFBAF86-D36B-F789-2C9C-78C6830B13C9}"/>
              </a:ext>
            </a:extLst>
          </p:cNvPr>
          <p:cNvSpPr>
            <a:spLocks noGrp="1" noChangeAspect="1"/>
          </p:cNvSpPr>
          <p:nvPr>
            <p:ph type="pic" sz="quarter" idx="26"/>
          </p:nvPr>
        </p:nvSpPr>
        <p:spPr>
          <a:xfrm>
            <a:off x="4745736" y="4260487"/>
            <a:ext cx="1161288" cy="1161288"/>
          </a:xfrm>
        </p:spPr>
        <p:txBody>
          <a:bodyPr>
            <a:normAutofit/>
          </a:bodyPr>
          <a:lstStyle>
            <a:lvl1pPr marL="0" indent="0">
              <a:buNone/>
              <a:defRPr sz="1400">
                <a:solidFill>
                  <a:schemeClr val="tx1"/>
                </a:solidFill>
              </a:defRPr>
            </a:lvl1pPr>
          </a:lstStyle>
          <a:p>
            <a:r>
              <a:rPr lang="en-US" dirty="0"/>
              <a:t>Click icon to add picture</a:t>
            </a:r>
          </a:p>
        </p:txBody>
      </p:sp>
      <p:sp>
        <p:nvSpPr>
          <p:cNvPr id="14" name="Text Placeholder 28">
            <a:extLst>
              <a:ext uri="{FF2B5EF4-FFF2-40B4-BE49-F238E27FC236}">
                <a16:creationId xmlns="" xmlns:a16="http://schemas.microsoft.com/office/drawing/2014/main" id="{5A429D4E-B795-4E55-852E-9E161F9EBD36}"/>
              </a:ext>
            </a:extLst>
          </p:cNvPr>
          <p:cNvSpPr>
            <a:spLocks noGrp="1"/>
          </p:cNvSpPr>
          <p:nvPr>
            <p:ph type="body" sz="quarter" idx="21" hasCustomPrompt="1"/>
          </p:nvPr>
        </p:nvSpPr>
        <p:spPr>
          <a:xfrm>
            <a:off x="5966787" y="2670048"/>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15" name="Text Placeholder 28">
            <a:extLst>
              <a:ext uri="{FF2B5EF4-FFF2-40B4-BE49-F238E27FC236}">
                <a16:creationId xmlns="" xmlns:a16="http://schemas.microsoft.com/office/drawing/2014/main" id="{41D297CB-52EE-4DE4-AEAC-CD4AAF2BF17B}"/>
              </a:ext>
            </a:extLst>
          </p:cNvPr>
          <p:cNvSpPr>
            <a:spLocks noGrp="1"/>
          </p:cNvSpPr>
          <p:nvPr>
            <p:ph type="body" sz="quarter" idx="22" hasCustomPrompt="1"/>
          </p:nvPr>
        </p:nvSpPr>
        <p:spPr>
          <a:xfrm>
            <a:off x="5966787" y="3094300"/>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32" name="Text Placeholder 28">
            <a:extLst>
              <a:ext uri="{FF2B5EF4-FFF2-40B4-BE49-F238E27FC236}">
                <a16:creationId xmlns="" xmlns:a16="http://schemas.microsoft.com/office/drawing/2014/main" id="{6E32CE61-2D9B-C245-0D18-C33760B08537}"/>
              </a:ext>
            </a:extLst>
          </p:cNvPr>
          <p:cNvSpPr>
            <a:spLocks noGrp="1"/>
          </p:cNvSpPr>
          <p:nvPr>
            <p:ph type="body" sz="quarter" idx="33" hasCustomPrompt="1"/>
          </p:nvPr>
        </p:nvSpPr>
        <p:spPr>
          <a:xfrm>
            <a:off x="5966787" y="4479943"/>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33" name="Text Placeholder 28">
            <a:extLst>
              <a:ext uri="{FF2B5EF4-FFF2-40B4-BE49-F238E27FC236}">
                <a16:creationId xmlns="" xmlns:a16="http://schemas.microsoft.com/office/drawing/2014/main" id="{E4068D0A-21CD-897C-9CC1-0BFDAABBD491}"/>
              </a:ext>
            </a:extLst>
          </p:cNvPr>
          <p:cNvSpPr>
            <a:spLocks noGrp="1"/>
          </p:cNvSpPr>
          <p:nvPr>
            <p:ph type="body" sz="quarter" idx="34" hasCustomPrompt="1"/>
          </p:nvPr>
        </p:nvSpPr>
        <p:spPr>
          <a:xfrm>
            <a:off x="5966787" y="4904195"/>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8" name="Picture Placeholder 23">
            <a:extLst>
              <a:ext uri="{FF2B5EF4-FFF2-40B4-BE49-F238E27FC236}">
                <a16:creationId xmlns="" xmlns:a16="http://schemas.microsoft.com/office/drawing/2014/main" id="{124DE785-775F-4AE4-94B3-FA728188EBA5}"/>
              </a:ext>
            </a:extLst>
          </p:cNvPr>
          <p:cNvSpPr>
            <a:spLocks noGrp="1" noChangeAspect="1"/>
          </p:cNvSpPr>
          <p:nvPr>
            <p:ph type="pic" sz="quarter" idx="15"/>
          </p:nvPr>
        </p:nvSpPr>
        <p:spPr>
          <a:xfrm>
            <a:off x="7498080" y="2450592"/>
            <a:ext cx="1161288" cy="1161288"/>
          </a:xfrm>
        </p:spPr>
        <p:txBody>
          <a:bodyPr>
            <a:normAutofit/>
          </a:bodyPr>
          <a:lstStyle>
            <a:lvl1pPr marL="0" indent="0">
              <a:buNone/>
              <a:defRPr sz="1400">
                <a:solidFill>
                  <a:schemeClr val="tx1"/>
                </a:solidFill>
              </a:defRPr>
            </a:lvl1pPr>
          </a:lstStyle>
          <a:p>
            <a:r>
              <a:rPr lang="en-US" dirty="0"/>
              <a:t>Click icon to add picture</a:t>
            </a:r>
          </a:p>
        </p:txBody>
      </p:sp>
      <p:sp>
        <p:nvSpPr>
          <p:cNvPr id="26" name="Picture Placeholder 23">
            <a:extLst>
              <a:ext uri="{FF2B5EF4-FFF2-40B4-BE49-F238E27FC236}">
                <a16:creationId xmlns="" xmlns:a16="http://schemas.microsoft.com/office/drawing/2014/main" id="{C110D526-1AE4-5106-E956-0B2ED3A4D4BC}"/>
              </a:ext>
            </a:extLst>
          </p:cNvPr>
          <p:cNvSpPr>
            <a:spLocks noGrp="1" noChangeAspect="1"/>
          </p:cNvSpPr>
          <p:nvPr>
            <p:ph type="pic" sz="quarter" idx="27"/>
          </p:nvPr>
        </p:nvSpPr>
        <p:spPr>
          <a:xfrm>
            <a:off x="7498080" y="4260487"/>
            <a:ext cx="1161288" cy="1161288"/>
          </a:xfrm>
        </p:spPr>
        <p:txBody>
          <a:bodyPr>
            <a:normAutofit/>
          </a:bodyPr>
          <a:lstStyle>
            <a:lvl1pPr marL="0" indent="0">
              <a:buNone/>
              <a:defRPr sz="1400">
                <a:solidFill>
                  <a:schemeClr val="tx1"/>
                </a:solidFill>
              </a:defRPr>
            </a:lvl1pPr>
          </a:lstStyle>
          <a:p>
            <a:r>
              <a:rPr lang="en-US" dirty="0"/>
              <a:t>Click icon to add picture</a:t>
            </a:r>
          </a:p>
        </p:txBody>
      </p:sp>
      <p:sp>
        <p:nvSpPr>
          <p:cNvPr id="16" name="Text Placeholder 28">
            <a:extLst>
              <a:ext uri="{FF2B5EF4-FFF2-40B4-BE49-F238E27FC236}">
                <a16:creationId xmlns="" xmlns:a16="http://schemas.microsoft.com/office/drawing/2014/main" id="{AD7B736B-3A10-499F-8F23-4437982C8231}"/>
              </a:ext>
            </a:extLst>
          </p:cNvPr>
          <p:cNvSpPr>
            <a:spLocks noGrp="1"/>
          </p:cNvSpPr>
          <p:nvPr>
            <p:ph type="body" sz="quarter" idx="23" hasCustomPrompt="1"/>
          </p:nvPr>
        </p:nvSpPr>
        <p:spPr>
          <a:xfrm>
            <a:off x="8732520" y="2670048"/>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17" name="Text Placeholder 28">
            <a:extLst>
              <a:ext uri="{FF2B5EF4-FFF2-40B4-BE49-F238E27FC236}">
                <a16:creationId xmlns="" xmlns:a16="http://schemas.microsoft.com/office/drawing/2014/main" id="{07165540-290D-4A38-87DE-F52B05BD6A1A}"/>
              </a:ext>
            </a:extLst>
          </p:cNvPr>
          <p:cNvSpPr>
            <a:spLocks noGrp="1"/>
          </p:cNvSpPr>
          <p:nvPr>
            <p:ph type="body" sz="quarter" idx="24" hasCustomPrompt="1"/>
          </p:nvPr>
        </p:nvSpPr>
        <p:spPr>
          <a:xfrm>
            <a:off x="8732520" y="3094300"/>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34" name="Text Placeholder 28">
            <a:extLst>
              <a:ext uri="{FF2B5EF4-FFF2-40B4-BE49-F238E27FC236}">
                <a16:creationId xmlns="" xmlns:a16="http://schemas.microsoft.com/office/drawing/2014/main" id="{3858F91A-46AA-AF23-2716-3B2B678BBE01}"/>
              </a:ext>
            </a:extLst>
          </p:cNvPr>
          <p:cNvSpPr>
            <a:spLocks noGrp="1"/>
          </p:cNvSpPr>
          <p:nvPr>
            <p:ph type="body" sz="quarter" idx="35" hasCustomPrompt="1"/>
          </p:nvPr>
        </p:nvSpPr>
        <p:spPr>
          <a:xfrm>
            <a:off x="8732520" y="4479943"/>
            <a:ext cx="1399032" cy="411480"/>
          </a:xfrm>
        </p:spPr>
        <p:txBody>
          <a:bodyPr lIns="0" tIns="0" rIns="0" bIns="0" anchor="t">
            <a:noAutofit/>
          </a:bodyPr>
          <a:lstStyle>
            <a:lvl1pPr marL="0" indent="0" algn="r">
              <a:lnSpc>
                <a:spcPct val="100000"/>
              </a:lnSpc>
              <a:spcBef>
                <a:spcPts val="0"/>
              </a:spcBef>
              <a:buFont typeface="+mj-lt"/>
              <a:buNone/>
              <a:defRPr sz="1400" b="1" cap="all" spc="100" baseline="0">
                <a:solidFill>
                  <a:schemeClr val="tx1"/>
                </a:solidFill>
                <a:latin typeface="+mj-lt"/>
              </a:defRPr>
            </a:lvl1pPr>
          </a:lstStyle>
          <a:p>
            <a:pPr lvl="0"/>
            <a:r>
              <a:rPr lang="en-US" dirty="0"/>
              <a:t>Name</a:t>
            </a:r>
          </a:p>
        </p:txBody>
      </p:sp>
      <p:sp>
        <p:nvSpPr>
          <p:cNvPr id="35" name="Text Placeholder 28">
            <a:extLst>
              <a:ext uri="{FF2B5EF4-FFF2-40B4-BE49-F238E27FC236}">
                <a16:creationId xmlns="" xmlns:a16="http://schemas.microsoft.com/office/drawing/2014/main" id="{EBC002F6-7435-833F-0E8B-30A53B0755AE}"/>
              </a:ext>
            </a:extLst>
          </p:cNvPr>
          <p:cNvSpPr>
            <a:spLocks noGrp="1"/>
          </p:cNvSpPr>
          <p:nvPr>
            <p:ph type="body" sz="quarter" idx="36" hasCustomPrompt="1"/>
          </p:nvPr>
        </p:nvSpPr>
        <p:spPr>
          <a:xfrm>
            <a:off x="8732520" y="4904195"/>
            <a:ext cx="1399032" cy="517580"/>
          </a:xfrm>
        </p:spPr>
        <p:txBody>
          <a:bodyPr lIns="0" tIns="0" rIns="0" bIns="0">
            <a:noAutofit/>
          </a:bodyPr>
          <a:lstStyle>
            <a:lvl1pPr marL="0" indent="0" algn="r">
              <a:lnSpc>
                <a:spcPct val="100000"/>
              </a:lnSpc>
              <a:spcBef>
                <a:spcPts val="0"/>
              </a:spcBef>
              <a:buNone/>
              <a:defRPr sz="1200" b="0" spc="100" baseline="0">
                <a:solidFill>
                  <a:schemeClr val="tx1"/>
                </a:solidFill>
              </a:defRPr>
            </a:lvl1pPr>
          </a:lstStyle>
          <a:p>
            <a:pPr lvl="0"/>
            <a:r>
              <a:rPr lang="en-US" dirty="0"/>
              <a:t>Title</a:t>
            </a:r>
          </a:p>
        </p:txBody>
      </p:sp>
      <p:sp>
        <p:nvSpPr>
          <p:cNvPr id="9" name="Picture Placeholder 23">
            <a:extLst>
              <a:ext uri="{FF2B5EF4-FFF2-40B4-BE49-F238E27FC236}">
                <a16:creationId xmlns="" xmlns:a16="http://schemas.microsoft.com/office/drawing/2014/main" id="{F5694B35-7776-4DB9-9EB7-3AF076EC357D}"/>
              </a:ext>
            </a:extLst>
          </p:cNvPr>
          <p:cNvSpPr>
            <a:spLocks noGrp="1" noChangeAspect="1"/>
          </p:cNvSpPr>
          <p:nvPr>
            <p:ph type="pic" sz="quarter" idx="16"/>
          </p:nvPr>
        </p:nvSpPr>
        <p:spPr>
          <a:xfrm>
            <a:off x="10250424" y="2450592"/>
            <a:ext cx="1161288" cy="1161288"/>
          </a:xfrm>
        </p:spPr>
        <p:txBody>
          <a:bodyPr>
            <a:normAutofit/>
          </a:bodyPr>
          <a:lstStyle>
            <a:lvl1pPr marL="0" indent="0">
              <a:buNone/>
              <a:defRPr sz="1400">
                <a:solidFill>
                  <a:schemeClr val="tx1"/>
                </a:solidFill>
              </a:defRPr>
            </a:lvl1pPr>
          </a:lstStyle>
          <a:p>
            <a:r>
              <a:rPr lang="en-US" dirty="0"/>
              <a:t>Click icon to add picture</a:t>
            </a:r>
          </a:p>
        </p:txBody>
      </p:sp>
      <p:sp>
        <p:nvSpPr>
          <p:cNvPr id="27" name="Picture Placeholder 23">
            <a:extLst>
              <a:ext uri="{FF2B5EF4-FFF2-40B4-BE49-F238E27FC236}">
                <a16:creationId xmlns="" xmlns:a16="http://schemas.microsoft.com/office/drawing/2014/main" id="{2CBF8435-BD05-F386-4E6E-F2B6F6894FD7}"/>
              </a:ext>
            </a:extLst>
          </p:cNvPr>
          <p:cNvSpPr>
            <a:spLocks noGrp="1" noChangeAspect="1"/>
          </p:cNvSpPr>
          <p:nvPr>
            <p:ph type="pic" sz="quarter" idx="28"/>
          </p:nvPr>
        </p:nvSpPr>
        <p:spPr>
          <a:xfrm>
            <a:off x="10250424" y="4260487"/>
            <a:ext cx="1161288" cy="1161288"/>
          </a:xfrm>
        </p:spPr>
        <p:txBody>
          <a:bodyPr>
            <a:normAutofit/>
          </a:bodyPr>
          <a:lstStyle>
            <a:lvl1pPr marL="0" indent="0">
              <a:buNone/>
              <a:defRPr sz="1400">
                <a:solidFill>
                  <a:schemeClr val="tx1"/>
                </a:solidFill>
              </a:defRPr>
            </a:lvl1pPr>
          </a:lstStyle>
          <a:p>
            <a:r>
              <a:rPr lang="en-US" dirty="0"/>
              <a:t>Click icon to add picture</a:t>
            </a:r>
          </a:p>
        </p:txBody>
      </p:sp>
      <p:sp>
        <p:nvSpPr>
          <p:cNvPr id="4" name="Footer Placeholder 3">
            <a:extLst>
              <a:ext uri="{FF2B5EF4-FFF2-40B4-BE49-F238E27FC236}">
                <a16:creationId xmlns="" xmlns:a16="http://schemas.microsoft.com/office/drawing/2014/main" id="{96356206-85FD-45F5-A1F7-128DB34C860F}"/>
              </a:ext>
            </a:extLst>
          </p:cNvPr>
          <p:cNvSpPr>
            <a:spLocks noGrp="1"/>
          </p:cNvSpPr>
          <p:nvPr>
            <p:ph type="ftr" sz="quarter" idx="11"/>
          </p:nvPr>
        </p:nvSpPr>
        <p:spPr>
          <a:xfrm>
            <a:off x="4038600" y="11575"/>
            <a:ext cx="4114800" cy="856526"/>
          </a:xfrm>
          <a:prstGeom prst="rect">
            <a:avLst/>
          </a:prstGeom>
        </p:spPr>
        <p:txBody>
          <a:bodyPr/>
          <a:lstStyle/>
          <a:p>
            <a:r>
              <a:rPr lang="en-US" dirty="0"/>
              <a:t>PRESENTATION TITLE</a:t>
            </a:r>
          </a:p>
        </p:txBody>
      </p:sp>
      <p:sp>
        <p:nvSpPr>
          <p:cNvPr id="5" name="Slide Number Placeholder 4">
            <a:extLst>
              <a:ext uri="{FF2B5EF4-FFF2-40B4-BE49-F238E27FC236}">
                <a16:creationId xmlns="" xmlns:a16="http://schemas.microsoft.com/office/drawing/2014/main" id="{0203763F-C8CD-4BCB-9A0A-B10F000BC1DB}"/>
              </a:ext>
            </a:extLst>
          </p:cNvPr>
          <p:cNvSpPr>
            <a:spLocks noGrp="1"/>
          </p:cNvSpPr>
          <p:nvPr>
            <p:ph type="sldNum" sz="quarter" idx="12"/>
          </p:nvPr>
        </p:nvSpPr>
        <p:spPr>
          <a:xfrm>
            <a:off x="4038600" y="6006546"/>
            <a:ext cx="4114800" cy="851453"/>
          </a:xfrm>
          <a:prstGeom prst="rect">
            <a:avLst/>
          </a:prstGeom>
        </p:spPr>
        <p:txBody>
          <a:bodyPr/>
          <a:lstStyle/>
          <a:p>
            <a:fld id="{294A09A9-5501-47C1-A89A-A340965A2BE2}" type="slidenum">
              <a:rPr lang="en-US" smtClean="0"/>
              <a:t>‹#›</a:t>
            </a:fld>
            <a:endParaRPr lang="en-US" dirty="0"/>
          </a:p>
        </p:txBody>
      </p:sp>
      <p:cxnSp>
        <p:nvCxnSpPr>
          <p:cNvPr id="18" name="Straight Connector 17">
            <a:extLst>
              <a:ext uri="{FF2B5EF4-FFF2-40B4-BE49-F238E27FC236}">
                <a16:creationId xmlns="" xmlns:a16="http://schemas.microsoft.com/office/drawing/2014/main" id="{663C6C7E-F363-1F17-B288-D4D45B87028D}"/>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 xmlns:a16="http://schemas.microsoft.com/office/drawing/2014/main" id="{ED6D4091-312C-81B9-BAF6-5E0D6F665E5D}"/>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05523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 xmlns:a16="http://schemas.microsoft.com/office/drawing/2014/main" id="{E020D11E-3FF2-1E7F-038B-4F9534916FEB}"/>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 xmlns:a16="http://schemas.microsoft.com/office/drawing/2014/main" id="{9198F9AA-2C87-421D-97C1-B4248DFDC2C2}"/>
              </a:ext>
            </a:extLst>
          </p:cNvPr>
          <p:cNvSpPr>
            <a:spLocks noGrp="1"/>
          </p:cNvSpPr>
          <p:nvPr>
            <p:ph type="title"/>
          </p:nvPr>
        </p:nvSpPr>
        <p:spPr>
          <a:xfrm>
            <a:off x="381000" y="1660127"/>
            <a:ext cx="11430000" cy="1325563"/>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AE98FC63-C8D2-4CE6-A3F1-EE8ED24590C4}"/>
              </a:ext>
            </a:extLst>
          </p:cNvPr>
          <p:cNvSpPr>
            <a:spLocks noGrp="1"/>
          </p:cNvSpPr>
          <p:nvPr>
            <p:ph type="body" idx="1"/>
          </p:nvPr>
        </p:nvSpPr>
        <p:spPr>
          <a:xfrm>
            <a:off x="381000" y="3104752"/>
            <a:ext cx="11430000" cy="2092281"/>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 xmlns:a16="http://schemas.microsoft.com/office/drawing/2014/main" id="{60567522-C3B6-46EB-A361-BEC2510B00CA}"/>
              </a:ext>
            </a:extLst>
          </p:cNvPr>
          <p:cNvSpPr>
            <a:spLocks noGrp="1"/>
          </p:cNvSpPr>
          <p:nvPr>
            <p:ph type="ftr" sz="quarter" idx="3"/>
          </p:nvPr>
        </p:nvSpPr>
        <p:spPr>
          <a:xfrm>
            <a:off x="4038600" y="11575"/>
            <a:ext cx="4114800" cy="856526"/>
          </a:xfrm>
          <a:prstGeom prst="rect">
            <a:avLst/>
          </a:prstGeom>
        </p:spPr>
        <p:txBody>
          <a:bodyPr vert="horz" lIns="91440" tIns="45720" rIns="91440" bIns="45720" rtlCol="0" anchor="ctr">
            <a:noAutofit/>
          </a:bodyPr>
          <a:lstStyle>
            <a:lvl1pPr algn="ctr">
              <a:defRPr sz="1200" b="1" i="0" spc="200" baseline="0">
                <a:solidFill>
                  <a:schemeClr val="tx1"/>
                </a:solidFill>
                <a:latin typeface="+mn-lt"/>
                <a:cs typeface="Arial" panose="020B0604020202020204" pitchFamily="34" charset="0"/>
              </a:defRPr>
            </a:lvl1pPr>
          </a:lstStyle>
          <a:p>
            <a:r>
              <a:rPr lang="en-US" dirty="0"/>
              <a:t>PRESENTATION TITLE</a:t>
            </a:r>
          </a:p>
        </p:txBody>
      </p:sp>
      <p:sp>
        <p:nvSpPr>
          <p:cNvPr id="6" name="Slide Number Placeholder 5">
            <a:extLst>
              <a:ext uri="{FF2B5EF4-FFF2-40B4-BE49-F238E27FC236}">
                <a16:creationId xmlns="" xmlns:a16="http://schemas.microsoft.com/office/drawing/2014/main" id="{CDC57CF0-034F-450D-937C-718D5AF1A059}"/>
              </a:ext>
            </a:extLst>
          </p:cNvPr>
          <p:cNvSpPr>
            <a:spLocks noGrp="1"/>
          </p:cNvSpPr>
          <p:nvPr>
            <p:ph type="sldNum" sz="quarter" idx="4"/>
          </p:nvPr>
        </p:nvSpPr>
        <p:spPr>
          <a:xfrm>
            <a:off x="4038600" y="6006546"/>
            <a:ext cx="4114800" cy="851453"/>
          </a:xfrm>
          <a:prstGeom prst="rect">
            <a:avLst/>
          </a:prstGeom>
        </p:spPr>
        <p:txBody>
          <a:bodyPr vert="horz" lIns="91440" tIns="45720" rIns="91440" bIns="45720" rtlCol="0" anchor="ctr">
            <a:noAutofit/>
          </a:bodyPr>
          <a:lstStyle>
            <a:lvl1pPr algn="ctr">
              <a:defRPr sz="1200" b="1" i="0" spc="200" baseline="0">
                <a:solidFill>
                  <a:schemeClr val="tx1"/>
                </a:solidFill>
                <a:latin typeface="+mn-lt"/>
                <a:cs typeface="Arial" panose="020B0604020202020204" pitchFamily="34" charset="0"/>
              </a:defRPr>
            </a:lvl1pPr>
          </a:lstStyle>
          <a:p>
            <a:r>
              <a:rPr lang="en-US" dirty="0"/>
              <a:t>&lt;##&gt;</a:t>
            </a:r>
          </a:p>
        </p:txBody>
      </p:sp>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4" r:id="rId3"/>
    <p:sldLayoutId id="2147483651" r:id="rId4"/>
    <p:sldLayoutId id="2147483662" r:id="rId5"/>
    <p:sldLayoutId id="2147483665" r:id="rId6"/>
    <p:sldLayoutId id="2147483669" r:id="rId7"/>
    <p:sldLayoutId id="2147483658" r:id="rId8"/>
    <p:sldLayoutId id="2147483666" r:id="rId9"/>
    <p:sldLayoutId id="2147483668" r:id="rId10"/>
    <p:sldLayoutId id="2147483670" r:id="rId11"/>
    <p:sldLayoutId id="2147483653" r:id="rId12"/>
    <p:sldLayoutId id="2147483667" r:id="rId13"/>
    <p:sldLayoutId id="2147483661" r:id="rId14"/>
    <p:sldLayoutId id="2147483660" r:id="rId15"/>
    <p:sldLayoutId id="2147483655" r:id="rId16"/>
    <p:sldLayoutId id="2147483659" r:id="rId17"/>
    <p:sldLayoutId id="2147483656" r:id="rId18"/>
    <p:sldLayoutId id="2147483657" r:id="rId19"/>
  </p:sldLayoutIdLst>
  <p:hf hdr="0" dt="0"/>
  <p:txStyles>
    <p:titleStyle>
      <a:lvl1pPr algn="l" defTabSz="914400" rtl="0" eaLnBrk="1" latinLnBrk="0" hangingPunct="1">
        <a:lnSpc>
          <a:spcPct val="90000"/>
        </a:lnSpc>
        <a:spcBef>
          <a:spcPct val="0"/>
        </a:spcBef>
        <a:buNone/>
        <a:defRPr sz="4400" b="1" i="0" kern="1200" cap="all" spc="400" baseline="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spc="50" baseline="0">
          <a:solidFill>
            <a:schemeClr val="tx1"/>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spc="50" baseline="0">
          <a:solidFill>
            <a:schemeClr val="tx1"/>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spc="50" baseline="0">
          <a:solidFill>
            <a:schemeClr val="tx1"/>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spc="50" baseline="0">
          <a:solidFill>
            <a:schemeClr val="tx1"/>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spc="50" baseline="0">
          <a:solidFill>
            <a:schemeClr val="tx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hyperlink" Target="https://moz.com/beginners-guide-to-seo/how-search-engines-operate" TargetMode="External"/><Relationship Id="rId2" Type="http://schemas.openxmlformats.org/officeDocument/2006/relationships/hyperlink" Target="https://computer.howstuffworks.com/internet/basics/google1.htm" TargetMode="External"/><Relationship Id="rId1" Type="http://schemas.openxmlformats.org/officeDocument/2006/relationships/slideLayout" Target="../slideLayouts/slideLayout15.xml"/><Relationship Id="rId6" Type="http://schemas.openxmlformats.org/officeDocument/2006/relationships/hyperlink" Target="https://asamserver.com/blog/what-is-google-search-engine/" TargetMode="External"/><Relationship Id="rId5" Type="http://schemas.openxmlformats.org/officeDocument/2006/relationships/hyperlink" Target="https://academyit.net/articles/how-google-works" TargetMode="External"/><Relationship Id="rId4" Type="http://schemas.openxmlformats.org/officeDocument/2006/relationships/hyperlink" Target="https://amsafarzadeh.com/?p=16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1DF3D98-3C30-4CFC-8643-C81E829C8C25}"/>
              </a:ext>
            </a:extLst>
          </p:cNvPr>
          <p:cNvSpPr>
            <a:spLocks noGrp="1"/>
          </p:cNvSpPr>
          <p:nvPr>
            <p:ph type="ctrTitle"/>
          </p:nvPr>
        </p:nvSpPr>
        <p:spPr/>
        <p:txBody>
          <a:bodyPr/>
          <a:lstStyle/>
          <a:p>
            <a:r>
              <a:rPr lang="fa-IR" dirty="0"/>
              <a:t>موتور جستجوی </a:t>
            </a:r>
            <a:r>
              <a:rPr lang="fa-IR" dirty="0" err="1"/>
              <a:t>گوگل</a:t>
            </a:r>
            <a:endParaRPr lang="en-US" dirty="0"/>
          </a:p>
        </p:txBody>
      </p:sp>
      <p:sp>
        <p:nvSpPr>
          <p:cNvPr id="3" name="Subtitle 2">
            <a:extLst>
              <a:ext uri="{FF2B5EF4-FFF2-40B4-BE49-F238E27FC236}">
                <a16:creationId xmlns="" xmlns:a16="http://schemas.microsoft.com/office/drawing/2014/main" id="{A068D447-28D3-4F5F-B2DC-FD67E9015868}"/>
              </a:ext>
            </a:extLst>
          </p:cNvPr>
          <p:cNvSpPr>
            <a:spLocks noGrp="1"/>
          </p:cNvSpPr>
          <p:nvPr>
            <p:ph type="subTitle" idx="1"/>
          </p:nvPr>
        </p:nvSpPr>
        <p:spPr/>
        <p:txBody>
          <a:bodyPr/>
          <a:lstStyle/>
          <a:p>
            <a:pPr algn="r"/>
            <a:r>
              <a:rPr lang="fa-IR" dirty="0"/>
              <a:t>دانشجویان : یاسمین </a:t>
            </a:r>
            <a:r>
              <a:rPr lang="fa-IR" dirty="0" err="1"/>
              <a:t>بایرامی</a:t>
            </a:r>
            <a:r>
              <a:rPr lang="fa-IR" dirty="0"/>
              <a:t> - </a:t>
            </a:r>
            <a:r>
              <a:rPr lang="fa-IR" dirty="0" err="1"/>
              <a:t>مهرانه</a:t>
            </a:r>
            <a:r>
              <a:rPr lang="fa-IR" dirty="0"/>
              <a:t> </a:t>
            </a:r>
            <a:r>
              <a:rPr lang="fa-IR" dirty="0" err="1"/>
              <a:t>نجاتی</a:t>
            </a:r>
            <a:endParaRPr lang="fa-IR" dirty="0"/>
          </a:p>
          <a:p>
            <a:pPr algn="r"/>
            <a:r>
              <a:rPr lang="fa-IR" dirty="0"/>
              <a:t>استاد متین رمضانی شهرستانی</a:t>
            </a:r>
          </a:p>
          <a:p>
            <a:pPr algn="r"/>
            <a:r>
              <a:rPr lang="fa-IR" dirty="0"/>
              <a:t>مبانی بازیابی اطلاعات </a:t>
            </a:r>
            <a:endParaRPr lang="en-US" dirty="0"/>
          </a:p>
        </p:txBody>
      </p:sp>
    </p:spTree>
    <p:extLst>
      <p:ext uri="{BB962C8B-B14F-4D97-AF65-F5344CB8AC3E}">
        <p14:creationId xmlns:p14="http://schemas.microsoft.com/office/powerpoint/2010/main" val="22593088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7775003-C8C2-57FA-C8D5-99577C44F58A}"/>
              </a:ext>
            </a:extLst>
          </p:cNvPr>
          <p:cNvSpPr>
            <a:spLocks noGrp="1"/>
          </p:cNvSpPr>
          <p:nvPr>
            <p:ph type="title"/>
          </p:nvPr>
        </p:nvSpPr>
        <p:spPr/>
        <p:txBody>
          <a:bodyPr/>
          <a:lstStyle/>
          <a:p>
            <a:r>
              <a:rPr lang="fa-IR" dirty="0" smtClean="0"/>
              <a:t>2-فهرست بندی </a:t>
            </a:r>
            <a:r>
              <a:rPr lang="en-US" dirty="0" smtClean="0"/>
              <a:t/>
            </a:r>
            <a:br>
              <a:rPr lang="en-US" dirty="0" smtClean="0"/>
            </a:br>
            <a:r>
              <a:rPr lang="en-US" dirty="0" smtClean="0"/>
              <a:t>(indexing)</a:t>
            </a:r>
            <a:endParaRPr lang="en-US" dirty="0"/>
          </a:p>
        </p:txBody>
      </p:sp>
      <p:sp>
        <p:nvSpPr>
          <p:cNvPr id="2" name="Footer Placeholder 1">
            <a:extLst>
              <a:ext uri="{FF2B5EF4-FFF2-40B4-BE49-F238E27FC236}">
                <a16:creationId xmlns="" xmlns:a16="http://schemas.microsoft.com/office/drawing/2014/main" id="{6B4F370C-18BC-A752-2980-6309F5D7DC43}"/>
              </a:ext>
            </a:extLst>
          </p:cNvPr>
          <p:cNvSpPr>
            <a:spLocks noGrp="1"/>
          </p:cNvSpPr>
          <p:nvPr>
            <p:ph type="ftr" sz="quarter" idx="11"/>
          </p:nvPr>
        </p:nvSpPr>
        <p:spPr/>
        <p:txBody>
          <a:bodyPr/>
          <a:lstStyle/>
          <a:p>
            <a:r>
              <a:rPr lang="fa-IR" dirty="0"/>
              <a:t>موتور جستجوی </a:t>
            </a:r>
            <a:r>
              <a:rPr lang="fa-IR" dirty="0" err="1"/>
              <a:t>گوگل</a:t>
            </a:r>
            <a:endParaRPr lang="en-US" dirty="0"/>
          </a:p>
        </p:txBody>
      </p:sp>
      <p:sp>
        <p:nvSpPr>
          <p:cNvPr id="5" name="Content Placeholder 4">
            <a:extLst>
              <a:ext uri="{FF2B5EF4-FFF2-40B4-BE49-F238E27FC236}">
                <a16:creationId xmlns="" xmlns:a16="http://schemas.microsoft.com/office/drawing/2014/main" id="{95D67805-CCBD-8182-540F-93068A90C4E8}"/>
              </a:ext>
            </a:extLst>
          </p:cNvPr>
          <p:cNvSpPr>
            <a:spLocks noGrp="1"/>
          </p:cNvSpPr>
          <p:nvPr>
            <p:ph sz="quarter" idx="13"/>
          </p:nvPr>
        </p:nvSpPr>
        <p:spPr>
          <a:xfrm>
            <a:off x="6400800" y="1371600"/>
            <a:ext cx="5184648" cy="4416425"/>
          </a:xfrm>
        </p:spPr>
        <p:txBody>
          <a:bodyPr/>
          <a:lstStyle/>
          <a:p>
            <a:pPr algn="just" rtl="1"/>
            <a:r>
              <a:rPr lang="ar-SA" sz="1800" dirty="0" smtClean="0"/>
              <a:t>موتور </a:t>
            </a:r>
            <a:r>
              <a:rPr lang="ar-SA" sz="1800" dirty="0"/>
              <a:t>جستجوی گوگل نتایجی که در اختیارش قرار گرفته است را ذخیره و سپس دسته بندی </a:t>
            </a:r>
            <a:r>
              <a:rPr lang="ar-SA" sz="1800" dirty="0" smtClean="0"/>
              <a:t>می‌کند</a:t>
            </a:r>
            <a:r>
              <a:rPr lang="en-US" sz="1800" dirty="0" smtClean="0"/>
              <a:t>.</a:t>
            </a:r>
            <a:r>
              <a:rPr lang="ar-SA" sz="1800" dirty="0"/>
              <a:t> پس از آنکه نتایج ذخیره و دسته بندی شدند، نزدیک ترین پاسخ‌ها به نمایش گذاشته می‌شوند و شما می‌توانید به راحتی و در مدت زمان کوتاه تری به پاسخ خود دست یابید</a:t>
            </a:r>
            <a:endParaRPr lang="en-US" sz="1800" dirty="0"/>
          </a:p>
        </p:txBody>
      </p:sp>
      <p:sp>
        <p:nvSpPr>
          <p:cNvPr id="3" name="Slide Number Placeholder 2">
            <a:extLst>
              <a:ext uri="{FF2B5EF4-FFF2-40B4-BE49-F238E27FC236}">
                <a16:creationId xmlns="" xmlns:a16="http://schemas.microsoft.com/office/drawing/2014/main" id="{F0986A75-51DF-087B-EE6E-0899D0826DFB}"/>
              </a:ext>
            </a:extLst>
          </p:cNvPr>
          <p:cNvSpPr>
            <a:spLocks noGrp="1"/>
          </p:cNvSpPr>
          <p:nvPr>
            <p:ph type="sldNum" sz="quarter" idx="12"/>
          </p:nvPr>
        </p:nvSpPr>
        <p:spPr/>
        <p:txBody>
          <a:bodyPr/>
          <a:lstStyle/>
          <a:p>
            <a:fld id="{294A09A9-5501-47C1-A89A-A340965A2BE2}" type="slidenum">
              <a:rPr lang="en-US" smtClean="0"/>
              <a:pPr/>
              <a:t>10</a:t>
            </a:fld>
            <a:endParaRPr lang="en-US" dirty="0"/>
          </a:p>
        </p:txBody>
      </p:sp>
    </p:spTree>
    <p:extLst>
      <p:ext uri="{BB962C8B-B14F-4D97-AF65-F5344CB8AC3E}">
        <p14:creationId xmlns:p14="http://schemas.microsoft.com/office/powerpoint/2010/main" val="34837397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7775003-C8C2-57FA-C8D5-99577C44F58A}"/>
              </a:ext>
            </a:extLst>
          </p:cNvPr>
          <p:cNvSpPr>
            <a:spLocks noGrp="1"/>
          </p:cNvSpPr>
          <p:nvPr>
            <p:ph type="title"/>
          </p:nvPr>
        </p:nvSpPr>
        <p:spPr/>
        <p:txBody>
          <a:bodyPr/>
          <a:lstStyle/>
          <a:p>
            <a:r>
              <a:rPr lang="fa-IR" dirty="0" smtClean="0"/>
              <a:t>3-رتبه بندی </a:t>
            </a:r>
            <a:r>
              <a:rPr lang="en-US" dirty="0" smtClean="0"/>
              <a:t/>
            </a:r>
            <a:br>
              <a:rPr lang="en-US" dirty="0" smtClean="0"/>
            </a:br>
            <a:r>
              <a:rPr lang="en-US" dirty="0" smtClean="0"/>
              <a:t>(ranking)</a:t>
            </a:r>
            <a:endParaRPr lang="en-US" dirty="0"/>
          </a:p>
        </p:txBody>
      </p:sp>
      <p:sp>
        <p:nvSpPr>
          <p:cNvPr id="2" name="Footer Placeholder 1">
            <a:extLst>
              <a:ext uri="{FF2B5EF4-FFF2-40B4-BE49-F238E27FC236}">
                <a16:creationId xmlns="" xmlns:a16="http://schemas.microsoft.com/office/drawing/2014/main" id="{6B4F370C-18BC-A752-2980-6309F5D7DC43}"/>
              </a:ext>
            </a:extLst>
          </p:cNvPr>
          <p:cNvSpPr>
            <a:spLocks noGrp="1"/>
          </p:cNvSpPr>
          <p:nvPr>
            <p:ph type="ftr" sz="quarter" idx="11"/>
          </p:nvPr>
        </p:nvSpPr>
        <p:spPr/>
        <p:txBody>
          <a:bodyPr/>
          <a:lstStyle/>
          <a:p>
            <a:r>
              <a:rPr lang="fa-IR" dirty="0"/>
              <a:t>موتور جستجوی </a:t>
            </a:r>
            <a:r>
              <a:rPr lang="fa-IR" dirty="0" err="1"/>
              <a:t>گوگل</a:t>
            </a:r>
            <a:endParaRPr lang="en-US" dirty="0"/>
          </a:p>
        </p:txBody>
      </p:sp>
      <p:sp>
        <p:nvSpPr>
          <p:cNvPr id="5" name="Content Placeholder 4">
            <a:extLst>
              <a:ext uri="{FF2B5EF4-FFF2-40B4-BE49-F238E27FC236}">
                <a16:creationId xmlns="" xmlns:a16="http://schemas.microsoft.com/office/drawing/2014/main" id="{95D67805-CCBD-8182-540F-93068A90C4E8}"/>
              </a:ext>
            </a:extLst>
          </p:cNvPr>
          <p:cNvSpPr>
            <a:spLocks noGrp="1"/>
          </p:cNvSpPr>
          <p:nvPr>
            <p:ph sz="quarter" idx="13"/>
          </p:nvPr>
        </p:nvSpPr>
        <p:spPr>
          <a:xfrm>
            <a:off x="6400800" y="1371600"/>
            <a:ext cx="5184648" cy="4416425"/>
          </a:xfrm>
        </p:spPr>
        <p:txBody>
          <a:bodyPr/>
          <a:lstStyle/>
          <a:p>
            <a:pPr algn="just" rtl="1"/>
            <a:r>
              <a:rPr lang="ar-SA" sz="1800" dirty="0"/>
              <a:t>زمانی که شما موضوعی را در مرورگر گوگل خود سرچ می‌کنید، متوجه می‌شوید که برخی از نتایج بالاتر از دیگر نتیجه‌ها به نمایش گذاشته می‌شوند که این موضوع به سبب رتبه بندی است که از طریق موتور جستجوی گوگل انجام می‌شود</a:t>
            </a:r>
            <a:endParaRPr lang="en-US" sz="1800" dirty="0"/>
          </a:p>
        </p:txBody>
      </p:sp>
      <p:sp>
        <p:nvSpPr>
          <p:cNvPr id="3" name="Slide Number Placeholder 2">
            <a:extLst>
              <a:ext uri="{FF2B5EF4-FFF2-40B4-BE49-F238E27FC236}">
                <a16:creationId xmlns="" xmlns:a16="http://schemas.microsoft.com/office/drawing/2014/main" id="{F0986A75-51DF-087B-EE6E-0899D0826DFB}"/>
              </a:ext>
            </a:extLst>
          </p:cNvPr>
          <p:cNvSpPr>
            <a:spLocks noGrp="1"/>
          </p:cNvSpPr>
          <p:nvPr>
            <p:ph type="sldNum" sz="quarter" idx="12"/>
          </p:nvPr>
        </p:nvSpPr>
        <p:spPr/>
        <p:txBody>
          <a:bodyPr/>
          <a:lstStyle/>
          <a:p>
            <a:fld id="{294A09A9-5501-47C1-A89A-A340965A2BE2}" type="slidenum">
              <a:rPr lang="en-US" smtClean="0"/>
              <a:pPr/>
              <a:t>11</a:t>
            </a:fld>
            <a:endParaRPr lang="en-US" dirty="0"/>
          </a:p>
        </p:txBody>
      </p:sp>
    </p:spTree>
    <p:extLst>
      <p:ext uri="{BB962C8B-B14F-4D97-AF65-F5344CB8AC3E}">
        <p14:creationId xmlns:p14="http://schemas.microsoft.com/office/powerpoint/2010/main" val="42793089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209800" y="1219200"/>
            <a:ext cx="7839807" cy="4416425"/>
          </a:xfrm>
        </p:spPr>
      </p:pic>
      <p:sp>
        <p:nvSpPr>
          <p:cNvPr id="4" name="Footer Placeholder 3"/>
          <p:cNvSpPr>
            <a:spLocks noGrp="1"/>
          </p:cNvSpPr>
          <p:nvPr>
            <p:ph type="ftr" sz="quarter" idx="11"/>
          </p:nvPr>
        </p:nvSpPr>
        <p:spPr/>
        <p:txBody>
          <a:bodyPr/>
          <a:lstStyle/>
          <a:p>
            <a:r>
              <a:rPr lang="fa-IR" dirty="0"/>
              <a:t>موتور جستجوی گوگل</a:t>
            </a:r>
          </a:p>
        </p:txBody>
      </p:sp>
      <p:sp>
        <p:nvSpPr>
          <p:cNvPr id="5" name="Slide Number Placeholder 4"/>
          <p:cNvSpPr>
            <a:spLocks noGrp="1"/>
          </p:cNvSpPr>
          <p:nvPr>
            <p:ph type="sldNum" sz="quarter" idx="12"/>
          </p:nvPr>
        </p:nvSpPr>
        <p:spPr/>
        <p:txBody>
          <a:bodyPr/>
          <a:lstStyle/>
          <a:p>
            <a:fld id="{294A09A9-5501-47C1-A89A-A340965A2BE2}" type="slidenum">
              <a:rPr lang="en-US" smtClean="0"/>
              <a:t>12</a:t>
            </a:fld>
            <a:endParaRPr lang="en-US" dirty="0"/>
          </a:p>
        </p:txBody>
      </p:sp>
    </p:spTree>
    <p:extLst>
      <p:ext uri="{BB962C8B-B14F-4D97-AF65-F5344CB8AC3E}">
        <p14:creationId xmlns:p14="http://schemas.microsoft.com/office/powerpoint/2010/main" val="33230834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216152"/>
            <a:ext cx="11045952" cy="917448"/>
          </a:xfrm>
        </p:spPr>
        <p:txBody>
          <a:bodyPr/>
          <a:lstStyle/>
          <a:p>
            <a:pPr algn="ctr"/>
            <a:r>
              <a:rPr lang="fa-IR" sz="2400" dirty="0"/>
              <a:t>چه چیزی باعث شده است که موتور جستجوی گوگل انقدر خاص باشد؟</a:t>
            </a:r>
            <a:endParaRPr lang="en-US" sz="2400" dirty="0"/>
          </a:p>
        </p:txBody>
      </p:sp>
      <p:sp>
        <p:nvSpPr>
          <p:cNvPr id="4" name="Footer Placeholder 3"/>
          <p:cNvSpPr>
            <a:spLocks noGrp="1"/>
          </p:cNvSpPr>
          <p:nvPr>
            <p:ph type="ftr" sz="quarter" idx="11"/>
          </p:nvPr>
        </p:nvSpPr>
        <p:spPr/>
        <p:txBody>
          <a:bodyPr/>
          <a:lstStyle/>
          <a:p>
            <a:r>
              <a:rPr lang="fa-IR" dirty="0"/>
              <a:t>موتور جستجوی گوگل</a:t>
            </a:r>
          </a:p>
        </p:txBody>
      </p:sp>
      <p:sp>
        <p:nvSpPr>
          <p:cNvPr id="5" name="Slide Number Placeholder 4"/>
          <p:cNvSpPr>
            <a:spLocks noGrp="1"/>
          </p:cNvSpPr>
          <p:nvPr>
            <p:ph type="sldNum" sz="quarter" idx="12"/>
          </p:nvPr>
        </p:nvSpPr>
        <p:spPr/>
        <p:txBody>
          <a:bodyPr/>
          <a:lstStyle/>
          <a:p>
            <a:fld id="{294A09A9-5501-47C1-A89A-A340965A2BE2}" type="slidenum">
              <a:rPr lang="en-US" smtClean="0"/>
              <a:t>13</a:t>
            </a:fld>
            <a:endParaRPr lang="en-US" dirty="0"/>
          </a:p>
        </p:txBody>
      </p:sp>
      <p:sp>
        <p:nvSpPr>
          <p:cNvPr id="6" name="TextBox 5"/>
          <p:cNvSpPr txBox="1"/>
          <p:nvPr/>
        </p:nvSpPr>
        <p:spPr>
          <a:xfrm>
            <a:off x="914400" y="2419671"/>
            <a:ext cx="10134600" cy="2169825"/>
          </a:xfrm>
          <a:prstGeom prst="rect">
            <a:avLst/>
          </a:prstGeom>
          <a:noFill/>
        </p:spPr>
        <p:txBody>
          <a:bodyPr wrap="square" rtlCol="0">
            <a:spAutoFit/>
          </a:bodyPr>
          <a:lstStyle/>
          <a:p>
            <a:pPr marL="285750" indent="-285750" algn="just" rtl="1">
              <a:lnSpc>
                <a:spcPct val="150000"/>
              </a:lnSpc>
              <a:buFont typeface="Arial" panose="020B0604020202020204" pitchFamily="34" charset="0"/>
              <a:buChar char="•"/>
            </a:pPr>
            <a:r>
              <a:rPr lang="ar-SA" dirty="0"/>
              <a:t>گوگل برای ارائه نتایج باکیفیت </a:t>
            </a:r>
            <a:endParaRPr lang="en-US" dirty="0"/>
          </a:p>
          <a:p>
            <a:pPr marL="285750" indent="-285750" algn="just" rtl="1">
              <a:lnSpc>
                <a:spcPct val="150000"/>
              </a:lnSpc>
              <a:buFont typeface="Arial" panose="020B0604020202020204" pitchFamily="34" charset="0"/>
              <a:buChar char="•"/>
            </a:pPr>
            <a:r>
              <a:rPr lang="ar-SA" dirty="0" smtClean="0"/>
              <a:t>ارائه </a:t>
            </a:r>
            <a:r>
              <a:rPr lang="ar-SA" dirty="0"/>
              <a:t>نتایج مرتبط تر و </a:t>
            </a:r>
            <a:r>
              <a:rPr lang="ar-SA" dirty="0" smtClean="0"/>
              <a:t>بهتر</a:t>
            </a:r>
            <a:endParaRPr lang="en-US" dirty="0" smtClean="0"/>
          </a:p>
          <a:p>
            <a:pPr marL="285750" indent="-285750" algn="just" rtl="1">
              <a:lnSpc>
                <a:spcPct val="150000"/>
              </a:lnSpc>
              <a:buFont typeface="Arial" panose="020B0604020202020204" pitchFamily="34" charset="0"/>
              <a:buChar char="•"/>
            </a:pPr>
            <a:r>
              <a:rPr lang="ar-SA" dirty="0" smtClean="0"/>
              <a:t>به </a:t>
            </a:r>
            <a:r>
              <a:rPr lang="ar-SA" dirty="0"/>
              <a:t>روزرسانی مداوم الگوریتم های موتور جستجوی </a:t>
            </a:r>
            <a:r>
              <a:rPr lang="ar-SA" dirty="0" smtClean="0"/>
              <a:t>گوگل</a:t>
            </a:r>
            <a:endParaRPr lang="en-US" dirty="0" smtClean="0"/>
          </a:p>
          <a:p>
            <a:pPr marL="285750" indent="-285750" algn="just" rtl="1">
              <a:lnSpc>
                <a:spcPct val="150000"/>
              </a:lnSpc>
              <a:buFont typeface="Arial" panose="020B0604020202020204" pitchFamily="34" charset="0"/>
              <a:buChar char="•"/>
            </a:pPr>
            <a:r>
              <a:rPr lang="ar-SA" dirty="0" smtClean="0"/>
              <a:t>استفاده </a:t>
            </a:r>
            <a:r>
              <a:rPr lang="ar-SA" dirty="0"/>
              <a:t>از لوکیشن جستجوگر برای ارائه نتایج مناسب </a:t>
            </a:r>
            <a:endParaRPr lang="en-US" dirty="0" smtClean="0"/>
          </a:p>
          <a:p>
            <a:pPr marL="285750" indent="-285750" algn="just" rtl="1">
              <a:lnSpc>
                <a:spcPct val="150000"/>
              </a:lnSpc>
              <a:buFont typeface="Arial" panose="020B0604020202020204" pitchFamily="34" charset="0"/>
              <a:buChar char="•"/>
            </a:pPr>
            <a:r>
              <a:rPr lang="ar-SA" dirty="0" smtClean="0"/>
              <a:t>تست مداوم نتایج جستجو براساس الگوریتم ها و هوش مصنوعی</a:t>
            </a:r>
            <a:endParaRPr lang="en-US" dirty="0"/>
          </a:p>
        </p:txBody>
      </p:sp>
    </p:spTree>
    <p:extLst>
      <p:ext uri="{BB962C8B-B14F-4D97-AF65-F5344CB8AC3E}">
        <p14:creationId xmlns:p14="http://schemas.microsoft.com/office/powerpoint/2010/main" val="31373041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224F687D-905D-5940-E92B-664E8ED07C88}"/>
              </a:ext>
            </a:extLst>
          </p:cNvPr>
          <p:cNvSpPr>
            <a:spLocks noGrp="1"/>
          </p:cNvSpPr>
          <p:nvPr>
            <p:ph type="title"/>
          </p:nvPr>
        </p:nvSpPr>
        <p:spPr/>
        <p:txBody>
          <a:bodyPr/>
          <a:lstStyle/>
          <a:p>
            <a:r>
              <a:rPr lang="fa-IR" dirty="0"/>
              <a:t>نتیجه گیری</a:t>
            </a:r>
            <a:endParaRPr lang="en-US" dirty="0"/>
          </a:p>
        </p:txBody>
      </p:sp>
      <p:sp>
        <p:nvSpPr>
          <p:cNvPr id="2" name="Footer Placeholder 1">
            <a:extLst>
              <a:ext uri="{FF2B5EF4-FFF2-40B4-BE49-F238E27FC236}">
                <a16:creationId xmlns="" xmlns:a16="http://schemas.microsoft.com/office/drawing/2014/main" id="{0EF1DD75-A4B1-D99B-2111-46A878B8EDA3}"/>
              </a:ext>
            </a:extLst>
          </p:cNvPr>
          <p:cNvSpPr>
            <a:spLocks noGrp="1"/>
          </p:cNvSpPr>
          <p:nvPr>
            <p:ph type="ftr" sz="quarter" idx="11"/>
          </p:nvPr>
        </p:nvSpPr>
        <p:spPr/>
        <p:txBody>
          <a:bodyPr/>
          <a:lstStyle/>
          <a:p>
            <a:r>
              <a:rPr lang="fa-IR" dirty="0"/>
              <a:t>موتور جستجوی گوگل</a:t>
            </a:r>
          </a:p>
        </p:txBody>
      </p:sp>
      <p:sp>
        <p:nvSpPr>
          <p:cNvPr id="5" name="Content Placeholder 4">
            <a:extLst>
              <a:ext uri="{FF2B5EF4-FFF2-40B4-BE49-F238E27FC236}">
                <a16:creationId xmlns="" xmlns:a16="http://schemas.microsoft.com/office/drawing/2014/main" id="{C4CDA331-68CA-C2AE-0A48-6F7117361A05}"/>
              </a:ext>
            </a:extLst>
          </p:cNvPr>
          <p:cNvSpPr>
            <a:spLocks noGrp="1"/>
          </p:cNvSpPr>
          <p:nvPr>
            <p:ph sz="quarter" idx="13"/>
          </p:nvPr>
        </p:nvSpPr>
        <p:spPr/>
        <p:txBody>
          <a:bodyPr/>
          <a:lstStyle/>
          <a:p>
            <a:pPr algn="r" rtl="1"/>
            <a:r>
              <a:rPr lang="fa-IR" dirty="0"/>
              <a:t>موتور جستجوی گوگل با به روز رسانی مداوم و استفاده از استراتژی ها و الگوریتم های جدید به خوبی توانسته است نتایج مرتبط با جستجوی کاربر را ارائه دهد و به موفق ترین و پرکاربردترین موتور جستجو تبدیل شود. </a:t>
            </a:r>
            <a:endParaRPr lang="en-US" dirty="0"/>
          </a:p>
        </p:txBody>
      </p:sp>
      <p:sp>
        <p:nvSpPr>
          <p:cNvPr id="3" name="Slide Number Placeholder 2">
            <a:extLst>
              <a:ext uri="{FF2B5EF4-FFF2-40B4-BE49-F238E27FC236}">
                <a16:creationId xmlns="" xmlns:a16="http://schemas.microsoft.com/office/drawing/2014/main" id="{F5FA6A62-8FBF-887D-0560-47FF98E22EF4}"/>
              </a:ext>
            </a:extLst>
          </p:cNvPr>
          <p:cNvSpPr>
            <a:spLocks noGrp="1"/>
          </p:cNvSpPr>
          <p:nvPr>
            <p:ph type="sldNum" sz="quarter" idx="12"/>
          </p:nvPr>
        </p:nvSpPr>
        <p:spPr/>
        <p:txBody>
          <a:bodyPr/>
          <a:lstStyle/>
          <a:p>
            <a:fld id="{294A09A9-5501-47C1-A89A-A340965A2BE2}" type="slidenum">
              <a:rPr lang="en-US" smtClean="0"/>
              <a:pPr/>
              <a:t>14</a:t>
            </a:fld>
            <a:endParaRPr lang="en-US" dirty="0"/>
          </a:p>
        </p:txBody>
      </p:sp>
    </p:spTree>
    <p:extLst>
      <p:ext uri="{BB962C8B-B14F-4D97-AF65-F5344CB8AC3E}">
        <p14:creationId xmlns:p14="http://schemas.microsoft.com/office/powerpoint/2010/main" val="37292418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1DF3D98-3C30-4CFC-8643-C81E829C8C25}"/>
              </a:ext>
            </a:extLst>
          </p:cNvPr>
          <p:cNvSpPr>
            <a:spLocks noGrp="1"/>
          </p:cNvSpPr>
          <p:nvPr>
            <p:ph type="ctrTitle"/>
          </p:nvPr>
        </p:nvSpPr>
        <p:spPr>
          <a:xfrm>
            <a:off x="1143000" y="914400"/>
            <a:ext cx="10040112" cy="2387600"/>
          </a:xfrm>
        </p:spPr>
        <p:txBody>
          <a:bodyPr anchor="t">
            <a:noAutofit/>
          </a:bodyPr>
          <a:lstStyle/>
          <a:p>
            <a:pPr algn="r"/>
            <a:r>
              <a:rPr lang="en-US" sz="6600" dirty="0" smtClean="0"/>
              <a:t>    </a:t>
            </a:r>
            <a:r>
              <a:rPr lang="fa-IR" sz="6600" dirty="0" smtClean="0"/>
              <a:t>    منابع</a:t>
            </a:r>
            <a:r>
              <a:rPr lang="fa-IR" sz="7200" dirty="0" smtClean="0"/>
              <a:t>:</a:t>
            </a:r>
            <a:r>
              <a:rPr lang="en-US" sz="7200" dirty="0" smtClean="0"/>
              <a:t>   </a:t>
            </a:r>
            <a:r>
              <a:rPr lang="en-US" sz="7200" dirty="0"/>
              <a:t/>
            </a:r>
            <a:br>
              <a:rPr lang="en-US" sz="7200" dirty="0"/>
            </a:br>
            <a:endParaRPr lang="en-US" sz="7200" spc="300" dirty="0">
              <a:ln w="28575">
                <a:solidFill>
                  <a:schemeClr val="tx1"/>
                </a:solidFill>
              </a:ln>
              <a:noFill/>
            </a:endParaRPr>
          </a:p>
        </p:txBody>
      </p:sp>
      <p:sp>
        <p:nvSpPr>
          <p:cNvPr id="3" name="Subtitle 2">
            <a:extLst>
              <a:ext uri="{FF2B5EF4-FFF2-40B4-BE49-F238E27FC236}">
                <a16:creationId xmlns="" xmlns:a16="http://schemas.microsoft.com/office/drawing/2014/main" id="{A068D447-28D3-4F5F-B2DC-FD67E9015868}"/>
              </a:ext>
            </a:extLst>
          </p:cNvPr>
          <p:cNvSpPr>
            <a:spLocks noGrp="1"/>
          </p:cNvSpPr>
          <p:nvPr>
            <p:ph type="subTitle" idx="1"/>
          </p:nvPr>
        </p:nvSpPr>
        <p:spPr>
          <a:xfrm>
            <a:off x="1078992" y="2362200"/>
            <a:ext cx="10040112" cy="2401824"/>
          </a:xfrm>
          <a:noFill/>
        </p:spPr>
        <p:txBody>
          <a:bodyPr anchor="t">
            <a:normAutofit lnSpcReduction="10000"/>
          </a:bodyPr>
          <a:lstStyle/>
          <a:p>
            <a:pPr marL="342900" lvl="0" indent="-342900">
              <a:buFont typeface="Arial" panose="020B0604020202020204" pitchFamily="34" charset="0"/>
              <a:buChar char="•"/>
            </a:pPr>
            <a:r>
              <a:rPr lang="en-US" u="sng"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hlinkClick r:id="rId2"/>
              </a:rPr>
              <a:t>https://computer.howstuffworks.com/internet/basics/google1.htm</a:t>
            </a:r>
            <a:endParaRPr lang="en-US"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342900" lvl="0" indent="-342900">
              <a:buFont typeface="Arial" panose="020B0604020202020204" pitchFamily="34" charset="0"/>
              <a:buChar char="•"/>
            </a:pPr>
            <a:r>
              <a:rPr lang="en-US" u="sng"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hlinkClick r:id="rId3"/>
              </a:rPr>
              <a:t>https://moz.com/beginners-guide-to-seo/how-search-engines-operate</a:t>
            </a:r>
            <a:endParaRPr lang="en-US"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342900" lvl="0" indent="-342900">
              <a:buFont typeface="Arial" panose="020B0604020202020204" pitchFamily="34" charset="0"/>
              <a:buChar char="•"/>
            </a:pPr>
            <a:r>
              <a:rPr lang="en-US" u="sng"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hlinkClick r:id="rId4"/>
              </a:rPr>
              <a:t>https://amsafarzadeh.com/?p=161</a:t>
            </a:r>
            <a:endParaRPr lang="en-US"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342900" lvl="0" indent="-342900">
              <a:buFont typeface="Arial" panose="020B0604020202020204" pitchFamily="34" charset="0"/>
              <a:buChar char="•"/>
            </a:pPr>
            <a:r>
              <a:rPr lang="en-US" u="sng"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hlinkClick r:id="rId5"/>
              </a:rPr>
              <a:t>https://academyit.net/articles/how-google-works</a:t>
            </a:r>
            <a:endParaRPr lang="en-US"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342900" lvl="0" indent="-342900">
              <a:buFont typeface="Arial" panose="020B0604020202020204" pitchFamily="34" charset="0"/>
              <a:buChar char="•"/>
            </a:pPr>
            <a:r>
              <a:rPr lang="en-US" u="sng"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hlinkClick r:id="rId6"/>
              </a:rPr>
              <a:t>https://asamserver.com/blog/what-is-google-search-engine</a:t>
            </a:r>
            <a:r>
              <a:rPr lang="fa-IR" u="sng"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hlinkClick r:id="rId6"/>
              </a:rPr>
              <a:t>/</a:t>
            </a:r>
            <a:endParaRPr lang="en-US"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342900" indent="-342900">
              <a:buFont typeface="Arial" panose="020B0604020202020204" pitchFamily="34" charset="0"/>
              <a:buChar char="•"/>
            </a:pPr>
            <a:endParaRPr lang="en-US"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6277310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25F4EFB8-B32B-E305-CA40-1BDEF9E3C5D6}"/>
              </a:ext>
            </a:extLst>
          </p:cNvPr>
          <p:cNvSpPr>
            <a:spLocks noGrp="1"/>
          </p:cNvSpPr>
          <p:nvPr>
            <p:ph type="title"/>
          </p:nvPr>
        </p:nvSpPr>
        <p:spPr/>
        <p:txBody>
          <a:bodyPr/>
          <a:lstStyle/>
          <a:p>
            <a:r>
              <a:rPr lang="fa-IR" dirty="0"/>
              <a:t>مطالب</a:t>
            </a:r>
            <a:endParaRPr lang="en-US" dirty="0"/>
          </a:p>
        </p:txBody>
      </p:sp>
      <p:sp>
        <p:nvSpPr>
          <p:cNvPr id="5" name="Content Placeholder 4">
            <a:extLst>
              <a:ext uri="{FF2B5EF4-FFF2-40B4-BE49-F238E27FC236}">
                <a16:creationId xmlns="" xmlns:a16="http://schemas.microsoft.com/office/drawing/2014/main" id="{3602EF04-C343-BFD2-AB41-A62063075783}"/>
              </a:ext>
            </a:extLst>
          </p:cNvPr>
          <p:cNvSpPr>
            <a:spLocks noGrp="1"/>
          </p:cNvSpPr>
          <p:nvPr>
            <p:ph sz="quarter" idx="13"/>
          </p:nvPr>
        </p:nvSpPr>
        <p:spPr>
          <a:xfrm>
            <a:off x="6394706" y="1403200"/>
            <a:ext cx="5184648" cy="4416425"/>
          </a:xfrm>
        </p:spPr>
        <p:txBody>
          <a:bodyPr/>
          <a:lstStyle/>
          <a:p>
            <a:r>
              <a:rPr lang="fa-IR" sz="2000" dirty="0" smtClean="0"/>
              <a:t>موتور جستجوچیست</a:t>
            </a:r>
            <a:endParaRPr lang="en-US" sz="2000" dirty="0"/>
          </a:p>
          <a:p>
            <a:r>
              <a:rPr lang="fa-IR" sz="2000" dirty="0"/>
              <a:t>موتور جستجو </a:t>
            </a:r>
            <a:r>
              <a:rPr lang="fa-IR" sz="2000" dirty="0" err="1"/>
              <a:t>گوگل</a:t>
            </a:r>
            <a:endParaRPr lang="en-US" sz="2000" dirty="0"/>
          </a:p>
          <a:p>
            <a:r>
              <a:rPr lang="fa-IR" sz="2000" dirty="0"/>
              <a:t>موتور جستجو </a:t>
            </a:r>
            <a:r>
              <a:rPr lang="fa-IR" sz="2000" dirty="0" err="1"/>
              <a:t>گوگل</a:t>
            </a:r>
            <a:r>
              <a:rPr lang="fa-IR" sz="2000" dirty="0"/>
              <a:t> چگونه کار میکند</a:t>
            </a:r>
            <a:endParaRPr lang="en-US" sz="2000" dirty="0"/>
          </a:p>
          <a:p>
            <a:r>
              <a:rPr lang="en-US" sz="2000" dirty="0" smtClean="0"/>
              <a:t>Crawl</a:t>
            </a:r>
            <a:endParaRPr lang="en-US" sz="2000" dirty="0"/>
          </a:p>
          <a:p>
            <a:r>
              <a:rPr lang="en-US" sz="2000" dirty="0" smtClean="0"/>
              <a:t>Indexing</a:t>
            </a:r>
            <a:endParaRPr lang="fa-IR" sz="2000" dirty="0" smtClean="0"/>
          </a:p>
          <a:p>
            <a:r>
              <a:rPr lang="en-US" sz="2000" dirty="0" smtClean="0"/>
              <a:t>Ranking</a:t>
            </a:r>
          </a:p>
          <a:p>
            <a:r>
              <a:rPr lang="fa-IR" sz="2000" dirty="0" smtClean="0"/>
              <a:t>تفاوت گوگل با سایر موتورها</a:t>
            </a:r>
            <a:endParaRPr lang="en-US" sz="2000" dirty="0"/>
          </a:p>
          <a:p>
            <a:r>
              <a:rPr lang="fa-IR" sz="2000" dirty="0" smtClean="0">
                <a:effectLst/>
                <a:latin typeface="Calibri" panose="020F0502020204030204" pitchFamily="34" charset="0"/>
                <a:ea typeface="Calibri" panose="020F0502020204030204" pitchFamily="34" charset="0"/>
                <a:cs typeface="Arial" panose="020B0604020202020204" pitchFamily="34" charset="0"/>
              </a:rPr>
              <a:t>نتیجه </a:t>
            </a:r>
            <a:r>
              <a:rPr lang="fa-IR" sz="2000" dirty="0">
                <a:effectLst/>
                <a:latin typeface="Calibri" panose="020F0502020204030204" pitchFamily="34" charset="0"/>
                <a:ea typeface="Calibri" panose="020F0502020204030204" pitchFamily="34" charset="0"/>
                <a:cs typeface="Arial" panose="020B0604020202020204" pitchFamily="34" charset="0"/>
              </a:rPr>
              <a:t>گیری</a:t>
            </a:r>
          </a:p>
          <a:p>
            <a:r>
              <a:rPr lang="fa-IR" sz="2000" dirty="0">
                <a:latin typeface="Calibri" panose="020F0502020204030204" pitchFamily="34" charset="0"/>
                <a:ea typeface="Calibri" panose="020F0502020204030204" pitchFamily="34" charset="0"/>
              </a:rPr>
              <a:t>فهرست منابع</a:t>
            </a:r>
            <a:endParaRPr lang="fa-IR" sz="2000" dirty="0">
              <a:effectLst/>
              <a:latin typeface="Calibri" panose="020F0502020204030204" pitchFamily="34" charset="0"/>
              <a:ea typeface="Calibri" panose="020F0502020204030204" pitchFamily="34" charset="0"/>
              <a:cs typeface="Arial" panose="020B0604020202020204" pitchFamily="34" charset="0"/>
            </a:endParaRPr>
          </a:p>
          <a:p>
            <a:endParaRPr lang="fa-IR" sz="2000" dirty="0"/>
          </a:p>
        </p:txBody>
      </p:sp>
      <p:sp>
        <p:nvSpPr>
          <p:cNvPr id="3" name="Slide Number Placeholder 2">
            <a:extLst>
              <a:ext uri="{FF2B5EF4-FFF2-40B4-BE49-F238E27FC236}">
                <a16:creationId xmlns="" xmlns:a16="http://schemas.microsoft.com/office/drawing/2014/main" id="{4A003396-B624-401E-50C6-C0BB01AF161D}"/>
              </a:ext>
            </a:extLst>
          </p:cNvPr>
          <p:cNvSpPr>
            <a:spLocks noGrp="1"/>
          </p:cNvSpPr>
          <p:nvPr>
            <p:ph type="sldNum" sz="quarter" idx="12"/>
          </p:nvPr>
        </p:nvSpPr>
        <p:spPr/>
        <p:txBody>
          <a:bodyPr/>
          <a:lstStyle/>
          <a:p>
            <a:fld id="{294A09A9-5501-47C1-A89A-A340965A2BE2}" type="slidenum">
              <a:rPr lang="en-US" smtClean="0"/>
              <a:pPr/>
              <a:t>2</a:t>
            </a:fld>
            <a:endParaRPr lang="en-US" dirty="0"/>
          </a:p>
        </p:txBody>
      </p:sp>
    </p:spTree>
    <p:extLst>
      <p:ext uri="{BB962C8B-B14F-4D97-AF65-F5344CB8AC3E}">
        <p14:creationId xmlns:p14="http://schemas.microsoft.com/office/powerpoint/2010/main" val="33071625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2B39BC3-1DB2-EB36-B4F5-81D5725C3436}"/>
              </a:ext>
            </a:extLst>
          </p:cNvPr>
          <p:cNvSpPr>
            <a:spLocks noGrp="1"/>
          </p:cNvSpPr>
          <p:nvPr>
            <p:ph type="title"/>
          </p:nvPr>
        </p:nvSpPr>
        <p:spPr/>
        <p:txBody>
          <a:bodyPr/>
          <a:lstStyle/>
          <a:p>
            <a:r>
              <a:rPr lang="fa-IR" dirty="0" smtClean="0"/>
              <a:t>موتور جستجو چیست؟</a:t>
            </a:r>
            <a:endParaRPr lang="en-US" dirty="0"/>
          </a:p>
        </p:txBody>
      </p:sp>
      <p:sp>
        <p:nvSpPr>
          <p:cNvPr id="2" name="Footer Placeholder 1">
            <a:extLst>
              <a:ext uri="{FF2B5EF4-FFF2-40B4-BE49-F238E27FC236}">
                <a16:creationId xmlns="" xmlns:a16="http://schemas.microsoft.com/office/drawing/2014/main" id="{C20A50E1-0D2E-D811-2F66-646B4778FC31}"/>
              </a:ext>
            </a:extLst>
          </p:cNvPr>
          <p:cNvSpPr>
            <a:spLocks noGrp="1"/>
          </p:cNvSpPr>
          <p:nvPr>
            <p:ph type="ftr" sz="quarter" idx="11"/>
          </p:nvPr>
        </p:nvSpPr>
        <p:spPr/>
        <p:txBody>
          <a:bodyPr/>
          <a:lstStyle/>
          <a:p>
            <a:r>
              <a:rPr lang="fa-IR" dirty="0"/>
              <a:t>موتور جستجوی گوگل</a:t>
            </a:r>
            <a:endParaRPr lang="en-US" dirty="0"/>
          </a:p>
        </p:txBody>
      </p:sp>
      <p:sp>
        <p:nvSpPr>
          <p:cNvPr id="3" name="Slide Number Placeholder 2">
            <a:extLst>
              <a:ext uri="{FF2B5EF4-FFF2-40B4-BE49-F238E27FC236}">
                <a16:creationId xmlns="" xmlns:a16="http://schemas.microsoft.com/office/drawing/2014/main" id="{DB94A10F-0A8C-333B-6C47-B4125180D6FB}"/>
              </a:ext>
            </a:extLst>
          </p:cNvPr>
          <p:cNvSpPr>
            <a:spLocks noGrp="1"/>
          </p:cNvSpPr>
          <p:nvPr>
            <p:ph type="sldNum" sz="quarter" idx="12"/>
          </p:nvPr>
        </p:nvSpPr>
        <p:spPr/>
        <p:txBody>
          <a:bodyPr/>
          <a:lstStyle/>
          <a:p>
            <a:fld id="{294A09A9-5501-47C1-A89A-A340965A2BE2}" type="slidenum">
              <a:rPr lang="en-US" smtClean="0"/>
              <a:pPr/>
              <a:t>3</a:t>
            </a:fld>
            <a:endParaRPr lang="en-US" dirty="0"/>
          </a:p>
        </p:txBody>
      </p:sp>
      <p:sp>
        <p:nvSpPr>
          <p:cNvPr id="8" name="Content Placeholder 4">
            <a:extLst>
              <a:ext uri="{FF2B5EF4-FFF2-40B4-BE49-F238E27FC236}">
                <a16:creationId xmlns="" xmlns:a16="http://schemas.microsoft.com/office/drawing/2014/main" id="{95D67805-CCBD-8182-540F-93068A90C4E8}"/>
              </a:ext>
            </a:extLst>
          </p:cNvPr>
          <p:cNvSpPr>
            <a:spLocks noGrp="1"/>
          </p:cNvSpPr>
          <p:nvPr>
            <p:ph sz="quarter" idx="13"/>
          </p:nvPr>
        </p:nvSpPr>
        <p:spPr>
          <a:xfrm>
            <a:off x="6400800" y="1219200"/>
            <a:ext cx="5184648" cy="4416425"/>
          </a:xfrm>
        </p:spPr>
        <p:txBody>
          <a:bodyPr/>
          <a:lstStyle/>
          <a:p>
            <a:pPr algn="just" rtl="1"/>
            <a:r>
              <a:rPr lang="fa-IR" sz="1800" dirty="0"/>
              <a:t>با وارد کردن عنوان سرچ </a:t>
            </a:r>
            <a:r>
              <a:rPr lang="fa-IR" sz="1800" dirty="0" smtClean="0"/>
              <a:t>در </a:t>
            </a:r>
            <a:r>
              <a:rPr lang="fa-IR" sz="1800" dirty="0"/>
              <a:t>موتور جستجو، تمامی اطلاعات مربوط به موضوع سرچ شده‌ای که در حافظه خود دارد را به کاربر نمایش دهد</a:t>
            </a:r>
            <a:r>
              <a:rPr lang="fa-IR" sz="1800" dirty="0" smtClean="0"/>
              <a:t>.</a:t>
            </a:r>
          </a:p>
          <a:p>
            <a:pPr algn="just" rtl="1"/>
            <a:r>
              <a:rPr lang="fa-IR" sz="1800" dirty="0"/>
              <a:t>از معروف‌ترین موتورهای جستجو شناخته شده بین ایرانی‌ها می‌توان به </a:t>
            </a:r>
            <a:r>
              <a:rPr lang="en-US" sz="1800" dirty="0"/>
              <a:t>yahoo, bing, </a:t>
            </a:r>
            <a:r>
              <a:rPr lang="en-US" sz="1800" dirty="0" smtClean="0"/>
              <a:t>Google</a:t>
            </a:r>
            <a:r>
              <a:rPr lang="fa-IR" sz="1800" dirty="0" smtClean="0"/>
              <a:t> </a:t>
            </a:r>
            <a:r>
              <a:rPr lang="fa-IR" sz="1800" dirty="0"/>
              <a:t>اشاره کرد.</a:t>
            </a:r>
            <a:endParaRPr lang="en-US" sz="1800" dirty="0"/>
          </a:p>
          <a:p>
            <a:pPr algn="just" rtl="1"/>
            <a:endParaRPr lang="en-US" sz="1800" dirty="0"/>
          </a:p>
        </p:txBody>
      </p:sp>
    </p:spTree>
    <p:extLst>
      <p:ext uri="{BB962C8B-B14F-4D97-AF65-F5344CB8AC3E}">
        <p14:creationId xmlns:p14="http://schemas.microsoft.com/office/powerpoint/2010/main" val="30545002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 xmlns:a16="http://schemas.microsoft.com/office/drawing/2014/main" id="{B071DF4C-EB67-6575-7791-C347DD98D341}"/>
              </a:ext>
            </a:extLst>
          </p:cNvPr>
          <p:cNvSpPr>
            <a:spLocks noGrp="1"/>
          </p:cNvSpPr>
          <p:nvPr>
            <p:ph type="ftr" sz="quarter" idx="11"/>
          </p:nvPr>
        </p:nvSpPr>
        <p:spPr/>
        <p:txBody>
          <a:bodyPr/>
          <a:lstStyle/>
          <a:p>
            <a:r>
              <a:rPr lang="fa-IR" dirty="0"/>
              <a:t>موتور جستجوی گوگل</a:t>
            </a:r>
            <a:endParaRPr lang="en-US" dirty="0"/>
          </a:p>
        </p:txBody>
      </p:sp>
      <p:sp>
        <p:nvSpPr>
          <p:cNvPr id="5" name="Slide Number Placeholder 4">
            <a:extLst>
              <a:ext uri="{FF2B5EF4-FFF2-40B4-BE49-F238E27FC236}">
                <a16:creationId xmlns="" xmlns:a16="http://schemas.microsoft.com/office/drawing/2014/main" id="{FB6BA244-3A6A-5970-796B-08549B1203D3}"/>
              </a:ext>
            </a:extLst>
          </p:cNvPr>
          <p:cNvSpPr>
            <a:spLocks noGrp="1"/>
          </p:cNvSpPr>
          <p:nvPr>
            <p:ph type="sldNum" sz="quarter" idx="12"/>
          </p:nvPr>
        </p:nvSpPr>
        <p:spPr/>
        <p:txBody>
          <a:bodyPr/>
          <a:lstStyle/>
          <a:p>
            <a:fld id="{294A09A9-5501-47C1-A89A-A340965A2BE2}" type="slidenum">
              <a:rPr lang="en-US" smtClean="0"/>
              <a:pPr/>
              <a:t>4</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103243"/>
            <a:ext cx="6324600" cy="4743450"/>
          </a:xfrm>
          <a:prstGeom prst="rect">
            <a:avLst/>
          </a:prstGeom>
          <a:noFill/>
          <a:ln>
            <a:noFill/>
          </a:ln>
          <a:effectLst>
            <a:glow rad="228600">
              <a:schemeClr val="accent4">
                <a:satMod val="175000"/>
                <a:alpha val="40000"/>
              </a:schemeClr>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22678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7775003-C8C2-57FA-C8D5-99577C44F58A}"/>
              </a:ext>
            </a:extLst>
          </p:cNvPr>
          <p:cNvSpPr>
            <a:spLocks noGrp="1"/>
          </p:cNvSpPr>
          <p:nvPr>
            <p:ph type="title"/>
          </p:nvPr>
        </p:nvSpPr>
        <p:spPr/>
        <p:txBody>
          <a:bodyPr/>
          <a:lstStyle/>
          <a:p>
            <a:r>
              <a:rPr lang="fa-IR" dirty="0" smtClean="0"/>
              <a:t>موتور جستجوی گوگل</a:t>
            </a:r>
            <a:endParaRPr lang="en-US" dirty="0"/>
          </a:p>
        </p:txBody>
      </p:sp>
      <p:sp>
        <p:nvSpPr>
          <p:cNvPr id="2" name="Footer Placeholder 1">
            <a:extLst>
              <a:ext uri="{FF2B5EF4-FFF2-40B4-BE49-F238E27FC236}">
                <a16:creationId xmlns="" xmlns:a16="http://schemas.microsoft.com/office/drawing/2014/main" id="{6B4F370C-18BC-A752-2980-6309F5D7DC43}"/>
              </a:ext>
            </a:extLst>
          </p:cNvPr>
          <p:cNvSpPr>
            <a:spLocks noGrp="1"/>
          </p:cNvSpPr>
          <p:nvPr>
            <p:ph type="ftr" sz="quarter" idx="11"/>
          </p:nvPr>
        </p:nvSpPr>
        <p:spPr/>
        <p:txBody>
          <a:bodyPr/>
          <a:lstStyle/>
          <a:p>
            <a:r>
              <a:rPr lang="fa-IR" dirty="0"/>
              <a:t>موتور جستجوی </a:t>
            </a:r>
            <a:r>
              <a:rPr lang="fa-IR" dirty="0" err="1"/>
              <a:t>گوگل</a:t>
            </a:r>
            <a:endParaRPr lang="en-US" dirty="0"/>
          </a:p>
        </p:txBody>
      </p:sp>
      <p:sp>
        <p:nvSpPr>
          <p:cNvPr id="5" name="Content Placeholder 4">
            <a:extLst>
              <a:ext uri="{FF2B5EF4-FFF2-40B4-BE49-F238E27FC236}">
                <a16:creationId xmlns="" xmlns:a16="http://schemas.microsoft.com/office/drawing/2014/main" id="{95D67805-CCBD-8182-540F-93068A90C4E8}"/>
              </a:ext>
            </a:extLst>
          </p:cNvPr>
          <p:cNvSpPr>
            <a:spLocks noGrp="1"/>
          </p:cNvSpPr>
          <p:nvPr>
            <p:ph sz="quarter" idx="13"/>
          </p:nvPr>
        </p:nvSpPr>
        <p:spPr>
          <a:xfrm>
            <a:off x="6400800" y="1371600"/>
            <a:ext cx="5184648" cy="4416425"/>
          </a:xfrm>
        </p:spPr>
        <p:txBody>
          <a:bodyPr/>
          <a:lstStyle/>
          <a:p>
            <a:pPr algn="just" rtl="1"/>
            <a:r>
              <a:rPr lang="fa-IR" sz="1800" dirty="0"/>
              <a:t>جستجوگر گوگل در تاریخ سپتامبر 1997 توسط بنیانگذاران گوگل یعنی سرگئی برین  و لری پیج راه اندازی شده است. </a:t>
            </a:r>
            <a:endParaRPr lang="fa-IR" sz="1800" dirty="0" smtClean="0"/>
          </a:p>
          <a:p>
            <a:pPr algn="just" rtl="1"/>
            <a:r>
              <a:rPr lang="fa-IR" sz="1800" dirty="0" smtClean="0"/>
              <a:t>موتور جستجوگر </a:t>
            </a:r>
            <a:r>
              <a:rPr lang="fa-IR" sz="1800" dirty="0"/>
              <a:t>گوگل یکی از موفق‌ترین </a:t>
            </a:r>
            <a:r>
              <a:rPr lang="fa-IR" sz="1800" noProof="1" smtClean="0"/>
              <a:t>جستجوگرهای</a:t>
            </a:r>
            <a:r>
              <a:rPr lang="fa-IR" sz="1800" dirty="0" smtClean="0"/>
              <a:t> </a:t>
            </a:r>
            <a:r>
              <a:rPr lang="fa-IR" sz="1800" dirty="0"/>
              <a:t>بازار است که تقریبا به 100 زبان مختلف دنیا در دسترس </a:t>
            </a:r>
            <a:r>
              <a:rPr lang="fa-IR" sz="1800" dirty="0" smtClean="0"/>
              <a:t>است.</a:t>
            </a:r>
          </a:p>
          <a:p>
            <a:pPr algn="r" rtl="1"/>
            <a:endParaRPr lang="en-US" dirty="0"/>
          </a:p>
        </p:txBody>
      </p:sp>
      <p:sp>
        <p:nvSpPr>
          <p:cNvPr id="3" name="Slide Number Placeholder 2">
            <a:extLst>
              <a:ext uri="{FF2B5EF4-FFF2-40B4-BE49-F238E27FC236}">
                <a16:creationId xmlns="" xmlns:a16="http://schemas.microsoft.com/office/drawing/2014/main" id="{F0986A75-51DF-087B-EE6E-0899D0826DFB}"/>
              </a:ext>
            </a:extLst>
          </p:cNvPr>
          <p:cNvSpPr>
            <a:spLocks noGrp="1"/>
          </p:cNvSpPr>
          <p:nvPr>
            <p:ph type="sldNum" sz="quarter" idx="12"/>
          </p:nvPr>
        </p:nvSpPr>
        <p:spPr/>
        <p:txBody>
          <a:bodyPr/>
          <a:lstStyle/>
          <a:p>
            <a:fld id="{294A09A9-5501-47C1-A89A-A340965A2BE2}" type="slidenum">
              <a:rPr lang="en-US" smtClean="0"/>
              <a:pPr/>
              <a:t>5</a:t>
            </a:fld>
            <a:endParaRPr lang="en-US" dirty="0"/>
          </a:p>
        </p:txBody>
      </p:sp>
    </p:spTree>
    <p:extLst>
      <p:ext uri="{BB962C8B-B14F-4D97-AF65-F5344CB8AC3E}">
        <p14:creationId xmlns:p14="http://schemas.microsoft.com/office/powerpoint/2010/main" val="12034365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295400"/>
            <a:ext cx="8650886" cy="4148137"/>
          </a:xfrm>
          <a:prstGeom prst="rect">
            <a:avLst/>
          </a:prstGeom>
          <a:ln>
            <a:noFill/>
          </a:ln>
          <a:effectLst>
            <a:glow rad="228600">
              <a:schemeClr val="accent4">
                <a:satMod val="175000"/>
                <a:alpha val="40000"/>
              </a:schemeClr>
            </a:glow>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3581400" y="5715000"/>
            <a:ext cx="4495800" cy="369332"/>
          </a:xfrm>
          <a:prstGeom prst="rect">
            <a:avLst/>
          </a:prstGeom>
          <a:noFill/>
        </p:spPr>
        <p:txBody>
          <a:bodyPr wrap="square" rtlCol="0">
            <a:spAutoFit/>
          </a:bodyPr>
          <a:lstStyle/>
          <a:p>
            <a:pPr algn="ctr"/>
            <a:r>
              <a:rPr lang="fa-IR" dirty="0"/>
              <a:t>لری پیج و سرگئی برین </a:t>
            </a:r>
            <a:endParaRPr lang="en-US" dirty="0"/>
          </a:p>
        </p:txBody>
      </p:sp>
    </p:spTree>
    <p:extLst>
      <p:ext uri="{BB962C8B-B14F-4D97-AF65-F5344CB8AC3E}">
        <p14:creationId xmlns:p14="http://schemas.microsoft.com/office/powerpoint/2010/main" val="32439968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7775003-C8C2-57FA-C8D5-99577C44F58A}"/>
              </a:ext>
            </a:extLst>
          </p:cNvPr>
          <p:cNvSpPr>
            <a:spLocks noGrp="1"/>
          </p:cNvSpPr>
          <p:nvPr>
            <p:ph type="title"/>
          </p:nvPr>
        </p:nvSpPr>
        <p:spPr>
          <a:xfrm>
            <a:off x="609600" y="1219200"/>
            <a:ext cx="10591800" cy="4416552"/>
          </a:xfrm>
        </p:spPr>
        <p:txBody>
          <a:bodyPr/>
          <a:lstStyle/>
          <a:p>
            <a:r>
              <a:rPr lang="fa-IR" dirty="0" smtClean="0"/>
              <a:t>موتور جستجوی گوگل چگونه کار میکند ؟</a:t>
            </a:r>
            <a:endParaRPr lang="en-US" dirty="0"/>
          </a:p>
        </p:txBody>
      </p:sp>
      <p:sp>
        <p:nvSpPr>
          <p:cNvPr id="2" name="Footer Placeholder 1">
            <a:extLst>
              <a:ext uri="{FF2B5EF4-FFF2-40B4-BE49-F238E27FC236}">
                <a16:creationId xmlns="" xmlns:a16="http://schemas.microsoft.com/office/drawing/2014/main" id="{6B4F370C-18BC-A752-2980-6309F5D7DC43}"/>
              </a:ext>
            </a:extLst>
          </p:cNvPr>
          <p:cNvSpPr>
            <a:spLocks noGrp="1"/>
          </p:cNvSpPr>
          <p:nvPr>
            <p:ph type="ftr" sz="quarter" idx="11"/>
          </p:nvPr>
        </p:nvSpPr>
        <p:spPr/>
        <p:txBody>
          <a:bodyPr/>
          <a:lstStyle/>
          <a:p>
            <a:r>
              <a:rPr lang="fa-IR" dirty="0"/>
              <a:t>موتور جستجوی </a:t>
            </a:r>
            <a:r>
              <a:rPr lang="fa-IR" dirty="0" err="1"/>
              <a:t>گوگل</a:t>
            </a:r>
            <a:endParaRPr lang="en-US" dirty="0"/>
          </a:p>
        </p:txBody>
      </p:sp>
      <p:sp>
        <p:nvSpPr>
          <p:cNvPr id="3" name="Slide Number Placeholder 2">
            <a:extLst>
              <a:ext uri="{FF2B5EF4-FFF2-40B4-BE49-F238E27FC236}">
                <a16:creationId xmlns="" xmlns:a16="http://schemas.microsoft.com/office/drawing/2014/main" id="{F0986A75-51DF-087B-EE6E-0899D0826DFB}"/>
              </a:ext>
            </a:extLst>
          </p:cNvPr>
          <p:cNvSpPr>
            <a:spLocks noGrp="1"/>
          </p:cNvSpPr>
          <p:nvPr>
            <p:ph type="sldNum" sz="quarter" idx="12"/>
          </p:nvPr>
        </p:nvSpPr>
        <p:spPr/>
        <p:txBody>
          <a:bodyPr/>
          <a:lstStyle/>
          <a:p>
            <a:fld id="{294A09A9-5501-47C1-A89A-A340965A2BE2}" type="slidenum">
              <a:rPr lang="en-US" smtClean="0"/>
              <a:pPr/>
              <a:t>7</a:t>
            </a:fld>
            <a:endParaRPr lang="en-US" dirty="0"/>
          </a:p>
        </p:txBody>
      </p:sp>
    </p:spTree>
    <p:extLst>
      <p:ext uri="{BB962C8B-B14F-4D97-AF65-F5344CB8AC3E}">
        <p14:creationId xmlns:p14="http://schemas.microsoft.com/office/powerpoint/2010/main" val="16796289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40">
            <a:extLst>
              <a:ext uri="{FF2B5EF4-FFF2-40B4-BE49-F238E27FC236}">
                <a16:creationId xmlns="" xmlns:a16="http://schemas.microsoft.com/office/drawing/2014/main" id="{A49ABFAC-D966-9A7C-EFB9-4AA2A4BFCB3B}"/>
              </a:ext>
            </a:extLst>
          </p:cNvPr>
          <p:cNvSpPr>
            <a:spLocks noGrp="1"/>
          </p:cNvSpPr>
          <p:nvPr>
            <p:ph type="title"/>
          </p:nvPr>
        </p:nvSpPr>
        <p:spPr>
          <a:xfrm>
            <a:off x="609600" y="1143000"/>
            <a:ext cx="10972800" cy="1572768"/>
          </a:xfrm>
        </p:spPr>
        <p:txBody>
          <a:bodyPr/>
          <a:lstStyle/>
          <a:p>
            <a:pPr rtl="1"/>
            <a:r>
              <a:rPr lang="fa-IR" sz="2800" dirty="0"/>
              <a:t>جستجوی گوگل شامل 3 مرحله می‌باشد که هر وبسایتی نمیتواند از این سه مرحله عبور کند:</a:t>
            </a:r>
            <a:endParaRPr lang="en-US" sz="2800" dirty="0"/>
          </a:p>
        </p:txBody>
      </p:sp>
      <p:sp>
        <p:nvSpPr>
          <p:cNvPr id="7" name="Footer Placeholder 6">
            <a:extLst>
              <a:ext uri="{FF2B5EF4-FFF2-40B4-BE49-F238E27FC236}">
                <a16:creationId xmlns="" xmlns:a16="http://schemas.microsoft.com/office/drawing/2014/main" id="{6C58156F-B502-2468-F7F7-7EF56BA44FBE}"/>
              </a:ext>
            </a:extLst>
          </p:cNvPr>
          <p:cNvSpPr>
            <a:spLocks noGrp="1"/>
          </p:cNvSpPr>
          <p:nvPr>
            <p:ph type="ftr" sz="quarter" idx="11"/>
          </p:nvPr>
        </p:nvSpPr>
        <p:spPr/>
        <p:txBody>
          <a:bodyPr/>
          <a:lstStyle/>
          <a:p>
            <a:r>
              <a:rPr lang="fa-IR" dirty="0"/>
              <a:t>موتور جستجوی گوگل</a:t>
            </a:r>
            <a:endParaRPr lang="en-US" dirty="0"/>
          </a:p>
        </p:txBody>
      </p:sp>
      <p:sp>
        <p:nvSpPr>
          <p:cNvPr id="43" name="Content Placeholder 42">
            <a:extLst>
              <a:ext uri="{FF2B5EF4-FFF2-40B4-BE49-F238E27FC236}">
                <a16:creationId xmlns="" xmlns:a16="http://schemas.microsoft.com/office/drawing/2014/main" id="{DDD88D28-D711-5AC9-E34C-3050A6413FB3}"/>
              </a:ext>
            </a:extLst>
          </p:cNvPr>
          <p:cNvSpPr>
            <a:spLocks noGrp="1"/>
          </p:cNvSpPr>
          <p:nvPr>
            <p:ph sz="half" idx="2"/>
          </p:nvPr>
        </p:nvSpPr>
        <p:spPr>
          <a:xfrm>
            <a:off x="3200400" y="3597286"/>
            <a:ext cx="5157787" cy="3247462"/>
          </a:xfrm>
        </p:spPr>
        <p:txBody>
          <a:bodyPr/>
          <a:lstStyle/>
          <a:p>
            <a:pPr marL="342900" indent="-342900" algn="ctr">
              <a:buFont typeface="+mj-lt"/>
              <a:buAutoNum type="arabicPeriod"/>
            </a:pPr>
            <a:r>
              <a:rPr lang="en-US" sz="2000" dirty="0" smtClean="0">
                <a:effectLst>
                  <a:outerShdw blurRad="38100" dist="38100" dir="2700000" algn="tl">
                    <a:srgbClr val="000000">
                      <a:alpha val="43137"/>
                    </a:srgbClr>
                  </a:outerShdw>
                </a:effectLst>
              </a:rPr>
              <a:t>crawling</a:t>
            </a:r>
            <a:endParaRPr lang="en-US" sz="2000" dirty="0">
              <a:effectLst>
                <a:outerShdw blurRad="38100" dist="38100" dir="2700000" algn="tl">
                  <a:srgbClr val="000000">
                    <a:alpha val="43137"/>
                  </a:srgbClr>
                </a:outerShdw>
              </a:effectLst>
            </a:endParaRPr>
          </a:p>
          <a:p>
            <a:pPr marL="342900" indent="-342900" algn="ctr">
              <a:buFont typeface="+mj-lt"/>
              <a:buAutoNum type="arabicPeriod"/>
            </a:pPr>
            <a:r>
              <a:rPr lang="en-US" sz="2000" dirty="0" smtClean="0">
                <a:effectLst>
                  <a:outerShdw blurRad="38100" dist="38100" dir="2700000" algn="tl">
                    <a:srgbClr val="000000">
                      <a:alpha val="43137"/>
                    </a:srgbClr>
                  </a:outerShdw>
                </a:effectLst>
              </a:rPr>
              <a:t>indexing</a:t>
            </a:r>
            <a:endParaRPr lang="en-US" sz="2000" dirty="0">
              <a:effectLst>
                <a:outerShdw blurRad="38100" dist="38100" dir="2700000" algn="tl">
                  <a:srgbClr val="000000">
                    <a:alpha val="43137"/>
                  </a:srgbClr>
                </a:outerShdw>
              </a:effectLst>
            </a:endParaRPr>
          </a:p>
          <a:p>
            <a:pPr marL="342900" indent="-342900" algn="ctr">
              <a:buFont typeface="+mj-lt"/>
              <a:buAutoNum type="arabicPeriod"/>
            </a:pPr>
            <a:r>
              <a:rPr lang="en-US" sz="2000" dirty="0">
                <a:effectLst>
                  <a:outerShdw blurRad="38100" dist="38100" dir="2700000" algn="tl">
                    <a:srgbClr val="000000">
                      <a:alpha val="43137"/>
                    </a:srgbClr>
                  </a:outerShdw>
                </a:effectLst>
              </a:rPr>
              <a:t>ranking</a:t>
            </a:r>
          </a:p>
        </p:txBody>
      </p:sp>
      <p:sp>
        <p:nvSpPr>
          <p:cNvPr id="8" name="Slide Number Placeholder 7">
            <a:extLst>
              <a:ext uri="{FF2B5EF4-FFF2-40B4-BE49-F238E27FC236}">
                <a16:creationId xmlns="" xmlns:a16="http://schemas.microsoft.com/office/drawing/2014/main" id="{151DE16D-6222-1703-D240-DA742BD7BEF9}"/>
              </a:ext>
            </a:extLst>
          </p:cNvPr>
          <p:cNvSpPr>
            <a:spLocks noGrp="1"/>
          </p:cNvSpPr>
          <p:nvPr>
            <p:ph type="sldNum" sz="quarter" idx="12"/>
          </p:nvPr>
        </p:nvSpPr>
        <p:spPr/>
        <p:txBody>
          <a:bodyPr/>
          <a:lstStyle/>
          <a:p>
            <a:fld id="{294A09A9-5501-47C1-A89A-A340965A2BE2}" type="slidenum">
              <a:rPr lang="en-US" smtClean="0"/>
              <a:pPr/>
              <a:t>8</a:t>
            </a:fld>
            <a:endParaRPr lang="en-US" dirty="0"/>
          </a:p>
        </p:txBody>
      </p:sp>
    </p:spTree>
    <p:extLst>
      <p:ext uri="{BB962C8B-B14F-4D97-AF65-F5344CB8AC3E}">
        <p14:creationId xmlns:p14="http://schemas.microsoft.com/office/powerpoint/2010/main" val="27003175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7775003-C8C2-57FA-C8D5-99577C44F58A}"/>
              </a:ext>
            </a:extLst>
          </p:cNvPr>
          <p:cNvSpPr>
            <a:spLocks noGrp="1"/>
          </p:cNvSpPr>
          <p:nvPr>
            <p:ph type="title"/>
          </p:nvPr>
        </p:nvSpPr>
        <p:spPr/>
        <p:txBody>
          <a:bodyPr/>
          <a:lstStyle/>
          <a:p>
            <a:r>
              <a:rPr lang="fa-IR" dirty="0" smtClean="0"/>
              <a:t>1-خزیدن </a:t>
            </a:r>
            <a:r>
              <a:rPr lang="en-US" dirty="0" smtClean="0"/>
              <a:t/>
            </a:r>
            <a:br>
              <a:rPr lang="en-US" dirty="0" smtClean="0"/>
            </a:br>
            <a:r>
              <a:rPr lang="en-US" dirty="0" smtClean="0"/>
              <a:t>(crawl)</a:t>
            </a:r>
            <a:endParaRPr lang="en-US" dirty="0"/>
          </a:p>
        </p:txBody>
      </p:sp>
      <p:sp>
        <p:nvSpPr>
          <p:cNvPr id="2" name="Footer Placeholder 1">
            <a:extLst>
              <a:ext uri="{FF2B5EF4-FFF2-40B4-BE49-F238E27FC236}">
                <a16:creationId xmlns="" xmlns:a16="http://schemas.microsoft.com/office/drawing/2014/main" id="{6B4F370C-18BC-A752-2980-6309F5D7DC43}"/>
              </a:ext>
            </a:extLst>
          </p:cNvPr>
          <p:cNvSpPr>
            <a:spLocks noGrp="1"/>
          </p:cNvSpPr>
          <p:nvPr>
            <p:ph type="ftr" sz="quarter" idx="11"/>
          </p:nvPr>
        </p:nvSpPr>
        <p:spPr/>
        <p:txBody>
          <a:bodyPr/>
          <a:lstStyle/>
          <a:p>
            <a:r>
              <a:rPr lang="fa-IR" dirty="0"/>
              <a:t>موتور جستجوی </a:t>
            </a:r>
            <a:r>
              <a:rPr lang="fa-IR" dirty="0" err="1"/>
              <a:t>گوگل</a:t>
            </a:r>
            <a:endParaRPr lang="en-US" dirty="0"/>
          </a:p>
        </p:txBody>
      </p:sp>
      <p:sp>
        <p:nvSpPr>
          <p:cNvPr id="5" name="Content Placeholder 4">
            <a:extLst>
              <a:ext uri="{FF2B5EF4-FFF2-40B4-BE49-F238E27FC236}">
                <a16:creationId xmlns="" xmlns:a16="http://schemas.microsoft.com/office/drawing/2014/main" id="{95D67805-CCBD-8182-540F-93068A90C4E8}"/>
              </a:ext>
            </a:extLst>
          </p:cNvPr>
          <p:cNvSpPr>
            <a:spLocks noGrp="1"/>
          </p:cNvSpPr>
          <p:nvPr>
            <p:ph sz="quarter" idx="13"/>
          </p:nvPr>
        </p:nvSpPr>
        <p:spPr>
          <a:xfrm>
            <a:off x="6400800" y="1371600"/>
            <a:ext cx="5184648" cy="4416425"/>
          </a:xfrm>
        </p:spPr>
        <p:txBody>
          <a:bodyPr/>
          <a:lstStyle/>
          <a:p>
            <a:pPr algn="just" rtl="1"/>
            <a:r>
              <a:rPr lang="ar-SA" sz="1800" dirty="0"/>
              <a:t>کراول کردن یا خزیدن یکی از مراحل کار موتور جستجوی گوگل محسوب می‌شود. </a:t>
            </a:r>
            <a:endParaRPr lang="en-US" sz="1800" dirty="0" smtClean="0"/>
          </a:p>
          <a:p>
            <a:pPr algn="just" rtl="1"/>
            <a:r>
              <a:rPr lang="ar-SA" sz="1800" dirty="0"/>
              <a:t>در واقع می‌توان گفت این بخش به دنبال نتایج مورد نظر شما می‌گردد تا آن‌هایی که مناسب است را در اختیارتان قرار دهد</a:t>
            </a:r>
            <a:r>
              <a:rPr lang="en-US" sz="1800" dirty="0"/>
              <a:t>.</a:t>
            </a:r>
          </a:p>
          <a:p>
            <a:pPr algn="r" rtl="1"/>
            <a:endParaRPr lang="en-US" dirty="0"/>
          </a:p>
        </p:txBody>
      </p:sp>
      <p:sp>
        <p:nvSpPr>
          <p:cNvPr id="3" name="Slide Number Placeholder 2">
            <a:extLst>
              <a:ext uri="{FF2B5EF4-FFF2-40B4-BE49-F238E27FC236}">
                <a16:creationId xmlns="" xmlns:a16="http://schemas.microsoft.com/office/drawing/2014/main" id="{F0986A75-51DF-087B-EE6E-0899D0826DFB}"/>
              </a:ext>
            </a:extLst>
          </p:cNvPr>
          <p:cNvSpPr>
            <a:spLocks noGrp="1"/>
          </p:cNvSpPr>
          <p:nvPr>
            <p:ph type="sldNum" sz="quarter" idx="12"/>
          </p:nvPr>
        </p:nvSpPr>
        <p:spPr/>
        <p:txBody>
          <a:bodyPr/>
          <a:lstStyle/>
          <a:p>
            <a:fld id="{294A09A9-5501-47C1-A89A-A340965A2BE2}" type="slidenum">
              <a:rPr lang="en-US" smtClean="0"/>
              <a:pPr/>
              <a:t>9</a:t>
            </a:fld>
            <a:endParaRPr lang="en-US" dirty="0"/>
          </a:p>
        </p:txBody>
      </p:sp>
    </p:spTree>
    <p:extLst>
      <p:ext uri="{BB962C8B-B14F-4D97-AF65-F5344CB8AC3E}">
        <p14:creationId xmlns:p14="http://schemas.microsoft.com/office/powerpoint/2010/main" val="37419782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Droplet">
      <a:dk1>
        <a:srgbClr val="000000"/>
      </a:dk1>
      <a:lt1>
        <a:srgbClr val="FFFFFF"/>
      </a:lt1>
      <a:dk2>
        <a:srgbClr val="0065A8"/>
      </a:dk2>
      <a:lt2>
        <a:srgbClr val="E7E6E6"/>
      </a:lt2>
      <a:accent1>
        <a:srgbClr val="FDCFFD"/>
      </a:accent1>
      <a:accent2>
        <a:srgbClr val="B6DFFF"/>
      </a:accent2>
      <a:accent3>
        <a:srgbClr val="8AE3A8"/>
      </a:accent3>
      <a:accent4>
        <a:srgbClr val="A69BFB"/>
      </a:accent4>
      <a:accent5>
        <a:srgbClr val="B5C3FF"/>
      </a:accent5>
      <a:accent6>
        <a:srgbClr val="73E9C4"/>
      </a:accent6>
      <a:hlink>
        <a:srgbClr val="0563C1"/>
      </a:hlink>
      <a:folHlink>
        <a:srgbClr val="954F72"/>
      </a:folHlink>
    </a:clrScheme>
    <a:fontScheme name="Custom 2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Droplet-Design-TM34316244_Win32_SD_v9" id="{4C371580-6163-46D2-96AA-0DCC330A1B9A}" vid="{FC8D8AFF-D381-4C29-B9DC-A81BA0CD1B3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4" ma:contentTypeDescription="Create a new document." ma:contentTypeScope="" ma:versionID="2d714a3296df14eba7a100bb665443ca">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49549bf45bfbbfb6cffed527380e77e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2421B937-7172-47A3-B8EF-010B04CBBB90}">
  <ds:schemaRefs>
    <ds:schemaRef ds:uri="http://schemas.microsoft.com/sharepoint/v3/contenttype/forms"/>
  </ds:schemaRefs>
</ds:datastoreItem>
</file>

<file path=customXml/itemProps2.xml><?xml version="1.0" encoding="utf-8"?>
<ds:datastoreItem xmlns:ds="http://schemas.openxmlformats.org/officeDocument/2006/customXml" ds:itemID="{6BCCC5ED-FDC5-47FC-8E7E-D334979F14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14FA603-F875-4A03-93C9-402691CFAD8E}">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Office Theme</Template>
  <TotalTime>395</TotalTime>
  <Words>439</Words>
  <Application>Microsoft Office PowerPoint</Application>
  <PresentationFormat>Custom</PresentationFormat>
  <Paragraphs>71</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موتور جستجوی گوگل</vt:lpstr>
      <vt:lpstr>مطالب</vt:lpstr>
      <vt:lpstr>موتور جستجو چیست؟</vt:lpstr>
      <vt:lpstr>PowerPoint Presentation</vt:lpstr>
      <vt:lpstr>موتور جستجوی گوگل</vt:lpstr>
      <vt:lpstr>PowerPoint Presentation</vt:lpstr>
      <vt:lpstr>موتور جستجوی گوگل چگونه کار میکند ؟</vt:lpstr>
      <vt:lpstr>جستجوی گوگل شامل 3 مرحله می‌باشد که هر وبسایتی نمیتواند از این سه مرحله عبور کند:</vt:lpstr>
      <vt:lpstr>1-خزیدن  (crawl)</vt:lpstr>
      <vt:lpstr>2-فهرست بندی  (indexing)</vt:lpstr>
      <vt:lpstr>3-رتبه بندی  (ranking)</vt:lpstr>
      <vt:lpstr>PowerPoint Presentation</vt:lpstr>
      <vt:lpstr>چه چیزی باعث شده است که موتور جستجوی گوگل انقدر خاص باشد؟</vt:lpstr>
      <vt:lpstr>نتیجه گیری</vt:lpstr>
      <vt:lpstr>        منابع: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موتور جستجوی گوگل</dc:title>
  <dc:creator>Microsoft Office User</dc:creator>
  <cp:lastModifiedBy>kavoshgaran</cp:lastModifiedBy>
  <cp:revision>8</cp:revision>
  <dcterms:created xsi:type="dcterms:W3CDTF">2022-12-14T15:01:38Z</dcterms:created>
  <dcterms:modified xsi:type="dcterms:W3CDTF">2022-12-14T21:48:42Z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